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Capstoneproject_17324341016450/CapstoneProject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713661B-27FA-4710-B747-ECF84079AAC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Capstone 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9E41E14-0732-4559-81D9-8D8BC90ED49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11/24/2024 7:44:25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pstone Project" id="2" name="slide2">
            <a:extLst>
              <a:ext uri="{FF2B5EF4-FFF2-40B4-BE49-F238E27FC236}">
                <a16:creationId xmlns:a16="http://schemas.microsoft.com/office/drawing/2014/main" id="{D85F1B8B-D56E-4F26-977D-CA2A6FBFFB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677" y="0"/>
            <a:ext cx="85746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2024-11-24T07:44:25Z</dcterms:created>
  <dcterms:modified xsi:type="dcterms:W3CDTF">2024-11-24T07:44:25Z</dcterms:modified>
</cp:coreProperties>
</file>