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8B193-9E01-4485-839E-E14F77A1FC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498051-6572-4519-9349-99692B5F6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DC5F5-F0D5-4755-A614-4AEAECB2A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BC11-2F4B-4940-AC57-5C79F56B086E}" type="datetimeFigureOut">
              <a:rPr lang="en-IN" smtClean="0"/>
              <a:t>04-04-2018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35A8A-7CBB-4069-BC0A-D0B155862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65C94-1A59-462C-B593-996BC9A34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A8637-AF09-4708-8B6C-26524C12D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832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B92C5-EF10-4457-93E2-7AAD8D456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89AD26-7883-4645-91AE-A36C231B7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61217-755D-4811-85FF-2178E13A9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BC11-2F4B-4940-AC57-5C79F56B086E}" type="datetimeFigureOut">
              <a:rPr lang="en-IN" smtClean="0"/>
              <a:t>04-04-2018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335CF-5C08-42E3-85E9-E86B14DDE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D0B36-FCA5-45E1-9667-2689110CF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A8637-AF09-4708-8B6C-26524C12D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948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B6739E-0EC5-4CB1-98D9-B00537C8F9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B43C3D-1148-4418-9F3D-9ECC4D0A0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6BEC9-C86E-40A5-96C9-06A092475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BC11-2F4B-4940-AC57-5C79F56B086E}" type="datetimeFigureOut">
              <a:rPr lang="en-IN" smtClean="0"/>
              <a:t>04-04-2018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75FF3-3885-4CC4-AA65-09A3EF27B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EE2D4-CAB6-435F-B60B-E13725691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A8637-AF09-4708-8B6C-26524C12D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348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0ED72-B947-4F06-BDCB-017822DE7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3DD5C-396B-4F6B-962A-84BFF8A73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A0514-4816-42F5-86A2-814ACBF00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BC11-2F4B-4940-AC57-5C79F56B086E}" type="datetimeFigureOut">
              <a:rPr lang="en-IN" smtClean="0"/>
              <a:t>04-04-2018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A7AC6-CE2C-4C36-890C-31F210AD4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119E6-3355-41CB-9DB0-889BFDBC6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A8637-AF09-4708-8B6C-26524C12D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583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D8075-9ACB-48A7-8BCC-78473A488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B5A39-C664-4F40-B50D-F74D43D5E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43781-48C1-498D-98F3-713BAFA00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BC11-2F4B-4940-AC57-5C79F56B086E}" type="datetimeFigureOut">
              <a:rPr lang="en-IN" smtClean="0"/>
              <a:t>04-04-2018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3881E-1085-42AF-9E3D-64C091FE5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1B00C-6672-4334-B5FC-61C81DCFC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A8637-AF09-4708-8B6C-26524C12D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984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9E547-63AC-4BEE-86FC-4CA5594EB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5265B-C316-4A50-A751-BA8D7FC4D1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ED8CE4-478C-49BD-ADCD-C8FA904EB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878C9-8D83-4638-991E-85F6C4388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BC11-2F4B-4940-AC57-5C79F56B086E}" type="datetimeFigureOut">
              <a:rPr lang="en-IN" smtClean="0"/>
              <a:t>04-04-2018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7F6DED-A355-402D-A6AC-6582A2237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5216C-3E80-4787-A10F-9F1DBA3C0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A8637-AF09-4708-8B6C-26524C12D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215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1FF8D-4628-4C38-B3D2-C53CA3A89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40ACA-C5B3-40D2-9747-61809E1E1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6EC108-0060-4E17-8FAF-7C9089CFBC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5306CF-21D7-4AEC-9A28-353779F23E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DEF36-7311-4A62-9C35-1A90D2FAD6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8C8A51-3903-4AE1-910C-EF3DD382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BC11-2F4B-4940-AC57-5C79F56B086E}" type="datetimeFigureOut">
              <a:rPr lang="en-IN" smtClean="0"/>
              <a:t>04-04-2018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9559B4-1475-41BD-A03F-B340FD783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C7FB00-636A-4141-B93A-88B13326D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A8637-AF09-4708-8B6C-26524C12D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60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7F75B-82B4-4792-A374-A4C3C06F3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F2E8AC-2D39-4935-9B93-7E849D8EE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BC11-2F4B-4940-AC57-5C79F56B086E}" type="datetimeFigureOut">
              <a:rPr lang="en-IN" smtClean="0"/>
              <a:t>04-04-2018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2B68E9-DA19-440C-8CCF-65AA604F1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DB1534-316B-4AC5-863C-60194869F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A8637-AF09-4708-8B6C-26524C12D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685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A0318D-A133-425B-BCF2-79DBFB75C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BC11-2F4B-4940-AC57-5C79F56B086E}" type="datetimeFigureOut">
              <a:rPr lang="en-IN" smtClean="0"/>
              <a:t>04-04-2018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18E549-D732-4AD5-90FA-781CC7512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1EDA6-267A-48E4-9EFC-FAEF9B15A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A8637-AF09-4708-8B6C-26524C12D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685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E4DDF-893E-4943-BABC-79958147A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4514E-1BCC-4110-B972-10C95AF5D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4921A2-FECC-4B7C-8D76-97401BB14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3AFC1-09B8-4158-97FC-C53E3EF4F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BC11-2F4B-4940-AC57-5C79F56B086E}" type="datetimeFigureOut">
              <a:rPr lang="en-IN" smtClean="0"/>
              <a:t>04-04-2018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240C20-D55D-4DF9-BBE1-E510B56AD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46662-DF2C-42B0-9A3A-6D68C4469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A8637-AF09-4708-8B6C-26524C12D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4357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CCDF1-E3B5-4E89-BFA9-EB5A1A7A1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D55200-F201-4C10-817F-82570A4E1E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AA5F04-79B3-4EA6-A849-E50D4F649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FB36C-010F-4AEA-BD91-7C276C25F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BC11-2F4B-4940-AC57-5C79F56B086E}" type="datetimeFigureOut">
              <a:rPr lang="en-IN" smtClean="0"/>
              <a:t>04-04-2018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8CBAB0-9187-4911-815F-EC31B266B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05DEC4-F1BF-43AE-81CD-E65E44357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A8637-AF09-4708-8B6C-26524C12D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316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35C397-21CB-46CA-ABF4-687242734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DCB75-7537-4295-89F6-E0F598B57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28316-4873-4D26-A5E2-AC96A379E0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FBC11-2F4B-4940-AC57-5C79F56B086E}" type="datetimeFigureOut">
              <a:rPr lang="en-IN" smtClean="0"/>
              <a:t>04-04-2018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ECD88-01A6-4EB7-B238-14C25C27B0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ACCA1-06DF-40E9-8BF2-632DF9826C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A8637-AF09-4708-8B6C-26524C12D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450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02B98E1-CD63-4E67-801B-3DB3D3464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610" y="353045"/>
            <a:ext cx="558165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106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29D8FFE-5B2B-47DA-8DF9-0CB95782CE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939" r="33369" b="1675"/>
          <a:stretch/>
        </p:blipFill>
        <p:spPr>
          <a:xfrm>
            <a:off x="728869" y="163181"/>
            <a:ext cx="9395791" cy="660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420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sheril philip</dc:creator>
  <cp:lastModifiedBy>sheril philip</cp:lastModifiedBy>
  <cp:revision>1</cp:revision>
  <dcterms:created xsi:type="dcterms:W3CDTF">2018-04-04T15:35:33Z</dcterms:created>
  <dcterms:modified xsi:type="dcterms:W3CDTF">2018-04-04T15:35:54Z</dcterms:modified>
</cp:coreProperties>
</file>