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1" d="100"/>
          <a:sy n="91" d="100"/>
        </p:scale>
        <p:origin x="776" y="40"/>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3704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4" y="3642533"/>
            <a:ext cx="1855189"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Members:06</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SHERIN PRABHA J</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au510421104091</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5104-Arunai engineering college </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95</TotalTime>
  <Words>1597</Words>
  <Application>Microsoft Office PowerPoint</Application>
  <PresentationFormat>On-screen Show (16:9)</PresentationFormat>
  <Paragraphs>100</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Nelson Nicholas</cp:lastModifiedBy>
  <cp:revision>13</cp:revision>
  <dcterms:modified xsi:type="dcterms:W3CDTF">2024-04-10T04:12:50Z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