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1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F0B6-5689-A478-FD50-F830BE762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D329E-9697-8D2E-F0BF-99259D6EB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3BBF2-11CA-B4C5-E64A-98609881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1104-F636-4502-9E3D-E61DFB078ABF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91F93-3DF7-5CD4-282E-91EDB5EE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ED24A-BBFE-7F1F-7D2D-9B221268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383E-A296-4EC2-B73A-8DD604C4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7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A2B3-FBC4-B35F-3281-0F1518CE8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1A388-7627-4963-0DDF-2559E3A8E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58D06-8F57-C7C9-FD7C-49A3168EE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1104-F636-4502-9E3D-E61DFB078ABF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C3549-9736-F95A-0B51-1A9D75F9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2F12A-2283-F63A-FB43-2CD9DB97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383E-A296-4EC2-B73A-8DD604C4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61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51C39D-3F5E-454A-1908-D4EE1E9F6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99E33-2DD2-8271-52FE-34377179C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C6FCE-A99C-0F3E-BD97-77A5192E8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1104-F636-4502-9E3D-E61DFB078ABF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D244B-6338-2676-46C0-B2CE96F8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7C820-D97B-77CE-8495-200F11B7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383E-A296-4EC2-B73A-8DD604C4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69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5213-9294-E9B3-313F-7DEC555C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405D2-C269-51E8-9364-6B00F2DBA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41A49-D0D0-93B9-0763-DC737C464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1104-F636-4502-9E3D-E61DFB078ABF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9ABA4-FD06-B14B-01A5-04D9AF16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D2CA1-82EA-D6CD-BB9C-5E578ADE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383E-A296-4EC2-B73A-8DD604C4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72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A65F8-C29E-E7B1-4DEA-C7C6C66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873D5-1785-65FB-9D9D-5040D5625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B9E47-7148-5D3A-C777-52CD1C87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1104-F636-4502-9E3D-E61DFB078ABF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23914-CF62-64BF-2173-E74AAE3B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C87F2-632C-82DF-09FA-EECAF06B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383E-A296-4EC2-B73A-8DD604C4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95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45EDC-23CA-E840-3CDC-B5AD485C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9CFC7-6B3D-7D1E-C433-D35762CE5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336C8-3762-E498-4239-A7B83334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C81E8-33C5-F84B-59C1-B7AE2E89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1104-F636-4502-9E3D-E61DFB078ABF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99ACA-4CEA-F640-C9D2-93B0964B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01BF4-7345-2AC3-DAD1-2F0C9750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383E-A296-4EC2-B73A-8DD604C4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05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7415-1B98-1454-6A72-DE86D742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41D22-AB3F-BCEA-198D-682E91D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F0331-3F0C-F496-44C3-A8DB01F1F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D6B010-E94F-B39B-328B-4BF7CA165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F149EB-7AC7-08A7-DB9B-C865AE538F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C4DF0A-0928-A640-928B-B92777D7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1104-F636-4502-9E3D-E61DFB078ABF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151E25-CEB5-C851-EF8F-AD38F0B57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0704C7-2C32-1A1B-6983-103AE771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383E-A296-4EC2-B73A-8DD604C4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34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CC52-2667-EAD3-76D9-01CCE7A8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A30C6C-1686-0008-7761-6593AAD4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1104-F636-4502-9E3D-E61DFB078ABF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50264-9682-3A0C-09F7-E2F90F62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AD70D-67F6-6490-3508-486D69EA6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383E-A296-4EC2-B73A-8DD604C4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80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B2A10E-403C-830A-F815-2FF6B07F4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1104-F636-4502-9E3D-E61DFB078ABF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C78B0-B0EB-F695-3CDE-996936B8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CB51D-27F3-171B-0DED-B6335185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383E-A296-4EC2-B73A-8DD604C4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41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388E9-2A5C-B714-99C3-B3223CEB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4C05E-4E11-2831-D0EE-D13C03A7C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4BBBA-FCBD-30B5-5DE1-5E5ED059B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67E57-DA6F-7174-8CD7-2ECC243CF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1104-F636-4502-9E3D-E61DFB078ABF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8AD53-39E0-D457-60E7-745F2474C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799A1-2FB3-A9B9-87A5-BDD219A8E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383E-A296-4EC2-B73A-8DD604C4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63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D71A-4917-BE2D-A286-51DB5B9E8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54684F-D5CF-8B0F-0741-EF56B8EE8A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F79FC-ADCF-6A42-B2AA-BE9C47A74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76E17-577E-F0D1-41D4-9F86A061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1104-F636-4502-9E3D-E61DFB078ABF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44DEC-A906-3180-BDF1-D753301D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AF408-73D9-B2A7-96CD-8FC2D645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383E-A296-4EC2-B73A-8DD604C4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62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0F86F-F473-C18E-78BC-CDE55326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D917C-CDF2-B49D-1237-FE4DF2D95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8607-442A-5C82-F239-804DE08E9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51104-F636-4502-9E3D-E61DFB078ABF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07171-E424-A222-89F5-A780FDF19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0DF46-FDC6-36E4-299B-6611C2F64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7383E-A296-4EC2-B73A-8DD604C4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31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8B0C-77AE-BF00-3720-919B56715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9F4B5-055A-B674-F330-73E1BCD8B3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2BA075-F057-F6CF-F24B-67C27F3BA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E67302-8EB7-3CE8-2D4D-1892552E8A7B}"/>
              </a:ext>
            </a:extLst>
          </p:cNvPr>
          <p:cNvSpPr txBox="1"/>
          <p:nvPr/>
        </p:nvSpPr>
        <p:spPr>
          <a:xfrm>
            <a:off x="4615543" y="5671002"/>
            <a:ext cx="56779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By  SHERIN PRABHA J</a:t>
            </a:r>
            <a:endParaRPr lang="en-IN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00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8B0C-77AE-BF00-3720-919B56715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9F4B5-055A-B674-F330-73E1BCD8B3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EFD3CE-EAD3-7182-58FB-9F9E50796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8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8B0C-77AE-BF00-3720-919B56715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9F4B5-055A-B674-F330-73E1BCD8B3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076D1-9D1F-61F5-9E3D-16B2DA807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11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8B0C-77AE-BF00-3720-919B56715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9F4B5-055A-B674-F330-73E1BCD8B3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B1596-9679-8108-42B5-0B78A36BB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6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8B0C-77AE-BF00-3720-919B56715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9F4B5-055A-B674-F330-73E1BCD8B3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DE9C4-0475-F478-7D7C-F06754A31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6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8B0C-77AE-BF00-3720-919B56715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9F4B5-055A-B674-F330-73E1BCD8B3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07575-A863-86E7-64A0-954B95DF4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6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8B0C-77AE-BF00-3720-919B56715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9F4B5-055A-B674-F330-73E1BCD8B3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449F02-8216-39DE-2D77-7DDEE5F5F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9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8B0C-77AE-BF00-3720-919B56715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9F4B5-055A-B674-F330-73E1BCD8B3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DFF19-7A2D-8F72-9A36-767A29752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0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8B0C-77AE-BF00-3720-919B56715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9F4B5-055A-B674-F330-73E1BCD8B3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BBADC-FD85-E2EE-0980-2264F45DE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6B5DCB-E813-51AB-5EC0-91B9DF5E6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4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8B0C-77AE-BF00-3720-919B56715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9F4B5-055A-B674-F330-73E1BCD8B3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4D388-D82C-9B54-4CD5-B8286B0B4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58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8B0C-77AE-BF00-3720-919B56715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9F4B5-055A-B674-F330-73E1BCD8B3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FC54C-4D92-C93D-8429-FBE00B4E9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39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8B0C-77AE-BF00-3720-919B56715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9F4B5-055A-B674-F330-73E1BCD8B3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B7312A-792F-2FB6-2B0C-28A3C513B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65" y="-8965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98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8B0C-77AE-BF00-3720-919B56715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9F4B5-055A-B674-F330-73E1BCD8B3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A63EE2-AFBF-0780-5024-9E5B52782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10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jaga6strikas@gmail.com</dc:creator>
  <cp:lastModifiedBy>Nelson Nicholas</cp:lastModifiedBy>
  <cp:revision>3</cp:revision>
  <dcterms:created xsi:type="dcterms:W3CDTF">2023-05-10T05:14:58Z</dcterms:created>
  <dcterms:modified xsi:type="dcterms:W3CDTF">2023-12-09T14:31:21Z</dcterms:modified>
</cp:coreProperties>
</file>