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smtClean="0">
                <a:solidFill>
                  <a:schemeClr val="dk1"/>
                </a:solidFill>
              </a:rPr>
              <a:t>:</a:t>
            </a:r>
            <a:r>
              <a:rPr lang="en-US" sz="1100" dirty="0" err="1" smtClean="0">
                <a:solidFill>
                  <a:schemeClr val="dk1"/>
                </a:solidFill>
              </a:rPr>
              <a:t>Sherin</a:t>
            </a:r>
            <a:r>
              <a:rPr lang="en-US" sz="1100" dirty="0" smtClean="0">
                <a:solidFill>
                  <a:schemeClr val="dk1"/>
                </a:solidFill>
              </a:rPr>
              <a:t> </a:t>
            </a:r>
            <a:r>
              <a:rPr lang="en-US" sz="1100" dirty="0" err="1" smtClean="0">
                <a:solidFill>
                  <a:schemeClr val="dk1"/>
                </a:solidFill>
              </a:rPr>
              <a:t>muhammed</a:t>
            </a:r>
            <a:r>
              <a:rPr lang="en-US" sz="1100" dirty="0" smtClean="0">
                <a:solidFill>
                  <a:schemeClr val="dk1"/>
                </a:solidFill>
              </a:rPr>
              <a:t> S</a:t>
            </a:r>
            <a:endParaRPr/>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a:t>
            </a:r>
            <a:r>
              <a:rPr lang="en-US" sz="1100" b="0" i="0" u="none" strike="noStrike" cap="none" smtClean="0">
                <a:solidFill>
                  <a:schemeClr val="dk1"/>
                </a:solidFill>
                <a:latin typeface="Arial"/>
                <a:ea typeface="Arial"/>
                <a:cs typeface="Arial"/>
                <a:sym typeface="Arial"/>
              </a:rPr>
              <a:t>720921104304</a:t>
            </a:r>
            <a:endParaRPr/>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1181</Words>
  <PresentationFormat>On-screen Show (16:9)</PresentationFormat>
  <Paragraphs>71</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user</cp:lastModifiedBy>
  <cp:revision>2</cp:revision>
  <dcterms:modified xsi:type="dcterms:W3CDTF">2024-04-08T13:25:10Z</dcterms:modified>
</cp:coreProperties>
</file>