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4e2fbb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4e2fbb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64e2fbb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64e2fbb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4e2fbb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4e2fbb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64e2fbb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64e2fbb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64e2fbb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64e2fbb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1ff4bd9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1ff4bd9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64e2fbb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64e2fbb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4e2fbbb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64e2fbb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b2d114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b2d114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93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MERN Stack Powered By Mongodb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50" y="346750"/>
            <a:ext cx="1168425" cy="11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79400" y="2732125"/>
            <a:ext cx="63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E-Commerce</a:t>
            </a:r>
            <a:r>
              <a:rPr lang="en" sz="1800">
                <a:solidFill>
                  <a:schemeClr val="dk2"/>
                </a:solidFill>
              </a:rPr>
              <a:t> Application Using MERN Stack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42075" y="3422425"/>
            <a:ext cx="24018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Ashrutha 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Nithin J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Sherine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Mutheeswaran 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Michel Winsten Raj 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4564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7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fast-moving digital economy, delivering a smooth and efficient online shopping experience is vital for both customers and businesses.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Experience: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Shoppers look for a user-friendly platform that simplifies product discovery, cart management, and the checkout process.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Retailer Needs: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Businesses seek a comprehensive solution to manage inventory, process orders, and engage with customers, driving operational efficiency and sales growth.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create a scalable, secure, and intuitive e-commerce platform that improves the user experience and streamlines backend operations.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 Proposed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Craft an engaging and responsive front-end experience with React, ensuring intuitive navigation and an efficient purchasing process. State management will be handled by Redux Toolkit for smoother data flow.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 RESTful API using Node.js and Express.js to handle data operations, manage user sessions with JWT, and facilitate secure transactions.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and Management: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 MongoDB to store essential e-commerce data such as product catalogs, user profiles, orders, and inventory. Mongoose will streamline schema validation and query performance.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and Security: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 the platform to support future growth, ensure data safety with cors, and enable real-time notifications for order updates and system alerts.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NoSQL database for storing patient, doctor, and appointment data.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Backend framework for building RESTful APIs and handling server-side logic.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Frontend library for creating interactive and responsive user interfaces.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runtime environment for building scalable server-side applications.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Reason For Choosing These Technologies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flexible NoSQL schema makes it ideal for handling dynamic and scalable data like appointments and user profiles.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Simplifies backend development with robust routing and middleware capabilities.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dynamic and interactive user interface with a component-based architecture.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Offers a fast, scalable environment for building real-time, server-side applications.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21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Times New Roman"/>
                <a:ea typeface="Times New Roman"/>
                <a:cs typeface="Times New Roman"/>
                <a:sym typeface="Times New Roman"/>
              </a:rPr>
              <a:t>In App </a:t>
            </a:r>
            <a:r>
              <a:rPr b="1" lang="en" sz="262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e-commerce application provides essential features to enhance the shopping experience for users and streamline management for retailers. Key features include: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43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3"/>
              <a:buFont typeface="Times New Roman"/>
              <a:buAutoNum type="arabicPeriod"/>
            </a:pPr>
            <a:r>
              <a:rPr b="1"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Up:</a:t>
            </a: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new users to create an account, providing access to the full range of services.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43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3"/>
              <a:buFont typeface="Times New Roman"/>
              <a:buAutoNum type="arabicPeriod"/>
            </a:pPr>
            <a:r>
              <a:rPr b="1"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In:</a:t>
            </a: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Enables returning users to log into their accounts securely.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43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3"/>
              <a:buFont typeface="Times New Roman"/>
              <a:buAutoNum type="arabicPeriod"/>
            </a:pPr>
            <a:r>
              <a:rPr b="1"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Page:</a:t>
            </a: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Showcases featured products, categories, and personalized recommendations for users.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43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3"/>
              <a:buFont typeface="Times New Roman"/>
              <a:buAutoNum type="arabicPeriod"/>
            </a:pPr>
            <a:r>
              <a:rPr b="1"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Cart:</a:t>
            </a: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easily add products to their shopping cart for future purchases.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43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3"/>
              <a:buFont typeface="Times New Roman"/>
              <a:buAutoNum type="arabicPeriod"/>
            </a:pPr>
            <a:r>
              <a:rPr b="1"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Purchase:</a:t>
            </a:r>
            <a:r>
              <a:rPr lang="en" sz="15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Facilitates seamless transactions, allowing users to complete their orders quickly and securely. </a:t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1772"/>
              <a:buFont typeface="Arial"/>
              <a:buNone/>
            </a:pPr>
            <a:r>
              <a:rPr b="1" lang="en" sz="2633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Design: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MongoDB's dynamic schema ensures the platform can adapt to increasing product listings, user registrations, and order volumes without performance degradation.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User Experience: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facilitates the creation of responsive, engaging interfaces that enhance user satisfaction and drive repeat visits.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Order Management: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 and notifications streamline order processing, reducing errors and improving delivery times.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Customer Insights: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MongoDB's data handling capabilities enable effective storage and analysis of customer behavior, supporting personalized marketing and product recommendations.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72900" y="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0" y="499000"/>
            <a:ext cx="4047574" cy="2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1574" l="0" r="1136" t="0"/>
          <a:stretch/>
        </p:blipFill>
        <p:spPr>
          <a:xfrm>
            <a:off x="4271850" y="445675"/>
            <a:ext cx="4004976" cy="22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00" y="2775750"/>
            <a:ext cx="4047555" cy="2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1025" y="2731150"/>
            <a:ext cx="4047574" cy="227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" y="80375"/>
            <a:ext cx="4440266" cy="24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375"/>
            <a:ext cx="4440275" cy="24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750" y="2609320"/>
            <a:ext cx="4440275" cy="249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