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20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5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D9AF-E4C3-1D40-8224-59596102BAA2}" type="datetimeFigureOut">
              <a:rPr lang="en-US" smtClean="0"/>
              <a:t>10/18/10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1C4DF45-0320-6945-B985-7D0E74CB18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D9AF-E4C3-1D40-8224-59596102BAA2}" type="datetimeFigureOut">
              <a:rPr lang="en-US" smtClean="0"/>
              <a:t>10/18/10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DF45-0320-6945-B985-7D0E74CB187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1C4DF45-0320-6945-B985-7D0E74CB187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D9AF-E4C3-1D40-8224-59596102BAA2}" type="datetimeFigureOut">
              <a:rPr lang="en-US" smtClean="0"/>
              <a:t>10/18/10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D9AF-E4C3-1D40-8224-59596102BAA2}" type="datetimeFigureOut">
              <a:rPr lang="en-US" smtClean="0"/>
              <a:t>10/18/10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1C4DF45-0320-6945-B985-7D0E74CB18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D9AF-E4C3-1D40-8224-59596102BAA2}" type="datetimeFigureOut">
              <a:rPr lang="en-US" smtClean="0"/>
              <a:t>10/18/10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1C4DF45-0320-6945-B985-7D0E74CB187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192D9AF-E4C3-1D40-8224-59596102BAA2}" type="datetimeFigureOut">
              <a:rPr lang="en-US" smtClean="0"/>
              <a:t>10/18/10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DF45-0320-6945-B985-7D0E74CB18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D9AF-E4C3-1D40-8224-59596102BAA2}" type="datetimeFigureOut">
              <a:rPr lang="en-US" smtClean="0"/>
              <a:t>10/18/10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1C4DF45-0320-6945-B985-7D0E74CB187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D9AF-E4C3-1D40-8224-59596102BAA2}" type="datetimeFigureOut">
              <a:rPr lang="en-US" smtClean="0"/>
              <a:t>10/18/10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1C4DF45-0320-6945-B985-7D0E74CB18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D9AF-E4C3-1D40-8224-59596102BAA2}" type="datetimeFigureOut">
              <a:rPr lang="en-US" smtClean="0"/>
              <a:t>10/18/10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C4DF45-0320-6945-B985-7D0E74CB18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1C4DF45-0320-6945-B985-7D0E74CB187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D9AF-E4C3-1D40-8224-59596102BAA2}" type="datetimeFigureOut">
              <a:rPr lang="en-US" smtClean="0"/>
              <a:t>10/18/10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1C4DF45-0320-6945-B985-7D0E74CB187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192D9AF-E4C3-1D40-8224-59596102BAA2}" type="datetimeFigureOut">
              <a:rPr lang="en-US" smtClean="0"/>
              <a:t>10/18/10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192D9AF-E4C3-1D40-8224-59596102BAA2}" type="datetimeFigureOut">
              <a:rPr lang="en-US" smtClean="0"/>
              <a:t>10/18/10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1C4DF45-0320-6945-B985-7D0E74CB187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13</a:t>
            </a:r>
          </a:p>
          <a:p>
            <a:r>
              <a:rPr lang="en-US" dirty="0" smtClean="0"/>
              <a:t>Oct 18, 2010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different take on more scripting stuff;&amp;  version control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is critical to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Being able to say “this code is identical to the code I ran a year ago” is really important!  (Or, “this is the version I ran a year ago”)</a:t>
            </a:r>
          </a:p>
          <a:p>
            <a:endParaRPr lang="en-US" dirty="0" smtClean="0"/>
          </a:p>
          <a:p>
            <a:r>
              <a:rPr lang="en-US" dirty="0" smtClean="0"/>
              <a:t>You can make that source code available to </a:t>
            </a:r>
            <a:r>
              <a:rPr lang="en-US" i="1" dirty="0" smtClean="0"/>
              <a:t>others</a:t>
            </a:r>
            <a:r>
              <a:rPr lang="en-US" dirty="0" smtClean="0"/>
              <a:t> quite easily via a version control system.</a:t>
            </a:r>
          </a:p>
          <a:p>
            <a:endParaRPr lang="en-US" dirty="0" smtClean="0"/>
          </a:p>
          <a:p>
            <a:r>
              <a:rPr lang="en-US" dirty="0" smtClean="0"/>
              <a:t>It’s also nice to be able to see “hey, feature XXX isn’t working any more, and person YYY </a:t>
            </a:r>
            <a:r>
              <a:rPr lang="en-US" i="1" dirty="0" smtClean="0"/>
              <a:t>is the person who broke it.</a:t>
            </a:r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isn’t a panacea!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Just because it’s in version control doesn’t mean it’s right.</a:t>
            </a:r>
          </a:p>
          <a:p>
            <a:endParaRPr lang="en-US" dirty="0" smtClean="0"/>
          </a:p>
          <a:p>
            <a:r>
              <a:rPr lang="en-US" dirty="0" smtClean="0"/>
              <a:t>Just making code available to someone doesn’t mean they can actually run it.</a:t>
            </a:r>
          </a:p>
          <a:p>
            <a:endParaRPr lang="en-US" dirty="0" smtClean="0"/>
          </a:p>
          <a:p>
            <a:r>
              <a:rPr lang="en-US" dirty="0" smtClean="0"/>
              <a:t>Many people don’t include </a:t>
            </a:r>
            <a:r>
              <a:rPr lang="en-US" i="1" dirty="0" smtClean="0"/>
              <a:t>all</a:t>
            </a:r>
            <a:r>
              <a:rPr lang="en-US" dirty="0" smtClean="0"/>
              <a:t> their code.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beacon/ltee/run-next-2.py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Parameters at top!</a:t>
            </a:r>
          </a:p>
          <a:p>
            <a:pPr>
              <a:buNone/>
            </a:pPr>
            <a:r>
              <a:rPr lang="en-US" dirty="0" smtClean="0"/>
              <a:t>Make sure that the parameters are not stupid!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549400"/>
            <a:ext cx="8724900" cy="1879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beacon/ltee/run-next-2.py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987552"/>
            <a:ext cx="7696200" cy="563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35100" y="4290606"/>
            <a:ext cx="3060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in the existing run </a:t>
            </a:r>
            <a:r>
              <a:rPr lang="en-US" dirty="0" err="1" smtClean="0"/>
              <a:t>dirs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beacon/ltee/run-next-2.py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Make a new directory and copy the template to it.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527048"/>
            <a:ext cx="6985000" cy="2082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beacon/ltee/run-next-2.py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7"/>
            <a:ext cx="8503920" cy="4806505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Use ‘</a:t>
            </a:r>
            <a:r>
              <a:rPr lang="en-US" dirty="0" err="1" smtClean="0"/>
              <a:t>dominant.dat</a:t>
            </a:r>
            <a:r>
              <a:rPr lang="en-US" dirty="0" smtClean="0"/>
              <a:t>’ to get the last update.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987552"/>
            <a:ext cx="7912100" cy="47117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beacon/ltee/run-next-2.py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7"/>
            <a:ext cx="8503920" cy="4806505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Load the genomes into ‘</a:t>
            </a:r>
            <a:r>
              <a:rPr lang="en-US" dirty="0" err="1" smtClean="0"/>
              <a:t>all_organisms</a:t>
            </a:r>
            <a:r>
              <a:rPr lang="en-US" dirty="0" smtClean="0"/>
              <a:t>’ list.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098550"/>
            <a:ext cx="7759700" cy="4660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beacon/ltee/run-next-2.py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22238" y="1527047"/>
            <a:ext cx="7783434" cy="4806505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Self-explanatory!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21919" y="61183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23" y="2092750"/>
            <a:ext cx="6057900" cy="5969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beacon/ltee/run-next-2.py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22238" y="1527047"/>
            <a:ext cx="7783434" cy="4806505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Seed </a:t>
            </a:r>
            <a:r>
              <a:rPr lang="en-US" dirty="0" err="1" smtClean="0"/>
              <a:t>Avida</a:t>
            </a:r>
            <a:r>
              <a:rPr lang="en-US" dirty="0" smtClean="0"/>
              <a:t> with the first organism.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21919" y="611837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8076"/>
            <a:ext cx="9880600" cy="2006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304800"/>
            <a:ext cx="9169400" cy="6248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32080" y="2178207"/>
            <a:ext cx="25176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in the instruction</a:t>
            </a:r>
          </a:p>
          <a:p>
            <a:r>
              <a:rPr lang="en-US" dirty="0" smtClean="0"/>
              <a:t>translation table:</a:t>
            </a:r>
          </a:p>
          <a:p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 =&gt; </a:t>
            </a:r>
            <a:r>
              <a:rPr lang="en-US" dirty="0" err="1" smtClean="0"/>
              <a:t>nop</a:t>
            </a:r>
            <a:r>
              <a:rPr lang="en-US" dirty="0" smtClean="0"/>
              <a:t>-A</a:t>
            </a:r>
          </a:p>
          <a:p>
            <a:r>
              <a:rPr lang="en-US" dirty="0" err="1" smtClean="0"/>
              <a:t>b</a:t>
            </a:r>
            <a:r>
              <a:rPr lang="en-US" dirty="0" smtClean="0"/>
              <a:t> =&gt; </a:t>
            </a:r>
            <a:r>
              <a:rPr lang="en-US" dirty="0" err="1" smtClean="0"/>
              <a:t>nop</a:t>
            </a:r>
            <a:r>
              <a:rPr lang="en-US" dirty="0" smtClean="0"/>
              <a:t>-B</a:t>
            </a:r>
          </a:p>
          <a:p>
            <a:r>
              <a:rPr lang="en-US" dirty="0" err="1" smtClean="0"/>
              <a:t>w</a:t>
            </a:r>
            <a:r>
              <a:rPr lang="en-US" dirty="0" smtClean="0"/>
              <a:t> =&gt; </a:t>
            </a:r>
            <a:r>
              <a:rPr lang="en-US" dirty="0" err="1" smtClean="0"/>
              <a:t>h-alloc</a:t>
            </a:r>
            <a:endParaRPr lang="en-US" dirty="0" smtClean="0"/>
          </a:p>
          <a:p>
            <a:r>
              <a:rPr lang="en-US" dirty="0" smtClean="0"/>
              <a:t>etc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dirty="0" smtClean="0"/>
              <a:t>Whither the LTEE project?</a:t>
            </a:r>
          </a:p>
          <a:p>
            <a:endParaRPr lang="en-US" dirty="0" smtClean="0"/>
          </a:p>
          <a:p>
            <a:r>
              <a:rPr lang="en-US" dirty="0" smtClean="0"/>
              <a:t>Many of you are still working out the details with Heather (and occasionally me)</a:t>
            </a:r>
          </a:p>
          <a:p>
            <a:endParaRPr lang="en-US" dirty="0" smtClean="0"/>
          </a:p>
          <a:p>
            <a:r>
              <a:rPr lang="en-US" dirty="0" smtClean="0"/>
              <a:t>Those that aren’t should try running it.</a:t>
            </a:r>
          </a:p>
          <a:p>
            <a:endParaRPr lang="en-US" dirty="0" smtClean="0"/>
          </a:p>
          <a:p>
            <a:r>
              <a:rPr lang="en-US" dirty="0" smtClean="0"/>
              <a:t>What do you all want the output to be?</a:t>
            </a:r>
          </a:p>
          <a:p>
            <a:pPr lvl="1"/>
            <a:r>
              <a:rPr lang="en-US" dirty="0" smtClean="0"/>
              <a:t>Report?</a:t>
            </a:r>
          </a:p>
          <a:p>
            <a:pPr lvl="1"/>
            <a:r>
              <a:rPr lang="en-US" dirty="0" smtClean="0"/>
              <a:t>2-5 minute presentation?</a:t>
            </a:r>
          </a:p>
          <a:p>
            <a:pPr lvl="1"/>
            <a:r>
              <a:rPr lang="en-US" dirty="0" smtClean="0"/>
              <a:t>A general feeling of satisfaction?</a:t>
            </a:r>
          </a:p>
          <a:p>
            <a:endParaRPr lang="en-US" dirty="0" smtClean="0"/>
          </a:p>
          <a:p>
            <a:r>
              <a:rPr lang="en-US" dirty="0" smtClean="0"/>
              <a:t>And when?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Here, we’re outputting the translation of ‘</a:t>
            </a:r>
            <a:r>
              <a:rPr lang="en-US" dirty="0" err="1" smtClean="0"/>
              <a:t>first_genome</a:t>
            </a:r>
            <a:r>
              <a:rPr lang="en-US" dirty="0" smtClean="0"/>
              <a:t>’ into the file ‘</a:t>
            </a:r>
            <a:r>
              <a:rPr lang="en-US" dirty="0" err="1" smtClean="0"/>
              <a:t>run.N-first.org</a:t>
            </a:r>
            <a:r>
              <a:rPr lang="en-US" dirty="0" smtClean="0"/>
              <a:t>’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364998"/>
            <a:ext cx="8166100" cy="23241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Run-next-2.py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Update the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962150"/>
            <a:ext cx="6743700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Run-next-2.py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Inject the rest!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4550"/>
            <a:ext cx="9613900" cy="26289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version control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clone &lt;</a:t>
            </a:r>
            <a:r>
              <a:rPr lang="en-US" dirty="0" err="1" smtClean="0"/>
              <a:t>git</a:t>
            </a:r>
            <a:r>
              <a:rPr lang="en-US" dirty="0" smtClean="0"/>
              <a:t> repository&gt;   	- make a working copy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git</a:t>
            </a:r>
            <a:r>
              <a:rPr lang="en-US" dirty="0" smtClean="0"/>
              <a:t> pull &lt;</a:t>
            </a:r>
            <a:r>
              <a:rPr lang="en-US" dirty="0" err="1" smtClean="0"/>
              <a:t>git</a:t>
            </a:r>
            <a:r>
              <a:rPr lang="en-US" dirty="0" smtClean="0"/>
              <a:t> repository&gt;		- update from repo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git</a:t>
            </a:r>
            <a:r>
              <a:rPr lang="en-US" dirty="0" smtClean="0"/>
              <a:t> log				- see log of changes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git</a:t>
            </a:r>
            <a:r>
              <a:rPr lang="en-US" dirty="0" smtClean="0"/>
              <a:t> diff &lt;revision ID&gt;		- see ‘diff’ 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56" y="301100"/>
            <a:ext cx="7730597" cy="57979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i="1" dirty="0" smtClean="0"/>
              <a:t>The Ian and Charles show</a:t>
            </a:r>
          </a:p>
          <a:p>
            <a:pPr algn="ctr">
              <a:buNone/>
            </a:pPr>
            <a:endParaRPr lang="en-US" dirty="0" smtClean="0"/>
          </a:p>
          <a:p>
            <a:r>
              <a:rPr lang="en-US" dirty="0" smtClean="0"/>
              <a:t>All BEACON grads, anywhere, must take the second class.</a:t>
            </a:r>
          </a:p>
          <a:p>
            <a:endParaRPr lang="en-US" dirty="0" smtClean="0"/>
          </a:p>
          <a:p>
            <a:r>
              <a:rPr lang="en-US" dirty="0" smtClean="0"/>
              <a:t>(New) groups will be formed across discipline and institution boundaries</a:t>
            </a:r>
          </a:p>
          <a:p>
            <a:endParaRPr lang="en-US" dirty="0" smtClean="0"/>
          </a:p>
          <a:p>
            <a:r>
              <a:rPr lang="en-US" dirty="0" smtClean="0"/>
              <a:t>View this class as a warm-up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this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Where do you want </a:t>
            </a:r>
            <a:r>
              <a:rPr lang="en-US" i="1" dirty="0" smtClean="0"/>
              <a:t>this</a:t>
            </a:r>
            <a:r>
              <a:rPr lang="en-US" dirty="0" smtClean="0"/>
              <a:t> class to go?</a:t>
            </a:r>
          </a:p>
          <a:p>
            <a:endParaRPr lang="en-US" dirty="0" smtClean="0"/>
          </a:p>
          <a:p>
            <a:r>
              <a:rPr lang="en-US" dirty="0" smtClean="0"/>
              <a:t>More practice?</a:t>
            </a:r>
          </a:p>
          <a:p>
            <a:endParaRPr lang="en-US" dirty="0" smtClean="0"/>
          </a:p>
          <a:p>
            <a:r>
              <a:rPr lang="en-US" dirty="0" smtClean="0"/>
              <a:t>More Cool Science?</a:t>
            </a:r>
          </a:p>
          <a:p>
            <a:endParaRPr lang="en-US" dirty="0" smtClean="0"/>
          </a:p>
          <a:p>
            <a:r>
              <a:rPr lang="en-US" dirty="0" smtClean="0"/>
              <a:t>More on programming?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of it as Word’s “change tracking” on text files.</a:t>
            </a:r>
          </a:p>
          <a:p>
            <a:endParaRPr lang="en-US" dirty="0" smtClean="0"/>
          </a:p>
          <a:p>
            <a:r>
              <a:rPr lang="en-US" dirty="0" smtClean="0"/>
              <a:t>Many different version control “systems” –</a:t>
            </a:r>
          </a:p>
          <a:p>
            <a:r>
              <a:rPr lang="en-US" dirty="0" smtClean="0"/>
              <a:t>Centralized:</a:t>
            </a:r>
          </a:p>
          <a:p>
            <a:pPr lvl="1"/>
            <a:r>
              <a:rPr lang="en-US" b="1" dirty="0" smtClean="0"/>
              <a:t>Subversion</a:t>
            </a:r>
          </a:p>
          <a:p>
            <a:pPr lvl="1"/>
            <a:r>
              <a:rPr lang="en-US" dirty="0" smtClean="0"/>
              <a:t>CVS</a:t>
            </a:r>
          </a:p>
          <a:p>
            <a:endParaRPr lang="en-US" dirty="0" smtClean="0"/>
          </a:p>
          <a:p>
            <a:r>
              <a:rPr lang="en-US" dirty="0" smtClean="0"/>
              <a:t>Distributed:</a:t>
            </a:r>
          </a:p>
          <a:p>
            <a:pPr lvl="1"/>
            <a:r>
              <a:rPr lang="en-US" b="1" dirty="0" err="1" smtClean="0"/>
              <a:t>git</a:t>
            </a:r>
            <a:endParaRPr lang="en-US" b="1" dirty="0" smtClean="0"/>
          </a:p>
          <a:p>
            <a:pPr lvl="1"/>
            <a:r>
              <a:rPr lang="en-US" dirty="0" smtClean="0"/>
              <a:t>Mercurial</a:t>
            </a:r>
          </a:p>
          <a:p>
            <a:pPr lvl="1"/>
            <a:r>
              <a:rPr lang="en-US" dirty="0" smtClean="0"/>
              <a:t>Arch, </a:t>
            </a:r>
            <a:r>
              <a:rPr lang="en-US" dirty="0" err="1" smtClean="0"/>
              <a:t>Bzr</a:t>
            </a:r>
            <a:r>
              <a:rPr lang="en-US" dirty="0" smtClean="0"/>
              <a:t>, </a:t>
            </a:r>
            <a:r>
              <a:rPr lang="en-US" dirty="0" err="1" smtClean="0"/>
              <a:t>Darcs</a:t>
            </a:r>
            <a:r>
              <a:rPr lang="en-US" dirty="0" smtClean="0"/>
              <a:t>, 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Repository – location of all the files</a:t>
            </a:r>
          </a:p>
          <a:p>
            <a:endParaRPr lang="en-US" dirty="0" smtClean="0"/>
          </a:p>
          <a:p>
            <a:r>
              <a:rPr lang="en-US" dirty="0" smtClean="0"/>
              <a:t>Working directory – copy of repository where you “do work” (make changes, use code, etc.)	</a:t>
            </a:r>
          </a:p>
          <a:p>
            <a:pPr lvl="1"/>
            <a:r>
              <a:rPr lang="en-US" dirty="0" smtClean="0"/>
              <a:t>Linked to the main repository</a:t>
            </a:r>
          </a:p>
          <a:p>
            <a:pPr lvl="1"/>
            <a:r>
              <a:rPr lang="en-US" dirty="0" smtClean="0"/>
              <a:t>Created via a “checkout” or a “clone” command.</a:t>
            </a:r>
          </a:p>
          <a:p>
            <a:pPr lvl="1"/>
            <a:r>
              <a:rPr lang="en-US" dirty="0" smtClean="0"/>
              <a:t>“Push” changes </a:t>
            </a:r>
            <a:r>
              <a:rPr lang="en-US" i="1" dirty="0" smtClean="0"/>
              <a:t>to</a:t>
            </a:r>
            <a:r>
              <a:rPr lang="en-US" dirty="0" smtClean="0"/>
              <a:t> the repository and “pull” changes </a:t>
            </a:r>
            <a:r>
              <a:rPr lang="en-US" i="1" dirty="0" smtClean="0"/>
              <a:t>from</a:t>
            </a:r>
            <a:r>
              <a:rPr lang="en-US" dirty="0" smtClean="0"/>
              <a:t> the repository.</a:t>
            </a:r>
          </a:p>
          <a:p>
            <a:pPr lvl="1"/>
            <a:r>
              <a:rPr lang="en-US" dirty="0" smtClean="0"/>
              <a:t>Similar to “commit” (push) and “update” (pull) in Subversion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is a hosting service for </a:t>
            </a:r>
            <a:r>
              <a:rPr lang="en-US" dirty="0" err="1" smtClean="0"/>
              <a:t>git</a:t>
            </a:r>
            <a:r>
              <a:rPr lang="en-US" dirty="0" smtClean="0"/>
              <a:t>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I’m hosting the BEACON class scripts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This means that </a:t>
            </a:r>
            <a:r>
              <a:rPr lang="en-US" i="1" dirty="0" smtClean="0"/>
              <a:t>all of you</a:t>
            </a:r>
            <a:r>
              <a:rPr lang="en-US" dirty="0" smtClean="0"/>
              <a:t> can make a checked-out copy of the files.</a:t>
            </a:r>
          </a:p>
          <a:p>
            <a:endParaRPr lang="en-US" dirty="0" smtClean="0"/>
          </a:p>
          <a:p>
            <a:r>
              <a:rPr lang="en-US" dirty="0" smtClean="0"/>
              <a:t>You can also pull updates.  More on that in a bit.</a:t>
            </a:r>
          </a:p>
          <a:p>
            <a:endParaRPr lang="en-US" dirty="0" smtClean="0"/>
          </a:p>
          <a:p>
            <a:r>
              <a:rPr lang="en-US" dirty="0" smtClean="0"/>
              <a:t>You can </a:t>
            </a:r>
            <a:r>
              <a:rPr lang="en-US" i="1" dirty="0" smtClean="0"/>
              <a:t>also</a:t>
            </a:r>
            <a:r>
              <a:rPr lang="en-US" dirty="0" smtClean="0"/>
              <a:t> sign up for </a:t>
            </a:r>
            <a:r>
              <a:rPr lang="en-US" dirty="0" err="1" smtClean="0"/>
              <a:t>github</a:t>
            </a:r>
            <a:r>
              <a:rPr lang="en-US" dirty="0" smtClean="0"/>
              <a:t> and make your own changes.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reasons to use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 keeps a complete history of changes to the source code, so you can always go back and figure out when a feature was removed or a bug was introduced.</a:t>
            </a:r>
          </a:p>
          <a:p>
            <a:endParaRPr lang="en-US" dirty="0" smtClean="0"/>
          </a:p>
          <a:p>
            <a:r>
              <a:rPr lang="en-US" dirty="0" smtClean="0"/>
              <a:t>You can “checkpoint” your source code for later reference (“this was the version I used for paper XXX”)</a:t>
            </a:r>
          </a:p>
          <a:p>
            <a:endParaRPr lang="en-US" dirty="0" smtClean="0"/>
          </a:p>
          <a:p>
            <a:r>
              <a:rPr lang="en-US" dirty="0" smtClean="0"/>
              <a:t>You can “branch” your source code to work on independent features/scripts/etc., and then later on “merge”.</a:t>
            </a:r>
          </a:p>
          <a:p>
            <a:endParaRPr lang="en-US" dirty="0" smtClean="0"/>
          </a:p>
          <a:p>
            <a:r>
              <a:rPr lang="en-US" dirty="0" smtClean="0"/>
              <a:t>It’s essential to multi-developer projects.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reasons to use version control,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</a:t>
            </a:r>
            <a:r>
              <a:rPr lang="en-US" dirty="0" smtClean="0"/>
              <a:t>a backup!  And with </a:t>
            </a:r>
            <a:r>
              <a:rPr lang="en-US" dirty="0" err="1" smtClean="0"/>
              <a:t>github</a:t>
            </a:r>
            <a:r>
              <a:rPr lang="en-US" dirty="0" smtClean="0"/>
              <a:t> and other hosting services, it’s a </a:t>
            </a:r>
            <a:r>
              <a:rPr lang="en-US" i="1" dirty="0" smtClean="0"/>
              <a:t>free</a:t>
            </a:r>
            <a:r>
              <a:rPr lang="en-US" dirty="0" smtClean="0"/>
              <a:t> backup! (But your code</a:t>
            </a:r>
            <a:r>
              <a:rPr lang="en-US" dirty="0" smtClean="0"/>
              <a:t> does have to </a:t>
            </a:r>
            <a:r>
              <a:rPr lang="en-US" dirty="0" smtClean="0"/>
              <a:t>be open source…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It’s a pretty convenient way to transfer files around.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53</TotalTime>
  <Words>850</Words>
  <Application>Microsoft Macintosh PowerPoint</Application>
  <PresentationFormat>On-screen Show (4:3)</PresentationFormat>
  <Paragraphs>186</Paragraphs>
  <Slides>24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Civic</vt:lpstr>
      <vt:lpstr>A different take on more scripting stuff;&amp;  version control</vt:lpstr>
      <vt:lpstr>But first…</vt:lpstr>
      <vt:lpstr>Class #2</vt:lpstr>
      <vt:lpstr>Back to this class</vt:lpstr>
      <vt:lpstr>Version control</vt:lpstr>
      <vt:lpstr>Version control vocabulary</vt:lpstr>
      <vt:lpstr>Github is a hosting service for git repositories</vt:lpstr>
      <vt:lpstr>Other reasons to use version control</vt:lpstr>
      <vt:lpstr>Other reasons to use version control, #2</vt:lpstr>
      <vt:lpstr>Version control is critical to replication</vt:lpstr>
      <vt:lpstr>Version control isn’t a panacea!</vt:lpstr>
      <vt:lpstr>beacon/ltee/run-next-2.py</vt:lpstr>
      <vt:lpstr>beacon/ltee/run-next-2.py</vt:lpstr>
      <vt:lpstr>beacon/ltee/run-next-2.py</vt:lpstr>
      <vt:lpstr>beacon/ltee/run-next-2.py</vt:lpstr>
      <vt:lpstr>beacon/ltee/run-next-2.py</vt:lpstr>
      <vt:lpstr>beacon/ltee/run-next-2.py</vt:lpstr>
      <vt:lpstr>beacon/ltee/run-next-2.py</vt:lpstr>
      <vt:lpstr>Slide 19</vt:lpstr>
      <vt:lpstr>Slide 20</vt:lpstr>
      <vt:lpstr>Run-next-2.py</vt:lpstr>
      <vt:lpstr>Run-next-2.py</vt:lpstr>
      <vt:lpstr>Simple version control commands</vt:lpstr>
      <vt:lpstr>Slide 24</vt:lpstr>
    </vt:vector>
  </TitlesOfParts>
  <Company>MSU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different take on more scripting stuff;&amp;  version control</dc:title>
  <dc:creator>C. Titus Brown</dc:creator>
  <cp:lastModifiedBy>C. Titus Brown</cp:lastModifiedBy>
  <cp:revision>6</cp:revision>
  <dcterms:created xsi:type="dcterms:W3CDTF">2010-10-18T17:05:53Z</dcterms:created>
  <dcterms:modified xsi:type="dcterms:W3CDTF">2010-10-18T17:59:02Z</dcterms:modified>
</cp:coreProperties>
</file>