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6D8A-3812-5A43-91E4-2F7907472794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DEEB05-8724-CF4F-922F-5610713BB5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6D8A-3812-5A43-91E4-2F7907472794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EB05-8724-CF4F-922F-5610713BB5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5DEEB05-8724-CF4F-922F-5610713BB51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6D8A-3812-5A43-91E4-2F7907472794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6D8A-3812-5A43-91E4-2F7907472794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5DEEB05-8724-CF4F-922F-5610713BB5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6D8A-3812-5A43-91E4-2F7907472794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DEEB05-8724-CF4F-922F-5610713BB51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6096D8A-3812-5A43-91E4-2F7907472794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EB05-8724-CF4F-922F-5610713BB5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6D8A-3812-5A43-91E4-2F7907472794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5DEEB05-8724-CF4F-922F-5610713BB51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6D8A-3812-5A43-91E4-2F7907472794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5DEEB05-8724-CF4F-922F-5610713BB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6D8A-3812-5A43-91E4-2F7907472794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DEEB05-8724-CF4F-922F-5610713BB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DEEB05-8724-CF4F-922F-5610713BB51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6D8A-3812-5A43-91E4-2F7907472794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5DEEB05-8724-CF4F-922F-5610713BB51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6096D8A-3812-5A43-91E4-2F7907472794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6096D8A-3812-5A43-91E4-2F7907472794}" type="datetimeFigureOut">
              <a:rPr lang="en-US" smtClean="0"/>
              <a:t>10/22/10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DEEB05-8724-CF4F-922F-5610713BB51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14</a:t>
            </a:r>
          </a:p>
          <a:p>
            <a:r>
              <a:rPr lang="en-US" dirty="0" smtClean="0"/>
              <a:t>Oct 22, 2010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in graphic form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tour of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Cloning &amp; pulling from </a:t>
            </a:r>
            <a:r>
              <a:rPr lang="en-US" dirty="0" err="1" smtClean="0"/>
              <a:t>github</a:t>
            </a:r>
            <a:r>
              <a:rPr lang="en-US" dirty="0" smtClean="0"/>
              <a:t> is easy.</a:t>
            </a:r>
          </a:p>
          <a:p>
            <a:endParaRPr lang="en-US" dirty="0" smtClean="0"/>
          </a:p>
          <a:p>
            <a:r>
              <a:rPr lang="en-US" dirty="0" smtClean="0"/>
              <a:t>…setting it for pushes is not so easy.</a:t>
            </a:r>
          </a:p>
          <a:p>
            <a:endParaRPr lang="en-US" dirty="0" smtClean="0"/>
          </a:p>
          <a:p>
            <a:r>
              <a:rPr lang="en-US" dirty="0" smtClean="0"/>
              <a:t>This will be a separate lecture…</a:t>
            </a:r>
          </a:p>
          <a:p>
            <a:endParaRPr lang="en-US" dirty="0" smtClean="0"/>
          </a:p>
          <a:p>
            <a:r>
              <a:rPr lang="en-US" dirty="0" smtClean="0"/>
              <a:t>…but I’m happy to show people how to do it, individually.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(It uses the same kind of ‘key’ auth system that EC2 uses)</a:t>
            </a:r>
          </a:p>
          <a:p>
            <a:pPr lvl="1" algn="ctr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in the meantime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‘</a:t>
            </a:r>
            <a:r>
              <a:rPr lang="en-US" dirty="0" err="1" smtClean="0"/>
              <a:t>git</a:t>
            </a:r>
            <a:r>
              <a:rPr lang="en-US" dirty="0" smtClean="0"/>
              <a:t> init’, ‘</a:t>
            </a:r>
            <a:r>
              <a:rPr lang="en-US" dirty="0" err="1" smtClean="0"/>
              <a:t>git</a:t>
            </a:r>
            <a:r>
              <a:rPr lang="en-US" dirty="0" smtClean="0"/>
              <a:t> add’, ‘</a:t>
            </a:r>
            <a:r>
              <a:rPr lang="en-US" dirty="0" err="1" smtClean="0"/>
              <a:t>git</a:t>
            </a:r>
            <a:r>
              <a:rPr lang="en-US" dirty="0" smtClean="0"/>
              <a:t> commit’, etc.</a:t>
            </a:r>
          </a:p>
          <a:p>
            <a:endParaRPr lang="en-US" dirty="0" smtClean="0"/>
          </a:p>
          <a:p>
            <a:r>
              <a:rPr lang="en-US" dirty="0" smtClean="0"/>
              <a:t>Copy the entire directory </a:t>
            </a:r>
            <a:r>
              <a:rPr lang="en-US" dirty="0" err="1" smtClean="0"/>
              <a:t>toa</a:t>
            </a:r>
            <a:r>
              <a:rPr lang="en-US" dirty="0" smtClean="0"/>
              <a:t> rented hard disk, or save it on your laptop.</a:t>
            </a:r>
          </a:p>
          <a:p>
            <a:endParaRPr lang="en-US" dirty="0" smtClean="0"/>
          </a:p>
          <a:p>
            <a:r>
              <a:rPr lang="en-US" dirty="0" smtClean="0"/>
              <a:t>Copy it back… </a:t>
            </a:r>
            <a:r>
              <a:rPr lang="en-US" dirty="0" err="1" smtClean="0"/>
              <a:t>tada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tracking basics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847850"/>
            <a:ext cx="40894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514456"/>
            <a:ext cx="4635500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08" y="1508431"/>
            <a:ext cx="6095146" cy="48989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“Forking” </a:t>
            </a:r>
            <a:r>
              <a:rPr lang="en-US" dirty="0" err="1" smtClean="0"/>
              <a:t>vs</a:t>
            </a:r>
            <a:r>
              <a:rPr lang="en-US" dirty="0" smtClean="0"/>
              <a:t> branching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528919"/>
            <a:ext cx="6565900" cy="500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between repositories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52" y="1256294"/>
            <a:ext cx="6474739" cy="5041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as a communications 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69" y="1195369"/>
            <a:ext cx="6878819" cy="49784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Social policies for actual project management!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4" y="1188916"/>
            <a:ext cx="7202135" cy="50730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mini-tutorial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83</TotalTime>
  <Words>151</Words>
  <Application>Microsoft Macintosh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Git, in graphic form</vt:lpstr>
      <vt:lpstr>Change tracking basics</vt:lpstr>
      <vt:lpstr>Branching and merging</vt:lpstr>
      <vt:lpstr>Conflicts</vt:lpstr>
      <vt:lpstr>“Forking” vs branching</vt:lpstr>
      <vt:lpstr>Communicating between repositories</vt:lpstr>
      <vt:lpstr>Using github as a communications hub</vt:lpstr>
      <vt:lpstr>Social policies for actual project management!</vt:lpstr>
      <vt:lpstr>A mini-tutorial</vt:lpstr>
      <vt:lpstr>A tour of github</vt:lpstr>
      <vt:lpstr>Setting up github</vt:lpstr>
      <vt:lpstr>Using git in the meantime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in graphic form</dc:title>
  <dc:creator>C. Titus Brown</dc:creator>
  <cp:lastModifiedBy>C. Titus Brown</cp:lastModifiedBy>
  <cp:revision>3</cp:revision>
  <dcterms:created xsi:type="dcterms:W3CDTF">2010-10-22T17:07:45Z</dcterms:created>
  <dcterms:modified xsi:type="dcterms:W3CDTF">2010-10-22T18:31:02Z</dcterms:modified>
</cp:coreProperties>
</file>