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520C529-C3AE-7844-8262-0EB3A922FD4A}" type="datetimeFigureOut">
              <a:rPr lang="en-US" smtClean="0"/>
              <a:t>9/27/10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647647-1941-0F47-A38D-4E1472F469A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</a:p>
          <a:p>
            <a:r>
              <a:rPr lang="en-US" dirty="0" smtClean="0"/>
              <a:t>Sep 27, 2010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computational pipelines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you know how to automate programs and analyses, it becomes </a:t>
            </a:r>
            <a:r>
              <a:rPr lang="en-US" i="1" dirty="0" smtClean="0"/>
              <a:t>really, really easy</a:t>
            </a:r>
            <a:r>
              <a:rPr lang="en-US" dirty="0" smtClean="0"/>
              <a:t> to generate extremely large amounts of data.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</a:p>
          <a:p>
            <a:pPr lvl="1"/>
            <a:r>
              <a:rPr lang="en-US" dirty="0" smtClean="0"/>
              <a:t>Keeping track of this data (and your scripts) gets difficult.</a:t>
            </a:r>
          </a:p>
          <a:p>
            <a:pPr lvl="1"/>
            <a:r>
              <a:rPr lang="en-US" dirty="0" smtClean="0"/>
              <a:t>Keep your eye on the ball: “easy” doesn’t necessarily mean worthwhile!</a:t>
            </a:r>
          </a:p>
          <a:p>
            <a:pPr lvl="1"/>
            <a:r>
              <a:rPr lang="en-US" dirty="0" smtClean="0"/>
              <a:t>“Easy” also doesn’t mean “correct.”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Programming: Scripting </a:t>
            </a:r>
            <a:r>
              <a:rPr lang="en-US" dirty="0" err="1" smtClean="0"/>
              <a:t>vs</a:t>
            </a:r>
            <a:r>
              <a:rPr lang="en-US" dirty="0" smtClean="0"/>
              <a:t>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several kinds of programming.</a:t>
            </a:r>
          </a:p>
          <a:p>
            <a:endParaRPr lang="en-US" dirty="0" smtClean="0"/>
          </a:p>
          <a:p>
            <a:r>
              <a:rPr lang="en-US" i="1" dirty="0" smtClean="0"/>
              <a:t>Scripting</a:t>
            </a:r>
            <a:r>
              <a:rPr lang="en-US" dirty="0" smtClean="0"/>
              <a:t> (from “writing little scripts”) is centered on fairly small tasks.</a:t>
            </a:r>
          </a:p>
          <a:p>
            <a:endParaRPr lang="en-US" i="1" dirty="0" smtClean="0"/>
          </a:p>
          <a:p>
            <a:r>
              <a:rPr lang="en-US" i="1" dirty="0" smtClean="0"/>
              <a:t>Software Engineering</a:t>
            </a:r>
            <a:r>
              <a:rPr lang="en-US" dirty="0" smtClean="0"/>
              <a:t> (from, um, “engineering”) is centered on building bigger programs (like </a:t>
            </a:r>
            <a:r>
              <a:rPr lang="en-US" dirty="0" err="1" smtClean="0"/>
              <a:t>Avida</a:t>
            </a:r>
            <a:r>
              <a:rPr lang="en-US" dirty="0" smtClean="0"/>
              <a:t>).</a:t>
            </a:r>
          </a:p>
          <a:p>
            <a:endParaRPr lang="en-US" i="1" dirty="0" smtClean="0"/>
          </a:p>
          <a:p>
            <a:r>
              <a:rPr lang="en-US" dirty="0" smtClean="0"/>
              <a:t>The skill sets do not actually overlap much.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Building small scripts is useful for many things:</a:t>
            </a:r>
          </a:p>
          <a:p>
            <a:endParaRPr lang="en-US" dirty="0" smtClean="0"/>
          </a:p>
          <a:p>
            <a:r>
              <a:rPr lang="en-US" dirty="0" smtClean="0"/>
              <a:t>Automating things you do again and again</a:t>
            </a:r>
          </a:p>
          <a:p>
            <a:pPr lvl="1"/>
            <a:r>
              <a:rPr lang="en-US" dirty="0" smtClean="0"/>
              <a:t>Configuring machines</a:t>
            </a:r>
          </a:p>
          <a:p>
            <a:pPr lvl="1"/>
            <a:r>
              <a:rPr lang="en-US" dirty="0" smtClean="0"/>
              <a:t>Running programs repeatedly</a:t>
            </a:r>
          </a:p>
          <a:p>
            <a:endParaRPr lang="en-US" dirty="0" smtClean="0"/>
          </a:p>
          <a:p>
            <a:r>
              <a:rPr lang="en-US" dirty="0" smtClean="0"/>
              <a:t>Doing simple kinds of data analysis:</a:t>
            </a:r>
          </a:p>
          <a:p>
            <a:pPr lvl="1"/>
            <a:r>
              <a:rPr lang="en-US" dirty="0" smtClean="0"/>
              <a:t>Combining data sets</a:t>
            </a:r>
          </a:p>
          <a:p>
            <a:pPr lvl="1"/>
            <a:r>
              <a:rPr lang="en-US" dirty="0" smtClean="0"/>
              <a:t>Various kinds of statistical analyses</a:t>
            </a:r>
          </a:p>
          <a:p>
            <a:pPr lvl="1"/>
            <a:r>
              <a:rPr lang="en-US" dirty="0" smtClean="0"/>
              <a:t>Graphing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kinds of languages used for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Shell scripts</a:t>
            </a:r>
          </a:p>
          <a:p>
            <a:pPr lvl="1"/>
            <a:r>
              <a:rPr lang="en-US" dirty="0" smtClean="0"/>
              <a:t>Useful for task automation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Python (and Perl, and Ruby, and …)</a:t>
            </a:r>
          </a:p>
          <a:p>
            <a:pPr lvl="1"/>
            <a:r>
              <a:rPr lang="en-US" dirty="0" smtClean="0"/>
              <a:t>Particularly useful for text data manipulation.</a:t>
            </a:r>
          </a:p>
          <a:p>
            <a:pPr lvl="1"/>
            <a:r>
              <a:rPr lang="en-US" dirty="0" smtClean="0"/>
              <a:t>More general languages, too.</a:t>
            </a:r>
          </a:p>
          <a:p>
            <a:pPr lvl="1"/>
            <a:r>
              <a:rPr lang="en-US" dirty="0" smtClean="0"/>
              <a:t>Can be used for graphing and statistics.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 (and 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Statistics, statistics, statistics!</a:t>
            </a:r>
          </a:p>
          <a:p>
            <a:pPr lvl="1"/>
            <a:r>
              <a:rPr lang="en-US" dirty="0" smtClean="0"/>
              <a:t>Graphing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challenge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Computers are dumb.</a:t>
            </a:r>
          </a:p>
          <a:p>
            <a:endParaRPr lang="en-US" dirty="0" smtClean="0"/>
          </a:p>
          <a:p>
            <a:r>
              <a:rPr lang="en-US" dirty="0" smtClean="0"/>
              <a:t>You need to match </a:t>
            </a:r>
            <a:r>
              <a:rPr lang="en-US" b="1" i="1" dirty="0" smtClean="0"/>
              <a:t>what computers can do </a:t>
            </a:r>
            <a:r>
              <a:rPr lang="en-US" dirty="0" smtClean="0"/>
              <a:t>with </a:t>
            </a:r>
            <a:r>
              <a:rPr lang="en-US" b="1" i="1" dirty="0" smtClean="0"/>
              <a:t>what problems you need to solve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dirty="0" smtClean="0"/>
              <a:t>This is the “computational thinking” part of things, basically.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annoying</a:t>
            </a:r>
            <a:r>
              <a:rPr lang="en-US" dirty="0" smtClean="0"/>
              <a:t> challenge in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know what I need to do.</a:t>
            </a:r>
          </a:p>
          <a:p>
            <a:endParaRPr lang="en-US" dirty="0" smtClean="0"/>
          </a:p>
          <a:p>
            <a:r>
              <a:rPr lang="en-US" dirty="0" smtClean="0"/>
              <a:t>How can I make the computer understand me??</a:t>
            </a:r>
          </a:p>
          <a:p>
            <a:endParaRPr lang="en-US" dirty="0" smtClean="0"/>
          </a:p>
          <a:p>
            <a:r>
              <a:rPr lang="en-US" dirty="0" smtClean="0"/>
              <a:t>Analogous to speaking a foreign language in another country.</a:t>
            </a:r>
          </a:p>
          <a:p>
            <a:endParaRPr lang="en-US" dirty="0" smtClean="0"/>
          </a:p>
          <a:p>
            <a:r>
              <a:rPr lang="en-US" dirty="0" smtClean="0"/>
              <a:t>This is “just details” as opposed to culture-shock aspect (“Ground floor” in Europe… floor 1 in US!)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Shell script to install an EC2 machine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Shell script to compile </a:t>
            </a:r>
            <a:r>
              <a:rPr lang="en-US" dirty="0" err="1" smtClean="0"/>
              <a:t>Avida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Shell script to run </a:t>
            </a:r>
            <a:r>
              <a:rPr lang="en-US" dirty="0" err="1" smtClean="0"/>
              <a:t>Avida</a:t>
            </a:r>
            <a:r>
              <a:rPr lang="en-US" dirty="0" smtClean="0"/>
              <a:t> 10 times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Python script to “parse” summary data from running </a:t>
            </a:r>
            <a:r>
              <a:rPr lang="en-US" dirty="0" err="1" smtClean="0"/>
              <a:t>Avida</a:t>
            </a:r>
            <a:r>
              <a:rPr lang="en-US" dirty="0" smtClean="0"/>
              <a:t> 10 times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Python script to extract dominant organism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real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Don’t ever write your own scripts from scratch!</a:t>
            </a:r>
          </a:p>
          <a:p>
            <a:endParaRPr lang="en-US" dirty="0" smtClean="0"/>
          </a:p>
          <a:p>
            <a:r>
              <a:rPr lang="en-US" dirty="0" smtClean="0"/>
              <a:t>Take mine (or someone else’s) and modify them!</a:t>
            </a:r>
          </a:p>
          <a:p>
            <a:endParaRPr lang="en-US" dirty="0" smtClean="0"/>
          </a:p>
          <a:p>
            <a:r>
              <a:rPr lang="en-US" dirty="0" smtClean="0"/>
              <a:t>Iterative process:</a:t>
            </a:r>
          </a:p>
          <a:p>
            <a:pPr lvl="1"/>
            <a:r>
              <a:rPr lang="en-US" dirty="0" smtClean="0"/>
              <a:t>Run script, verify that it “works”</a:t>
            </a:r>
          </a:p>
          <a:p>
            <a:pPr lvl="1"/>
            <a:r>
              <a:rPr lang="en-US" dirty="0" smtClean="0"/>
              <a:t>Modify slightly</a:t>
            </a:r>
          </a:p>
          <a:p>
            <a:pPr lvl="1"/>
            <a:r>
              <a:rPr lang="en-US" dirty="0" smtClean="0"/>
              <a:t>Repeat</a:t>
            </a:r>
          </a:p>
          <a:p>
            <a:pPr lvl="1"/>
            <a:r>
              <a:rPr lang="en-US" dirty="0" smtClean="0"/>
              <a:t>SAVE EACH WORKING VERSION!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did, in diagram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712928"/>
            <a:ext cx="8343900" cy="414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278</TotalTime>
  <Words>420</Words>
  <Application>Microsoft Macintosh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Building computational pipelines</vt:lpstr>
      <vt:lpstr>Programming: Scripting vs Software Engineering</vt:lpstr>
      <vt:lpstr>Scripting</vt:lpstr>
      <vt:lpstr>Several kinds of languages used for scripting</vt:lpstr>
      <vt:lpstr>The real challenge in programming</vt:lpstr>
      <vt:lpstr>The annoying challenge in programming </vt:lpstr>
      <vt:lpstr>Introduction to scripting</vt:lpstr>
      <vt:lpstr>Here’s the real secret</vt:lpstr>
      <vt:lpstr>What we did, in diagram form</vt:lpstr>
      <vt:lpstr>The Trap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C. Titus Brown</dc:creator>
  <cp:lastModifiedBy>C. Titus Brown</cp:lastModifiedBy>
  <cp:revision>10</cp:revision>
  <cp:lastPrinted>2010-09-27T17:39:25Z</cp:lastPrinted>
  <dcterms:created xsi:type="dcterms:W3CDTF">2010-09-27T15:15:10Z</dcterms:created>
  <dcterms:modified xsi:type="dcterms:W3CDTF">2010-09-27T19:53:49Z</dcterms:modified>
</cp:coreProperties>
</file>