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1" r:id="rId7"/>
    <p:sldId id="259" r:id="rId8"/>
    <p:sldId id="262" r:id="rId9"/>
    <p:sldId id="263" r:id="rId10"/>
    <p:sldId id="264" r:id="rId11"/>
    <p:sldId id="266" r:id="rId12"/>
    <p:sldId id="265" r:id="rId13"/>
    <p:sldId id="269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4C27-769C-1A49-A2CD-8D6D34AC18E8}" type="datetimeFigureOut">
              <a:rPr lang="en-US" smtClean="0"/>
              <a:t>10/1/10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57F19E4-E54C-C748-A4FF-39FBD39864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4C27-769C-1A49-A2CD-8D6D34AC18E8}" type="datetimeFigureOut">
              <a:rPr lang="en-US" smtClean="0"/>
              <a:t>10/1/10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9E4-E54C-C748-A4FF-39FBD398640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57F19E4-E54C-C748-A4FF-39FBD398640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4C27-769C-1A49-A2CD-8D6D34AC18E8}" type="datetimeFigureOut">
              <a:rPr lang="en-US" smtClean="0"/>
              <a:t>10/1/10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4C27-769C-1A49-A2CD-8D6D34AC18E8}" type="datetimeFigureOut">
              <a:rPr lang="en-US" smtClean="0"/>
              <a:t>10/1/10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57F19E4-E54C-C748-A4FF-39FBD39864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4C27-769C-1A49-A2CD-8D6D34AC18E8}" type="datetimeFigureOut">
              <a:rPr lang="en-US" smtClean="0"/>
              <a:t>10/1/10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57F19E4-E54C-C748-A4FF-39FBD398640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2394C27-769C-1A49-A2CD-8D6D34AC18E8}" type="datetimeFigureOut">
              <a:rPr lang="en-US" smtClean="0"/>
              <a:t>10/1/10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9E4-E54C-C748-A4FF-39FBD39864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4C27-769C-1A49-A2CD-8D6D34AC18E8}" type="datetimeFigureOut">
              <a:rPr lang="en-US" smtClean="0"/>
              <a:t>10/1/10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57F19E4-E54C-C748-A4FF-39FBD398640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4C27-769C-1A49-A2CD-8D6D34AC18E8}" type="datetimeFigureOut">
              <a:rPr lang="en-US" smtClean="0"/>
              <a:t>10/1/10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57F19E4-E54C-C748-A4FF-39FBD3986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4C27-769C-1A49-A2CD-8D6D34AC18E8}" type="datetimeFigureOut">
              <a:rPr lang="en-US" smtClean="0"/>
              <a:t>10/1/10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9E4-E54C-C748-A4FF-39FBD3986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57F19E4-E54C-C748-A4FF-39FBD398640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4C27-769C-1A49-A2CD-8D6D34AC18E8}" type="datetimeFigureOut">
              <a:rPr lang="en-US" smtClean="0"/>
              <a:t>10/1/10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57F19E4-E54C-C748-A4FF-39FBD398640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2394C27-769C-1A49-A2CD-8D6D34AC18E8}" type="datetimeFigureOut">
              <a:rPr lang="en-US" smtClean="0"/>
              <a:t>10/1/10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2394C27-769C-1A49-A2CD-8D6D34AC18E8}" type="datetimeFigureOut">
              <a:rPr lang="en-US" smtClean="0"/>
              <a:t>10/1/10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57F19E4-E54C-C748-A4FF-39FBD398640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Scripting, take 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organization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83709"/>
            <a:ext cx="7315200" cy="4546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Pipelining scripts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2286000"/>
            <a:ext cx="69088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for next week: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 paper on </a:t>
            </a:r>
            <a:r>
              <a:rPr lang="en-US" dirty="0" err="1" smtClean="0"/>
              <a:t>Lenski</a:t>
            </a:r>
            <a:r>
              <a:rPr lang="en-US" dirty="0" smtClean="0"/>
              <a:t> LTEE</a:t>
            </a:r>
          </a:p>
          <a:p>
            <a:endParaRPr lang="en-US" dirty="0" smtClean="0"/>
          </a:p>
          <a:p>
            <a:r>
              <a:rPr lang="en-US" dirty="0" smtClean="0"/>
              <a:t>Try running the scripts yourself!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More scripting</a:t>
            </a:r>
          </a:p>
          <a:p>
            <a:endParaRPr lang="en-US" dirty="0" smtClean="0"/>
          </a:p>
          <a:p>
            <a:r>
              <a:rPr lang="en-US" dirty="0" smtClean="0"/>
              <a:t>Pipelining scripts</a:t>
            </a:r>
          </a:p>
          <a:p>
            <a:endParaRPr lang="en-US" dirty="0" smtClean="0"/>
          </a:p>
          <a:p>
            <a:r>
              <a:rPr lang="en-US" dirty="0" smtClean="0"/>
              <a:t>Proving the scripts (and me) right (or wrong)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Pipelining scripts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2286000"/>
            <a:ext cx="69088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pipeline scripts?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script is easily reusable, by you and others;</a:t>
            </a:r>
          </a:p>
          <a:p>
            <a:endParaRPr lang="en-US" dirty="0" smtClean="0"/>
          </a:p>
          <a:p>
            <a:r>
              <a:rPr lang="en-US" dirty="0" smtClean="0"/>
              <a:t>Each script can be developed in isolation;</a:t>
            </a:r>
          </a:p>
          <a:p>
            <a:endParaRPr lang="en-US" dirty="0" smtClean="0"/>
          </a:p>
          <a:p>
            <a:r>
              <a:rPr lang="en-US" dirty="0" smtClean="0"/>
              <a:t>Each script can be tested in isolation;</a:t>
            </a:r>
          </a:p>
          <a:p>
            <a:endParaRPr lang="en-US" dirty="0" smtClean="0"/>
          </a:p>
          <a:p>
            <a:r>
              <a:rPr lang="en-US" dirty="0" smtClean="0"/>
              <a:t>Each script is easier to understand;</a:t>
            </a:r>
          </a:p>
          <a:p>
            <a:endParaRPr lang="en-US" dirty="0" smtClean="0"/>
          </a:p>
          <a:p>
            <a:r>
              <a:rPr lang="en-US" dirty="0" smtClean="0"/>
              <a:t>If you plug &amp; play properly, you can use one script in multiple pipelines.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Pipelining scripts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2286000"/>
            <a:ext cx="69088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Pipelining scripts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2286000"/>
            <a:ext cx="69088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multiple runs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Say we want to average average fitness, per update, across all the runs.</a:t>
            </a:r>
          </a:p>
          <a:p>
            <a:endParaRPr lang="en-US" dirty="0" smtClean="0"/>
          </a:p>
          <a:p>
            <a:r>
              <a:rPr lang="en-US" dirty="0" smtClean="0"/>
              <a:t>To do this, we have to have the following information:</a:t>
            </a:r>
          </a:p>
          <a:p>
            <a:pPr lvl="1"/>
            <a:r>
              <a:rPr lang="en-US" dirty="0" smtClean="0"/>
              <a:t>For each run, for each update, the average fitness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multiple runs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Say we want to average average fitness, per update, across all the runs.</a:t>
            </a:r>
          </a:p>
          <a:p>
            <a:endParaRPr lang="en-US" dirty="0" smtClean="0"/>
          </a:p>
          <a:p>
            <a:r>
              <a:rPr lang="en-US" dirty="0" smtClean="0"/>
              <a:t>To do this, we have to have the following information in one place:</a:t>
            </a:r>
          </a:p>
          <a:p>
            <a:pPr lvl="1"/>
            <a:r>
              <a:rPr lang="en-US" dirty="0" smtClean="0"/>
              <a:t>For each run, for each update, the average fitness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what form is this information now?</a:t>
            </a:r>
          </a:p>
          <a:p>
            <a:pPr lvl="1"/>
            <a:r>
              <a:rPr lang="en-US" dirty="0" smtClean="0"/>
              <a:t>Each update / average fitness</a:t>
            </a:r>
          </a:p>
          <a:p>
            <a:pPr lvl="1"/>
            <a:r>
              <a:rPr lang="en-US" dirty="0" smtClean="0"/>
              <a:t>In separate files, one per run! (data/</a:t>
            </a:r>
            <a:r>
              <a:rPr lang="en-US" dirty="0" err="1" smtClean="0"/>
              <a:t>average.dat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organization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527048"/>
            <a:ext cx="5410200" cy="50038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4534</TotalTime>
  <Words>226</Words>
  <Application>Microsoft Macintosh PowerPoint</Application>
  <PresentationFormat>On-screen Show (4:3)</PresentationFormat>
  <Paragraphs>44</Paragraphs>
  <Slides>14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Civic</vt:lpstr>
      <vt:lpstr>Scripting, take 2</vt:lpstr>
      <vt:lpstr>Outline</vt:lpstr>
      <vt:lpstr>Pipelining scripts</vt:lpstr>
      <vt:lpstr>Why pipeline scripts?</vt:lpstr>
      <vt:lpstr>Pipelining scripts</vt:lpstr>
      <vt:lpstr>Pipelining scripts</vt:lpstr>
      <vt:lpstr>Analyzing multiple runs</vt:lpstr>
      <vt:lpstr>Analyzing multiple runs</vt:lpstr>
      <vt:lpstr>Current organization of data</vt:lpstr>
      <vt:lpstr>Desired organization of data</vt:lpstr>
      <vt:lpstr>Pipelining scripts</vt:lpstr>
      <vt:lpstr>Scripting!</vt:lpstr>
      <vt:lpstr>How to test?</vt:lpstr>
      <vt:lpstr>HW for next week:</vt:lpstr>
    </vt:vector>
  </TitlesOfParts>
  <Company>MSU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Scripting, take 2</dc:title>
  <dc:creator>C. Titus Brown</dc:creator>
  <cp:lastModifiedBy>C. Titus Brown</cp:lastModifiedBy>
  <cp:revision>8</cp:revision>
  <dcterms:created xsi:type="dcterms:W3CDTF">2010-10-01T15:54:58Z</dcterms:created>
  <dcterms:modified xsi:type="dcterms:W3CDTF">2010-10-04T19:29:31Z</dcterms:modified>
</cp:coreProperties>
</file>