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63" r:id="rId3"/>
    <p:sldId id="264" r:id="rId4"/>
    <p:sldId id="265" r:id="rId5"/>
    <p:sldId id="261" r:id="rId6"/>
    <p:sldId id="257" r:id="rId7"/>
    <p:sldId id="258" r:id="rId8"/>
    <p:sldId id="259" r:id="rId9"/>
    <p:sldId id="260" r:id="rId10"/>
    <p:sldId id="262" r:id="rId11"/>
    <p:sldId id="266" r:id="rId12"/>
    <p:sldId id="269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160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719D-0A23-8246-8E99-26189CC7384B}" type="datetimeFigureOut">
              <a:rPr lang="en-US" smtClean="0"/>
              <a:t>10/4/10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45127D4-F846-FE4D-9FA4-490F3CA348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719D-0A23-8246-8E99-26189CC7384B}" type="datetimeFigureOut">
              <a:rPr lang="en-US" smtClean="0"/>
              <a:t>10/4/10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27D4-F846-FE4D-9FA4-490F3CA348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45127D4-F846-FE4D-9FA4-490F3CA348F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719D-0A23-8246-8E99-26189CC7384B}" type="datetimeFigureOut">
              <a:rPr lang="en-US" smtClean="0"/>
              <a:t>10/4/10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719D-0A23-8246-8E99-26189CC7384B}" type="datetimeFigureOut">
              <a:rPr lang="en-US" smtClean="0"/>
              <a:t>10/4/10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45127D4-F846-FE4D-9FA4-490F3CA348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719D-0A23-8246-8E99-26189CC7384B}" type="datetimeFigureOut">
              <a:rPr lang="en-US" smtClean="0"/>
              <a:t>10/4/10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45127D4-F846-FE4D-9FA4-490F3CA348F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F71719D-0A23-8246-8E99-26189CC7384B}" type="datetimeFigureOut">
              <a:rPr lang="en-US" smtClean="0"/>
              <a:t>10/4/10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27D4-F846-FE4D-9FA4-490F3CA348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719D-0A23-8246-8E99-26189CC7384B}" type="datetimeFigureOut">
              <a:rPr lang="en-US" smtClean="0"/>
              <a:t>10/4/10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45127D4-F846-FE4D-9FA4-490F3CA348F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719D-0A23-8246-8E99-26189CC7384B}" type="datetimeFigureOut">
              <a:rPr lang="en-US" smtClean="0"/>
              <a:t>10/4/10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45127D4-F846-FE4D-9FA4-490F3CA34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719D-0A23-8246-8E99-26189CC7384B}" type="datetimeFigureOut">
              <a:rPr lang="en-US" smtClean="0"/>
              <a:t>10/4/10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5127D4-F846-FE4D-9FA4-490F3CA348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45127D4-F846-FE4D-9FA4-490F3CA348F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719D-0A23-8246-8E99-26189CC7384B}" type="datetimeFigureOut">
              <a:rPr lang="en-US" smtClean="0"/>
              <a:t>10/4/10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45127D4-F846-FE4D-9FA4-490F3CA348F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F71719D-0A23-8246-8E99-26189CC7384B}" type="datetimeFigureOut">
              <a:rPr lang="en-US" smtClean="0"/>
              <a:t>10/4/10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F71719D-0A23-8246-8E99-26189CC7384B}" type="datetimeFigureOut">
              <a:rPr lang="en-US" smtClean="0"/>
              <a:t>10/4/10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45127D4-F846-FE4D-9FA4-490F3CA348F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video" Target="file://localhost/Users/t/Desktop/beacon%20course/lecture3-movies/Run3.mpg" TargetMode="Externa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video" Target="file://localhost/Users/t/Desktop/beacon%20course/lecture3-movies/Run3.mpg" TargetMode="Externa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sense of data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average fitness doesn’t make sense…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84" y="1719218"/>
            <a:ext cx="5937308" cy="44529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i="1" dirty="0" smtClean="0"/>
              <a:t>does</a:t>
            </a:r>
            <a:r>
              <a:rPr lang="en-US" dirty="0" smtClean="0"/>
              <a:t> make sense?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and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Often while exploring your data, you must invent ad hoc “data analysis” techniques, especially if it’s a new kind of data, or a new kind of data gathering technique.</a:t>
            </a:r>
          </a:p>
          <a:p>
            <a:endParaRPr lang="en-US" dirty="0" smtClean="0"/>
          </a:p>
          <a:p>
            <a:r>
              <a:rPr lang="en-US" dirty="0" smtClean="0"/>
              <a:t>What’s a good interval in time for measuring jumps?  What’s a good fitness interval for determining whether a jump has happened?</a:t>
            </a:r>
          </a:p>
          <a:p>
            <a:endParaRPr lang="en-US" dirty="0" smtClean="0"/>
          </a:p>
          <a:p>
            <a:r>
              <a:rPr lang="en-US" dirty="0" smtClean="0"/>
              <a:t>The trick is to eventually reach an understanding of how these ad hoc choices </a:t>
            </a:r>
            <a:r>
              <a:rPr lang="en-US" i="1" dirty="0" smtClean="0"/>
              <a:t>should</a:t>
            </a:r>
            <a:r>
              <a:rPr lang="en-US" dirty="0" smtClean="0"/>
              <a:t> be made.</a:t>
            </a:r>
          </a:p>
          <a:p>
            <a:endParaRPr lang="en-US" dirty="0" smtClean="0"/>
          </a:p>
          <a:p>
            <a:r>
              <a:rPr lang="en-US" dirty="0" smtClean="0"/>
              <a:t>But first, spend some time “playing” with your data.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properties of fitness progression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r">
              <a:buNone/>
            </a:pPr>
            <a:r>
              <a:rPr lang="en-US" sz="1800" dirty="0" err="1" smtClean="0"/>
              <a:t>Adami</a:t>
            </a:r>
            <a:r>
              <a:rPr lang="en-US" sz="1800" dirty="0" smtClean="0"/>
              <a:t>, Phys. </a:t>
            </a:r>
            <a:r>
              <a:rPr lang="en-US" sz="1800" dirty="0" err="1" smtClean="0"/>
              <a:t>Lett</a:t>
            </a:r>
            <a:r>
              <a:rPr lang="en-US" sz="1800" dirty="0" smtClean="0"/>
              <a:t>. A, 1994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38" y="1710521"/>
            <a:ext cx="4887650" cy="35869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curve is a </a:t>
            </a:r>
            <a:r>
              <a:rPr lang="en-US" i="1" dirty="0" smtClean="0"/>
              <a:t>power spectrum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736" y="1938639"/>
            <a:ext cx="4357784" cy="37910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27961" y="5729716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en-US" dirty="0" err="1"/>
              <a:t>Adami</a:t>
            </a:r>
            <a:r>
              <a:rPr lang="en-US" dirty="0"/>
              <a:t>, Phys. </a:t>
            </a:r>
            <a:r>
              <a:rPr lang="en-US" dirty="0" err="1"/>
              <a:t>Lett</a:t>
            </a:r>
            <a:r>
              <a:rPr lang="en-US" dirty="0"/>
              <a:t>. A, 1994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is time between fitness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527048"/>
            <a:ext cx="4667250" cy="41377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27961" y="5729716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en-US" dirty="0" err="1"/>
              <a:t>Adami</a:t>
            </a:r>
            <a:r>
              <a:rPr lang="en-US" dirty="0"/>
              <a:t>, Phys. </a:t>
            </a:r>
            <a:r>
              <a:rPr lang="en-US" dirty="0" err="1"/>
              <a:t>Lett</a:t>
            </a:r>
            <a:r>
              <a:rPr lang="en-US" dirty="0"/>
              <a:t>. A, 1994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pipeline scripts?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script is easily reusable, by you and others;</a:t>
            </a:r>
          </a:p>
          <a:p>
            <a:endParaRPr lang="en-US" dirty="0" smtClean="0"/>
          </a:p>
          <a:p>
            <a:r>
              <a:rPr lang="en-US" dirty="0" smtClean="0"/>
              <a:t>Each script can be developed in isolation;</a:t>
            </a:r>
          </a:p>
          <a:p>
            <a:endParaRPr lang="en-US" dirty="0" smtClean="0"/>
          </a:p>
          <a:p>
            <a:r>
              <a:rPr lang="en-US" dirty="0" smtClean="0"/>
              <a:t>Each script can be tested in isolation;</a:t>
            </a:r>
          </a:p>
          <a:p>
            <a:endParaRPr lang="en-US" dirty="0" smtClean="0"/>
          </a:p>
          <a:p>
            <a:r>
              <a:rPr lang="en-US" dirty="0" smtClean="0"/>
              <a:t>Each script is easier to understand;</a:t>
            </a:r>
          </a:p>
          <a:p>
            <a:endParaRPr lang="en-US" dirty="0" smtClean="0"/>
          </a:p>
          <a:p>
            <a:r>
              <a:rPr lang="en-US" dirty="0" smtClean="0"/>
              <a:t>If you plug &amp; play properly, you can use one script in multiple pipelines.</a:t>
            </a:r>
          </a:p>
          <a:p>
            <a:endParaRPr lang="en-US" dirty="0" smtClean="0"/>
          </a:p>
          <a:p>
            <a:r>
              <a:rPr lang="en-US" b="1" dirty="0" smtClean="0"/>
              <a:t>Each script can be in a different language.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Pipelining scripts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286000"/>
            <a:ext cx="69088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Pipelining scripts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286000"/>
            <a:ext cx="69088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average fitness doesn’t make sense…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84" y="1719218"/>
            <a:ext cx="5937308" cy="44529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Run3.mpg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0291" y="2189481"/>
            <a:ext cx="8583284" cy="30493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Run3.mpg">
            <a:hlinkClick r:id="" action="ppaction://media"/>
          </p:cNvPr>
          <p:cNvPicPr/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0291" y="2189481"/>
            <a:ext cx="8583284" cy="3049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11</TotalTime>
  <Words>226</Words>
  <Application>Microsoft Macintosh PowerPoint</Application>
  <PresentationFormat>On-screen Show (4:3)</PresentationFormat>
  <Paragraphs>40</Paragraphs>
  <Slides>15</Slides>
  <Notes>0</Notes>
  <HiddenSlides>0</HiddenSlides>
  <MMClips>2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Making sense of data</vt:lpstr>
      <vt:lpstr>Why pipeline scripts?</vt:lpstr>
      <vt:lpstr>Pipelining scripts</vt:lpstr>
      <vt:lpstr>Pipelining scripts</vt:lpstr>
      <vt:lpstr>Plotting average fitness doesn’t make sense…</vt:lpstr>
      <vt:lpstr>Slide 6</vt:lpstr>
      <vt:lpstr>Slide 7</vt:lpstr>
      <vt:lpstr>Slide 8</vt:lpstr>
      <vt:lpstr>Slide 9</vt:lpstr>
      <vt:lpstr>Plotting average fitness doesn’t make sense…</vt:lpstr>
      <vt:lpstr>What does make sense?</vt:lpstr>
      <vt:lpstr>Comments and notes</vt:lpstr>
      <vt:lpstr>Measuring properties of fitness progression</vt:lpstr>
      <vt:lpstr>Fitness curve is a power spectrum</vt:lpstr>
      <vt:lpstr>So is time between fitness transitions</vt:lpstr>
    </vt:vector>
  </TitlesOfParts>
  <Company>MSU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sense of data</dc:title>
  <dc:creator>C. Titus Brown</dc:creator>
  <cp:lastModifiedBy>C. Titus Brown</cp:lastModifiedBy>
  <cp:revision>3</cp:revision>
  <dcterms:created xsi:type="dcterms:W3CDTF">2010-10-04T17:03:13Z</dcterms:created>
  <dcterms:modified xsi:type="dcterms:W3CDTF">2010-10-04T17:14:49Z</dcterms:modified>
</cp:coreProperties>
</file>