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0" r:id="rId3"/>
    <p:sldId id="257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9A76-82BC-1720-AE07-0D268E0E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8D53-2CB4-6C13-E9DD-15492370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40DE-A4C5-AEE9-DB39-C42E062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B6DA-1A1C-6513-3FC6-F63B4E10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BA39-6303-80D1-B4A2-94A8674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1372-EB36-4E2F-785A-FA8CCCFB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6231-DFE1-43EC-9E36-AE83D66A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787-4EFF-248F-95D0-598B2A07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87A-AFC9-A882-5BBE-5BB1B6DD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A3EB-2254-F26B-0216-8BB3C83C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3F22-C6D4-AB7B-4C90-E08122712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0410-AC11-DA5D-6D4E-B8F5567E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FCD-4D88-3DD5-2A72-D4C3F9D9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22E9-ADE1-DA78-DA60-5AD56DBA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26F1-D169-7C8E-BAB8-8F0FC608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744E-2A04-84CE-A193-AD9D220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48E8-1BA0-00FF-30C2-5329EE2B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5B6F-D510-F14B-C38B-01DD9DF3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E58B-99AD-E74A-ADCB-8358093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3698-AC80-4013-7B26-8DF1A24B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30BB-2A38-0BEA-FA2B-A3210333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0982-F0B0-FFD3-712D-532CDFC8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3F35-8D35-B703-AC98-BAE65F43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BFC8-3152-48B3-D8AD-2966CB0C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EF4B-AC95-3055-4AE6-058ED8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3DE1-15DF-4E8E-2135-633A4050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E7FB-3C0C-D81F-1E6F-5F30E6E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4E01-37E7-BE39-D523-39B28943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CD67B-EC4A-5B90-A62C-6B3383AB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A807F-B92E-CF2C-E3B4-F54B2181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8C07-C45D-F397-E5C3-DFF2469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DD5E-D1B8-80A6-762D-A7532C37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30D3-CDB9-82FB-889C-585C65EE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F4C4-EE55-5CDB-7A08-970259BE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66928-D638-C0BC-D4F9-BD50392CE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54335-2126-2564-C5FD-8E4BE184F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78D3D-4E8D-EF9B-38E6-17485160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7D98-83CB-99CF-3C33-D84256DB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12A7-08A5-BAA4-A511-3A703D75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4F42-E16C-1E4F-6F31-953FE373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52ABA-1FD4-8F43-577E-A2F2D0E7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16739-D2FF-00B5-0782-BF545F77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CD53-D2D5-58BD-325C-82C0D86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624D4-4C65-0D63-70EC-5DB47870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9EC46-6A77-AA89-86DA-3FA511B6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4161-EF55-D66D-F0FC-4223A38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4214-32B4-C132-305C-E49EAD15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482B-B54E-8F0A-0AD3-0E61DDFC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4421-437C-B208-20EC-11271FD7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FC28-19F6-9CEB-C021-DE75EFAF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7B69-0899-60A1-D4B4-65292C2C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B052-56E7-00AB-787B-7418ECA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F04C-1671-724C-3688-1FE2F415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74668-A611-404D-DA88-5A431E08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465F-6EF4-B187-64C1-738A50E2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FD59-DAEA-DB25-ABB7-7555762B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2D19-5D65-B371-5410-04CC6EE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5BD9-1216-262B-B756-AC7977A0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C596A-625F-33E9-6FF3-F60C68EB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8D6BB-5B65-1314-C44E-36A912BA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AB1A-44A6-61B6-A028-D081613D1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3A6C-06E2-0A23-41DA-A7EDDB90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0C88-BA59-F73F-FF94-0AADD7B6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hyperlink" Target="https://pixabay.com/en/global-network-symbol-sign-icon-2759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en/graph-chart-sales-increase-841606/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jpg"/><Relationship Id="rId9" Type="http://schemas.openxmlformats.org/officeDocument/2006/relationships/hyperlink" Target="https://www.freepngimg.com/png/59378-school-of-wheaton-high-discount-engineering-bhagalpu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C6-0862-4B8B-B580-24EC92A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2" y="945912"/>
            <a:ext cx="10555941" cy="4607723"/>
          </a:xfrm>
        </p:spPr>
        <p:txBody>
          <a:bodyPr>
            <a:normAutofit/>
          </a:bodyPr>
          <a:lstStyle/>
          <a:p>
            <a:pPr algn="ctr"/>
            <a:br>
              <a:rPr lang="en-US" sz="5400" b="1" i="1" u="sng" dirty="0"/>
            </a:b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WALMART SUPERSTORE SALES ANALYSIS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5400" b="1" i="1" u="sng" dirty="0"/>
            </a:b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      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Sherine Judith D.</a:t>
            </a:r>
          </a:p>
        </p:txBody>
      </p:sp>
    </p:spTree>
    <p:extLst>
      <p:ext uri="{BB962C8B-B14F-4D97-AF65-F5344CB8AC3E}">
        <p14:creationId xmlns:p14="http://schemas.microsoft.com/office/powerpoint/2010/main" val="1368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071-CF76-4836-9548-4A36C96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70" y="594736"/>
            <a:ext cx="9603275" cy="438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Insights</a:t>
            </a:r>
            <a:br>
              <a:rPr lang="en-US" b="1" u="sng" dirty="0"/>
            </a:b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9CC5-C1D3-477C-9356-83D1579A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91654"/>
            <a:ext cx="10428745" cy="5466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Graphic 1" descr="Upward trend">
            <a:extLst>
              <a:ext uri="{FF2B5EF4-FFF2-40B4-BE49-F238E27FC236}">
                <a16:creationId xmlns:a16="http://schemas.microsoft.com/office/drawing/2014/main" id="{A7B62961-F570-5800-09F0-0308CCA8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094" y="0"/>
            <a:ext cx="914400" cy="90678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343B4A0A-6051-4516-823F-A9F2B69C5B06}"/>
              </a:ext>
            </a:extLst>
          </p:cNvPr>
          <p:cNvSpPr/>
          <p:nvPr/>
        </p:nvSpPr>
        <p:spPr>
          <a:xfrm>
            <a:off x="4179234" y="3429000"/>
            <a:ext cx="2365001" cy="153655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INSIGHT </a:t>
            </a:r>
            <a:endParaRPr lang="en-IN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6E3CA-95AF-BA37-AADE-6EF13FF10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32" y="1048700"/>
            <a:ext cx="2484092" cy="1536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37E757-135F-54BC-E848-6E886DB9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1783977"/>
            <a:ext cx="2484093" cy="2484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3AE99-441B-622C-13ED-EAE528374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58455" y="2062963"/>
            <a:ext cx="1977558" cy="1903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B88341-B9B3-11C7-02C7-77F44A202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42957" y="4785233"/>
            <a:ext cx="1977559" cy="15225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047AA8-DD5A-AAE3-65C9-C908EA30C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57166" y="4339196"/>
            <a:ext cx="2891574" cy="196988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776DE-7319-754B-EDED-A303D9DB2576}"/>
              </a:ext>
            </a:extLst>
          </p:cNvPr>
          <p:cNvCxnSpPr/>
          <p:nvPr/>
        </p:nvCxnSpPr>
        <p:spPr>
          <a:xfrm flipV="1">
            <a:off x="6275294" y="3302713"/>
            <a:ext cx="963706" cy="12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8F5AB-23EF-E60E-4898-C70C3664456C}"/>
              </a:ext>
            </a:extLst>
          </p:cNvPr>
          <p:cNvCxnSpPr>
            <a:endCxn id="17" idx="3"/>
          </p:cNvCxnSpPr>
          <p:nvPr/>
        </p:nvCxnSpPr>
        <p:spPr>
          <a:xfrm flipH="1">
            <a:off x="3620516" y="4876800"/>
            <a:ext cx="664613" cy="66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349229-45A3-3424-E074-88E32AE4B31F}"/>
              </a:ext>
            </a:extLst>
          </p:cNvPr>
          <p:cNvCxnSpPr/>
          <p:nvPr/>
        </p:nvCxnSpPr>
        <p:spPr>
          <a:xfrm>
            <a:off x="6400800" y="4785233"/>
            <a:ext cx="564776" cy="18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06E291-A3FD-C4FB-048B-E85DA256F3B8}"/>
              </a:ext>
            </a:extLst>
          </p:cNvPr>
          <p:cNvCxnSpPr/>
          <p:nvPr/>
        </p:nvCxnSpPr>
        <p:spPr>
          <a:xfrm flipH="1" flipV="1">
            <a:off x="3525236" y="3429000"/>
            <a:ext cx="653998" cy="39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A6DA53-C9EE-5350-437E-83B83B791EFF}"/>
              </a:ext>
            </a:extLst>
          </p:cNvPr>
          <p:cNvCxnSpPr/>
          <p:nvPr/>
        </p:nvCxnSpPr>
        <p:spPr>
          <a:xfrm flipH="1" flipV="1">
            <a:off x="5262282" y="2753794"/>
            <a:ext cx="252819" cy="63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BD-59A5-4144-9EAF-184CAD0F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342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Primary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C7C75-2ED8-432B-BC87-51C3CEF8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6753"/>
            <a:ext cx="9603275" cy="4317923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Region-wise Performance Analysis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regions with the highest and lowest sales performance.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Analyze profitability in each region to understand which regions contribute the most to the bottom line.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Product Category Analysis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Determine which product categories are driving the majority of sales.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high-margin products to prioritize in marketing and sales efforts.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Customer Segmentation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Segment customers based on their purchasing behavior, such as frequency, order value, and product preferences.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Tailor marketing campaigns and promotions to target specific customer segments effectively.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Price Optimization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Analyze pricing strategies for different products and regions to ensure competitiveness without sacrificing profitability.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Consider dynamic pricing strategies based on demand, seasonality, and competitor pricing.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Inventory Management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Optimize inventory levels to prevent stockouts of high-demand products.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slow-moving or obsolete inventory and consider discounting or liquidating to free up capital and storage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91C-70AA-45E5-BCAC-2170C42B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95082"/>
            <a:ext cx="9603275" cy="4471263"/>
          </a:xfrm>
        </p:spPr>
        <p:txBody>
          <a:bodyPr>
            <a:normAutofit fontScale="77500" lnSpcReduction="20000"/>
          </a:bodyPr>
          <a:lstStyle/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Customer Experience Enhancement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Focus on delivering exceptional customer service to enhance customer satisfaction and loyalty.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Collect customer feedback and use it to improve products, services, and overall shopping experience.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Cross-Selling and Upselling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Implement cross-selling and upselling techniques to encourage customers to purchase complementary or higher-value products.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Leverage data analytics to identify opportunities for cross-selling and upselling based on customer purchase history.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Promotional Strategies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Develop targeted promotions and discounts to incentivize purchases, especially during key shopping seasons.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Experiment with different promotional channels, such as email marketing, social media, and partnerships, to reach a broader audience.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Market Expansion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Explore opportunities to expand into new markets or regions with high growth potential.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Conduct market research to understand the needs and preferences of potential customers in new markets.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Investment in Technology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Invest in technology solutions such as customer relationship management (CRM) systems, e-commerce platforms, and data analytics tools to streamline operations and improve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0DD2-998A-4402-BEBF-450E56B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991754"/>
            <a:ext cx="9603275" cy="48744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Shipping Methods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Different shipping methods, such as Standard Class, Second Class, and Same Day, are used for delivering orders, indicating flexibility in shipping options.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Customer Segments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sales data includes transactions from various customer segments, including consumers, corporate clients, and home offices, suggesting a broad customer base.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Profitability Analysis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document allows for profitability analysis by examining the relationship between sales revenue, costs, and profits across different product categories and regions.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Seasonal Trends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By analyzing the sales data over time, seasonal trends in sales volume and revenue can be identified, helping in forecasting and planning.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Opportunities for Improvement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data may reveal areas where sales performance can be improved, such as optimizing pricing strategies, enhancing product offerings, streamlining logistics, and targeting specific customer segments more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CC7-56AF-4A20-A8DB-273E2B8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Sales 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3388B1-E9DD-B3BB-FEE1-397949466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80" y="1825625"/>
            <a:ext cx="8809408" cy="4351338"/>
          </a:xfrm>
        </p:spPr>
      </p:pic>
    </p:spTree>
    <p:extLst>
      <p:ext uri="{BB962C8B-B14F-4D97-AF65-F5344CB8AC3E}">
        <p14:creationId xmlns:p14="http://schemas.microsoft.com/office/powerpoint/2010/main" val="224338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E7B-2C95-AB86-E942-C08E035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331695"/>
            <a:ext cx="8408893" cy="797858"/>
          </a:xfrm>
        </p:spPr>
        <p:txBody>
          <a:bodyPr>
            <a:normAutofit/>
          </a:bodyPr>
          <a:lstStyle/>
          <a:p>
            <a:r>
              <a:rPr lang="en-US" dirty="0"/>
              <a:t>REPORT AND 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CB24-CB34-DE85-F6AA-1AAB0918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/>
          <a:lstStyle/>
          <a:p>
            <a:r>
              <a:rPr lang="en-US" dirty="0"/>
              <a:t>SALES PERFORMANCE:</a:t>
            </a:r>
          </a:p>
          <a:p>
            <a:pPr marL="0" indent="0">
              <a:buNone/>
            </a:pPr>
            <a:r>
              <a:rPr lang="en-US" dirty="0"/>
              <a:t>    Top selling item, California market.</a:t>
            </a:r>
          </a:p>
          <a:p>
            <a:r>
              <a:rPr lang="en-US" dirty="0"/>
              <a:t>ANALYSIS OF PRODUCT:</a:t>
            </a:r>
          </a:p>
          <a:p>
            <a:pPr marL="0" indent="0">
              <a:buNone/>
            </a:pPr>
            <a:r>
              <a:rPr lang="en-US" dirty="0"/>
              <a:t>     High sale </a:t>
            </a:r>
            <a:r>
              <a:rPr lang="en-US" dirty="0" err="1"/>
              <a:t>period,top</a:t>
            </a:r>
            <a:r>
              <a:rPr lang="en-US" dirty="0"/>
              <a:t> selling </a:t>
            </a:r>
            <a:r>
              <a:rPr lang="en-US" dirty="0" err="1"/>
              <a:t>category,best</a:t>
            </a:r>
            <a:r>
              <a:rPr lang="en-US" dirty="0"/>
              <a:t> selling product.</a:t>
            </a:r>
          </a:p>
          <a:p>
            <a:r>
              <a:rPr lang="en-US" dirty="0"/>
              <a:t>PROFIT ANALYSIS :</a:t>
            </a:r>
          </a:p>
          <a:p>
            <a:pPr marL="0" indent="0">
              <a:buNone/>
            </a:pPr>
            <a:r>
              <a:rPr lang="en-US" dirty="0"/>
              <a:t>      	Profit </a:t>
            </a:r>
            <a:r>
              <a:rPr lang="en-US" dirty="0" err="1"/>
              <a:t>trends,profitability</a:t>
            </a:r>
            <a:r>
              <a:rPr lang="en-US" dirty="0"/>
              <a:t>.</a:t>
            </a:r>
          </a:p>
          <a:p>
            <a:r>
              <a:rPr lang="en-US" dirty="0"/>
              <a:t>Improve </a:t>
            </a:r>
            <a:r>
              <a:rPr lang="en-US" dirty="0" err="1"/>
              <a:t>onlineshopping</a:t>
            </a:r>
            <a:r>
              <a:rPr lang="en-US" dirty="0"/>
              <a:t>, price optimization, innovative ideas, production </a:t>
            </a:r>
            <a:r>
              <a:rPr lang="en-US" dirty="0" err="1"/>
              <a:t>publicity,personal</a:t>
            </a:r>
            <a:r>
              <a:rPr lang="en-US" dirty="0"/>
              <a:t> selling.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47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559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WALMART SUPERSTORE SALES ANALYSIS                                     Sherine Judith D.</vt:lpstr>
      <vt:lpstr>Insights  </vt:lpstr>
      <vt:lpstr>Primary Analysis</vt:lpstr>
      <vt:lpstr>PowerPoint Presentation</vt:lpstr>
      <vt:lpstr>PowerPoint Presentation</vt:lpstr>
      <vt:lpstr>Sales Dashboard</vt:lpstr>
      <vt:lpstr>REPORT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PowerBI e5zcpx2</dc:creator>
  <cp:lastModifiedBy>sherin pradeep</cp:lastModifiedBy>
  <cp:revision>13</cp:revision>
  <dcterms:created xsi:type="dcterms:W3CDTF">2024-04-01T07:03:20Z</dcterms:created>
  <dcterms:modified xsi:type="dcterms:W3CDTF">2024-04-17T11:08:08Z</dcterms:modified>
</cp:coreProperties>
</file>