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60" r:id="rId3"/>
    <p:sldId id="261" r:id="rId4"/>
    <p:sldId id="257" r:id="rId5"/>
    <p:sldId id="259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9A76-82BC-1720-AE07-0D268E0EA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8D53-2CB4-6C13-E9DD-154923701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40DE-A4C5-AEE9-DB39-C42E062C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B6DA-1A1C-6513-3FC6-F63B4E10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BA39-6303-80D1-B4A2-94A86748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1372-EB36-4E2F-785A-FA8CCCFB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36231-DFE1-43EC-9E36-AE83D66A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6787-4EFF-248F-95D0-598B2A07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187A-AFC9-A882-5BBE-5BB1B6DD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A3EB-2254-F26B-0216-8BB3C83C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D3F22-C6D4-AB7B-4C90-E08122712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90410-AC11-DA5D-6D4E-B8F5567E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CFCD-4D88-3DD5-2A72-D4C3F9D9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22E9-ADE1-DA78-DA60-5AD56DBA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26F1-D169-7C8E-BAB8-8F0FC608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744E-2A04-84CE-A193-AD9D220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48E8-1BA0-00FF-30C2-5329EE2B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5B6F-D510-F14B-C38B-01DD9DF3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E58B-99AD-E74A-ADCB-8358093A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3698-AC80-4013-7B26-8DF1A24B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30BB-2A38-0BEA-FA2B-A3210333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0982-F0B0-FFD3-712D-532CDFC8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3F35-8D35-B703-AC98-BAE65F43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BFC8-3152-48B3-D8AD-2966CB0C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EF4B-AC95-3055-4AE6-058ED88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3DE1-15DF-4E8E-2135-633A4050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E7FB-3C0C-D81F-1E6F-5F30E6E1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4E01-37E7-BE39-D523-39B28943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CD67B-EC4A-5B90-A62C-6B3383AB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A807F-B92E-CF2C-E3B4-F54B2181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88C07-C45D-F397-E5C3-DFF2469A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DD5E-D1B8-80A6-762D-A7532C37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30D3-CDB9-82FB-889C-585C65EE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F4C4-EE55-5CDB-7A08-970259BEA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66928-D638-C0BC-D4F9-BD50392CE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54335-2126-2564-C5FD-8E4BE184F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78D3D-4E8D-EF9B-38E6-17485160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67D98-83CB-99CF-3C33-D84256DB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A12A7-08A5-BAA4-A511-3A703D75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0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4F42-E16C-1E4F-6F31-953FE373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52ABA-1FD4-8F43-577E-A2F2D0E7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16739-D2FF-00B5-0782-BF545F77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CD53-D2D5-58BD-325C-82C0D86B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624D4-4C65-0D63-70EC-5DB47870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9EC46-6A77-AA89-86DA-3FA511B6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44161-EF55-D66D-F0FC-4223A382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4214-32B4-C132-305C-E49EAD15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482B-B54E-8F0A-0AD3-0E61DDFC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4421-437C-B208-20EC-11271FD71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8FC28-19F6-9CEB-C021-DE75EFAF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7B69-0899-60A1-D4B4-65292C2C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B052-56E7-00AB-787B-7418ECA7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F04C-1671-724C-3688-1FE2F415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74668-A611-404D-DA88-5A431E083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465F-6EF4-B187-64C1-738A50E2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3FD59-DAEA-DB25-ABB7-7555762B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2D19-5D65-B371-5410-04CC6EE4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D5BD9-1216-262B-B756-AC7977A0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C596A-625F-33E9-6FF3-F60C68EB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8D6BB-5B65-1314-C44E-36A912BA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AB1A-44A6-61B6-A028-D081613D1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3A6C-06E2-0A23-41DA-A7EDDB90F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0C88-BA59-F73F-FF94-0AADD7B65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CC6-0862-4B8B-B580-24EC92AB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082" y="945912"/>
            <a:ext cx="10555941" cy="4607723"/>
          </a:xfrm>
        </p:spPr>
        <p:txBody>
          <a:bodyPr>
            <a:normAutofit/>
          </a:bodyPr>
          <a:lstStyle/>
          <a:p>
            <a:pPr algn="ctr"/>
            <a:br>
              <a:rPr lang="en-US" sz="5400" b="1" i="1" u="sng" dirty="0"/>
            </a:b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WALMART SUPERSTORE SALES ANALYSIS</a:t>
            </a: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5400" b="1" i="1" u="sng" dirty="0"/>
            </a:b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            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Sherine Judith D.</a:t>
            </a:r>
          </a:p>
        </p:txBody>
      </p:sp>
    </p:spTree>
    <p:extLst>
      <p:ext uri="{BB962C8B-B14F-4D97-AF65-F5344CB8AC3E}">
        <p14:creationId xmlns:p14="http://schemas.microsoft.com/office/powerpoint/2010/main" val="13682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0071-CF76-4836-9548-4A36C96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70" y="594736"/>
            <a:ext cx="9603275" cy="4383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Insights</a:t>
            </a:r>
            <a:br>
              <a:rPr lang="en-US" b="1" u="sng" dirty="0"/>
            </a:br>
            <a:r>
              <a:rPr lang="en-US" b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9CC5-C1D3-477C-9356-83D1579A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91655"/>
            <a:ext cx="9603275" cy="407469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Sales Volume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The document includes information about various sales transactions, including order details such as Order ID, Order Date, Ship Date, shipping methods, customer details, product categories, quantities, prices, and discounts.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Product Categories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The sales data covers different product categories such as Office Supplies, Technology, and Furniture, indicating a diverse range of offerings.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Geographical Distribution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Sales transactions are spread across different regions in the United States, including the West region, with locations such as California, Washington, and Colorado mentioned.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Sales Performance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The document contains information about sales performance over time, with transactions spanning multiple years, including 2011, 2012, 2013, and 2014.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Discounts and Pricing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Discounts and pricing strategies are evident in the data, with some transactions showing discounts applied to the sale 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0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0DD2-998A-4402-BEBF-450E56B5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991754"/>
            <a:ext cx="9603275" cy="48744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Shipping Methods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Different shipping methods, such as Standard Class, Second Class, and Same Day, are used for delivering orders, indicating flexibility in shipping options.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Customer Segments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The sales data includes transactions from various customer segments, including consumers, corporate clients, and home offices, suggesting a broad customer base.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Profitability Analysis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The document allows for profitability analysis by examining the relationship between sales revenue, costs, and profits across different product categories and regions.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Seasonal Trends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By analyzing the sales data over time, seasonal trends in sales volume and revenue can be identified, helping in forecasting and planning.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Opportunities for Improvement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The data may reveal areas where sales performance can be improved, such as optimizing pricing strategies, enhancing product offerings, streamlining logistics, and targeting specific customer segments more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5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2EBD-59A5-4144-9EAF-184CAD0F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3342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Primary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C7C75-2ED8-432B-BC87-51C3CEF8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86753"/>
            <a:ext cx="9603275" cy="4317923"/>
          </a:xfrm>
        </p:spPr>
        <p:txBody>
          <a:bodyPr>
            <a:normAutofit fontScale="85000" lnSpcReduction="20000"/>
          </a:bodyPr>
          <a:lstStyle/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Region-wise Performance Analysis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Identify regions with the highest and lowest sales performance.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Analyze profitability in each region to understand which regions contribute the most to the bottom line.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Product Category Analysis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Determine which product categories are driving the majority of sales.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Identify high-margin products to prioritize in marketing and sales efforts.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Customer Segmentation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Segment customers based on their purchasing behavior, such as frequency, order value, and product preferences.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Tailor marketing campaigns and promotions to target specific customer segments effectively.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Price Optimization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Analyze pricing strategies for different products and regions to ensure competitiveness without sacrificing profitability.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Consider dynamic pricing strategies based on demand, seasonality, and competitor pricing.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Inventory Management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Optimize inventory levels to prevent stockouts of high-demand products.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Identify slow-moving or obsolete inventory and consider discounting or liquidating to free up capital and storage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1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91C-70AA-45E5-BCAC-2170C42B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95082"/>
            <a:ext cx="9603275" cy="4471263"/>
          </a:xfrm>
        </p:spPr>
        <p:txBody>
          <a:bodyPr>
            <a:normAutofit fontScale="77500" lnSpcReduction="20000"/>
          </a:bodyPr>
          <a:lstStyle/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Customer Experience Enhancement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Focus on delivering exceptional customer service to enhance customer satisfaction and loyalty.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Collect customer feedback and use it to improve products, services, and overall shopping experience.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Cross-Selling and Upselling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Implement cross-selling and upselling techniques to encourage customers to purchase complementary or higher-value products.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Leverage data analytics to identify opportunities for cross-selling and upselling based on customer purchase history.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Promotional Strategies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Develop targeted promotions and discounts to incentivize purchases, especially during key shopping seasons.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Experiment with different promotional channels, such as email marketing, social media, and partnerships, to reach a broader audience.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Market Expansion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Explore opportunities to expand into new markets or regions with high growth potential.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Conduct market research to understand the needs and preferences of potential customers in new markets.</a:t>
            </a:r>
          </a:p>
          <a:p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Investment in Technology</a:t>
            </a:r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1900" dirty="0">
                <a:solidFill>
                  <a:schemeClr val="accent3">
                    <a:lumMod val="75000"/>
                  </a:schemeClr>
                </a:solidFill>
              </a:rPr>
              <a:t>Invest in technology solutions such as customer relationship management (CRM) systems, e-commerce platforms, and data analytics tools to streamline operations and improve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6CC7-56AF-4A20-A8DB-273E2B8A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Sales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5B0A0-88FD-4A67-B494-E3D95C12E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403" y="1572653"/>
            <a:ext cx="7377007" cy="405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4338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CC6-0862-4B8B-B580-24EC92AB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082" y="945912"/>
            <a:ext cx="10555941" cy="460772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Thank You</a:t>
            </a:r>
            <a:br>
              <a:rPr lang="en-US" b="1" i="1" dirty="0"/>
            </a:br>
            <a:br>
              <a:rPr lang="en-US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730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</TotalTime>
  <Words>661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WALMART SUPERSTORE SALES ANALYSIS                                     Sherine Judith D.</vt:lpstr>
      <vt:lpstr>Insights  </vt:lpstr>
      <vt:lpstr>PowerPoint Presentation</vt:lpstr>
      <vt:lpstr>Primary Analysis</vt:lpstr>
      <vt:lpstr>PowerPoint Presentation</vt:lpstr>
      <vt:lpstr>Sales Dashboard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PowerBI e5zcpx2</dc:creator>
  <cp:lastModifiedBy>sherin pradeep</cp:lastModifiedBy>
  <cp:revision>10</cp:revision>
  <dcterms:created xsi:type="dcterms:W3CDTF">2024-04-01T07:03:20Z</dcterms:created>
  <dcterms:modified xsi:type="dcterms:W3CDTF">2024-04-14T09:35:41Z</dcterms:modified>
</cp:coreProperties>
</file>