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9" r:id="rId6"/>
    <p:sldId id="270" r:id="rId7"/>
    <p:sldId id="277" r:id="rId8"/>
    <p:sldId id="281" r:id="rId9"/>
    <p:sldId id="282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949" autoAdjust="0"/>
  </p:normalViewPr>
  <p:slideViewPr>
    <p:cSldViewPr snapToGrid="0" showGuides="1">
      <p:cViewPr>
        <p:scale>
          <a:sx n="62" d="100"/>
          <a:sy n="62" d="100"/>
        </p:scale>
        <p:origin x="148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2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3997" y="4752794"/>
            <a:ext cx="426575" cy="426575"/>
          </a:xfrm>
          <a:prstGeom prst="rect">
            <a:avLst/>
          </a:prstGeom>
        </p:spPr>
      </p:pic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9174" y="4790934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1/24/2025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0.jpe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fbTDsgF6EnwbtNzgyFk7MzZv5O1hYSu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41" y="1614532"/>
            <a:ext cx="5143500" cy="2090808"/>
          </a:xfrm>
        </p:spPr>
        <p:txBody>
          <a:bodyPr/>
          <a:lstStyle/>
          <a:p>
            <a:r>
              <a:rPr lang="en-US" b="0" dirty="0"/>
              <a:t>face </a:t>
            </a:r>
            <a:r>
              <a:rPr lang="en-US" b="0" dirty="0" smtClean="0"/>
              <a:t>recognition</a:t>
            </a:r>
            <a:endParaRPr lang="en-US" dirty="0"/>
          </a:p>
        </p:txBody>
      </p:sp>
      <p:pic>
        <p:nvPicPr>
          <p:cNvPr id="10" name="Picture Placeholder 9" descr="cityscape&#10;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6016473" y="1058779"/>
            <a:ext cx="3448369" cy="1114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17788" y="4261093"/>
            <a:ext cx="3831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Presented By:</a:t>
            </a:r>
            <a:r>
              <a:rPr lang="en-US" dirty="0" smtClean="0"/>
              <a:t> </a:t>
            </a:r>
          </a:p>
          <a:p>
            <a:r>
              <a:rPr lang="en-US" dirty="0" smtClean="0"/>
              <a:t>Somia </a:t>
            </a:r>
            <a:r>
              <a:rPr lang="en-US" dirty="0"/>
              <a:t>Ahmed </a:t>
            </a:r>
            <a:r>
              <a:rPr lang="en-US" dirty="0" smtClean="0"/>
              <a:t>Mohamed</a:t>
            </a:r>
          </a:p>
          <a:p>
            <a:r>
              <a:rPr lang="en-US" dirty="0" smtClean="0"/>
              <a:t>Sahar Maher Abdelmonem</a:t>
            </a:r>
          </a:p>
          <a:p>
            <a:r>
              <a:rPr lang="en-US" dirty="0" smtClean="0"/>
              <a:t>Sherine Tarek Berges</a:t>
            </a:r>
          </a:p>
          <a:p>
            <a:r>
              <a:rPr lang="en-US" dirty="0" smtClean="0"/>
              <a:t> Rehab Mohamed </a:t>
            </a:r>
            <a:r>
              <a:rPr lang="en-US" dirty="0" smtClean="0"/>
              <a:t>Roziek</a:t>
            </a:r>
          </a:p>
          <a:p>
            <a:r>
              <a:rPr lang="en-US" b="1" dirty="0" smtClean="0"/>
              <a:t>Supervised by: </a:t>
            </a:r>
          </a:p>
          <a:p>
            <a:r>
              <a:rPr lang="en-US" dirty="0" smtClean="0"/>
              <a:t>DR. Mona Farouk</a:t>
            </a:r>
            <a:endParaRPr lang="en-US" dirty="0" smtClean="0"/>
          </a:p>
          <a:p>
            <a:r>
              <a:rPr lang="en-US" dirty="0" err="1"/>
              <a:t>E</a:t>
            </a:r>
            <a:r>
              <a:rPr lang="en-US" dirty="0" err="1" smtClean="0"/>
              <a:t>ng</a:t>
            </a:r>
            <a:r>
              <a:rPr lang="en-US" dirty="0" smtClean="0"/>
              <a:t> Hassan Ahmed</a:t>
            </a:r>
            <a:endParaRPr lang="en-US" dirty="0"/>
          </a:p>
        </p:txBody>
      </p:sp>
      <p:pic>
        <p:nvPicPr>
          <p:cNvPr id="1028" name="Picture 4" descr="Face Recognition in Python: A Comprehensive Guide | by Basil CM |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2" y="728544"/>
            <a:ext cx="5305660" cy="53056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158"/>
            <a:ext cx="548944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Build a functional face recognition app using Python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Gives feedback </a:t>
            </a:r>
            <a:r>
              <a:rPr lang="en-US" b="1" dirty="0"/>
              <a:t>based on recognition </a:t>
            </a:r>
            <a:r>
              <a:rPr lang="en-US" b="1" dirty="0" smtClean="0"/>
              <a:t>status: </a:t>
            </a:r>
          </a:p>
          <a:p>
            <a:r>
              <a:rPr lang="en-US" dirty="0" smtClean="0"/>
              <a:t>Draw </a:t>
            </a:r>
            <a:r>
              <a:rPr lang="en-US" dirty="0"/>
              <a:t>a boundary box around their face and display </a:t>
            </a:r>
            <a:r>
              <a:rPr lang="en-US" dirty="0" smtClean="0"/>
              <a:t>their name </a:t>
            </a:r>
            <a:r>
              <a:rPr lang="en-US" dirty="0"/>
              <a:t>inside the box.</a:t>
            </a:r>
          </a:p>
          <a:p>
            <a:r>
              <a:rPr lang="en-US" dirty="0" smtClean="0"/>
              <a:t>If </a:t>
            </a:r>
            <a:r>
              <a:rPr lang="en-US" dirty="0"/>
              <a:t>the person is not recognized, draw a boundary box and label it as "Unknown."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2" t="5549" r="29012" b="-7170"/>
          <a:stretch/>
        </p:blipFill>
        <p:spPr>
          <a:xfrm>
            <a:off x="5884647" y="0"/>
            <a:ext cx="6307353" cy="5780372"/>
          </a:xfrm>
        </p:spPr>
      </p:pic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and </a:t>
            </a:r>
            <a:r>
              <a:rPr lang="en-US" dirty="0" smtClean="0"/>
              <a:t>Libraries Used</a:t>
            </a:r>
            <a:r>
              <a:rPr lang="en-US" b="0" dirty="0"/>
              <a:t/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err="1"/>
              <a:t>N</a:t>
            </a:r>
            <a:r>
              <a:rPr lang="en-US" dirty="0" err="1" smtClean="0"/>
              <a:t>umpy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/>
              <a:t>O</a:t>
            </a:r>
            <a:r>
              <a:rPr lang="en-US" dirty="0" smtClean="0"/>
              <a:t>penCV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Face recognition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Tenserflow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Flask framework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smtClean="0"/>
              <a:t>Pickle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 err="1" smtClean="0"/>
              <a:t>Zipfile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672" y="642551"/>
            <a:ext cx="6979328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11615" y="430823"/>
            <a:ext cx="7180385" cy="5776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182452"/>
            <a:ext cx="7010277" cy="1325563"/>
          </a:xfrm>
        </p:spPr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89930"/>
            <a:ext cx="8393284" cy="5453175"/>
          </a:xfrm>
        </p:spPr>
        <p:txBody>
          <a:bodyPr/>
          <a:lstStyle/>
          <a:p>
            <a:r>
              <a:rPr lang="en-US" sz="2300" dirty="0" smtClean="0"/>
              <a:t>Install  face recognition </a:t>
            </a:r>
            <a:r>
              <a:rPr lang="en-US" sz="2300" dirty="0" err="1" smtClean="0"/>
              <a:t>libaray</a:t>
            </a:r>
            <a:r>
              <a:rPr lang="en-US" sz="2300" dirty="0" smtClean="0"/>
              <a:t> </a:t>
            </a:r>
          </a:p>
          <a:p>
            <a:r>
              <a:rPr lang="en-US" sz="2300" dirty="0" smtClean="0"/>
              <a:t> Load images (faces of different persons)</a:t>
            </a:r>
          </a:p>
          <a:p>
            <a:r>
              <a:rPr lang="en-US" sz="2300" dirty="0" smtClean="0"/>
              <a:t>Detected faces in Images  using function called </a:t>
            </a:r>
            <a:r>
              <a:rPr lang="en-US" sz="2300" dirty="0" err="1" smtClean="0"/>
              <a:t>face_locations</a:t>
            </a:r>
            <a:r>
              <a:rPr lang="en-US" sz="2300" dirty="0" smtClean="0"/>
              <a:t> which return</a:t>
            </a:r>
          </a:p>
          <a:p>
            <a:r>
              <a:rPr lang="en-US" sz="2300" dirty="0" smtClean="0"/>
              <a:t> (tuple of </a:t>
            </a:r>
            <a:r>
              <a:rPr lang="en-US" sz="2300" dirty="0" err="1" smtClean="0"/>
              <a:t>top,right,bottom,left</a:t>
            </a:r>
            <a:r>
              <a:rPr lang="en-US" sz="2300" dirty="0" smtClean="0"/>
              <a:t>)  {</a:t>
            </a:r>
            <a:r>
              <a:rPr lang="en-US" sz="2300" dirty="0" err="1" smtClean="0"/>
              <a:t>face_recognition.face_locations</a:t>
            </a:r>
            <a:r>
              <a:rPr lang="en-US" sz="2300" dirty="0" smtClean="0"/>
              <a:t>()}</a:t>
            </a:r>
          </a:p>
          <a:p>
            <a:r>
              <a:rPr lang="en-US" sz="2300" dirty="0" smtClean="0"/>
              <a:t>Face encoding :once face is detected use function called face encoding which is a numeric representation of the facial features (then can be compared with other face encoding)      {</a:t>
            </a:r>
            <a:r>
              <a:rPr lang="en-US" sz="2300" dirty="0" err="1" smtClean="0"/>
              <a:t>face_recognition.face_encodings</a:t>
            </a:r>
            <a:r>
              <a:rPr lang="en-US" sz="2300" dirty="0" smtClean="0"/>
              <a:t>()}</a:t>
            </a:r>
          </a:p>
          <a:p>
            <a:r>
              <a:rPr lang="en-US" sz="2300" dirty="0" smtClean="0"/>
              <a:t>Each encoding is a 128 </a:t>
            </a:r>
            <a:r>
              <a:rPr lang="en-US" sz="2300" dirty="0" err="1" smtClean="0"/>
              <a:t>dimensial</a:t>
            </a:r>
            <a:r>
              <a:rPr lang="en-US" sz="2300" dirty="0" smtClean="0"/>
              <a:t> vector that </a:t>
            </a:r>
            <a:r>
              <a:rPr lang="en-US" sz="2300" dirty="0" err="1" smtClean="0"/>
              <a:t>uniqualy</a:t>
            </a:r>
            <a:r>
              <a:rPr lang="en-US" sz="2300" dirty="0" smtClean="0"/>
              <a:t> represents face in image </a:t>
            </a:r>
          </a:p>
          <a:p>
            <a:r>
              <a:rPr lang="en-US" sz="2300" dirty="0" smtClean="0"/>
              <a:t>face recognition : compare face encodings to check if 2 faces belong to the same  person </a:t>
            </a:r>
            <a:endParaRPr lang="en-US" sz="23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36756" r="5787" b="39384"/>
          <a:stretch/>
        </p:blipFill>
        <p:spPr>
          <a:xfrm>
            <a:off x="8909222" y="766118"/>
            <a:ext cx="3282778" cy="50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6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11615" y="430823"/>
            <a:ext cx="7180385" cy="5776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7010277" cy="1325563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15938" y="1761072"/>
            <a:ext cx="101603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Resource Limitations: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Limited time and local storage.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Technical Issues: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face_recognition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library dependencies.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Video streaming limitations in Google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Colab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08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11615" y="430823"/>
            <a:ext cx="7180385" cy="5776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7010277" cy="1325563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WhatsApp Video 2025-01-24 at 1.20.37 PM (1)">
            <a:hlinkClick r:id="" action="ppaction://media"/>
          </p:cNvPr>
          <p:cNvPicPr>
            <a:picLocks noGrp="1" noChangeAspect="1"/>
          </p:cNvPicPr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>
                  <p14:trim st="1677" end="2629.863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39750" y="1581665"/>
            <a:ext cx="5576845" cy="386766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18" y="1205896"/>
            <a:ext cx="4559643" cy="2513488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18" y="3880023"/>
            <a:ext cx="4559643" cy="23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3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B0EC6D-03DD-4CEE-9979-34A964DC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501E1-4EA1-44EB-AF62-6F74678A2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47288" y="4963208"/>
            <a:ext cx="4533900" cy="503238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https://colab.research.google.com</a:t>
            </a: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3" t="1165" r="38225" b="-1165"/>
          <a:stretch/>
        </p:blipFill>
        <p:spPr/>
      </p:pic>
    </p:spTree>
    <p:extLst>
      <p:ext uri="{BB962C8B-B14F-4D97-AF65-F5344CB8AC3E}">
        <p14:creationId xmlns:p14="http://schemas.microsoft.com/office/powerpoint/2010/main" val="292880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www.w3.org/XML/1998/namespace"/>
    <ds:schemaRef ds:uri="71af3243-3dd4-4a8d-8c0d-dd76da1f02a5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0</TotalTime>
  <Words>231</Words>
  <Application>Microsoft Office PowerPoint</Application>
  <PresentationFormat>Widescreen</PresentationFormat>
  <Paragraphs>55</Paragraphs>
  <Slides>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(Body)</vt:lpstr>
      <vt:lpstr>Corbel</vt:lpstr>
      <vt:lpstr>Office Theme</vt:lpstr>
      <vt:lpstr>face recognition</vt:lpstr>
      <vt:lpstr>Objective </vt:lpstr>
      <vt:lpstr>Tools and Libraries Used </vt:lpstr>
      <vt:lpstr>Model</vt:lpstr>
      <vt:lpstr>Challenges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2025-01-09T19:09:45Z</dcterms:created>
  <dcterms:modified xsi:type="dcterms:W3CDTF">2025-01-24T12:55:40Z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