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491902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Challenge 4 - Finance </a:t>
            </a: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r>
              <a:rPr lang="en-IN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Financial</a:t>
            </a:r>
            <a:br>
              <a:rPr lang="en-IN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</a:br>
            <a:r>
              <a:rPr lang="en-IN" b="1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Analysis</a:t>
            </a:r>
            <a:br>
              <a:rPr lang="en-IN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STEEL DATA-CHALLENGE 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F6DD0E-28D4-EF9C-9741-EB6EFA26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547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A88A-F84A-2D7D-8A22-3570C74DD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23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5ACD-827D-92AD-5527-B416A184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F6726-E60F-9185-26C2-88871AE27D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algn="l"/>
            <a:endParaRPr lang="en-US" b="1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You are a Finance Analyst working for 'The Big Bank'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You have been tasked with finding out about your customers and their banking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behaviour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. Examine the accounts they hold and the type of transactions they make to develop greater insight into your customers.</a:t>
            </a:r>
          </a:p>
          <a:p>
            <a:endParaRPr lang="en-IN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6AD7-0213-4A05-BC95-4D7572111B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Tables</a:t>
            </a:r>
            <a:br>
              <a:rPr lang="en-US" sz="3200" b="1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</a:br>
            <a:r>
              <a:rPr lang="en-US" sz="3200" b="0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Here are the tables you will be using</a:t>
            </a:r>
            <a:br>
              <a:rPr lang="en-US" sz="3200" b="0" i="0" dirty="0">
                <a:solidFill>
                  <a:srgbClr val="C00000"/>
                </a:solidFill>
                <a:effectLst/>
                <a:latin typeface="Poppins" panose="00000500000000000000" pitchFamily="2" charset="0"/>
              </a:rPr>
            </a:b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819590-8428-1103-0BB9-16ED8A6115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16" y="2108200"/>
            <a:ext cx="8690293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5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4795F2-B6CA-1AD3-7BDA-6AFB3704420F}"/>
              </a:ext>
            </a:extLst>
          </p:cNvPr>
          <p:cNvSpPr txBox="1"/>
          <p:nvPr/>
        </p:nvSpPr>
        <p:spPr>
          <a:xfrm>
            <a:off x="878541" y="751344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--1. What are the names of all the customers who live in New York?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'New York'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JaneDoe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JohnDoe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--2. What is the total number of accounts in the Accounts 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NumberofAccounts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NumberofAccounts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913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F3020-CE36-E052-D7FB-F202AC43AEC4}"/>
              </a:ext>
            </a:extLst>
          </p:cNvPr>
          <p:cNvSpPr txBox="1"/>
          <p:nvPr/>
        </p:nvSpPr>
        <p:spPr>
          <a:xfrm>
            <a:off x="1021976" y="1305342"/>
            <a:ext cx="997771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--3. What is the total balance of all checking accounts?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AccountType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AccountType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'Checking'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AccountType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TotalBalance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Checking	31000.00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--4. What is the total balance of all accounts associated with customers who live in Los Angeles?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TotalBalanceLA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'Los Angeles’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IN" dirty="0" err="1"/>
              <a:t>TotalBalanceLA</a:t>
            </a:r>
            <a:endParaRPr lang="en-IN" dirty="0"/>
          </a:p>
          <a:p>
            <a:r>
              <a:rPr lang="en-IN" dirty="0"/>
              <a:t>75000.00</a:t>
            </a:r>
          </a:p>
        </p:txBody>
      </p:sp>
    </p:spTree>
    <p:extLst>
      <p:ext uri="{BB962C8B-B14F-4D97-AF65-F5344CB8AC3E}">
        <p14:creationId xmlns:p14="http://schemas.microsoft.com/office/powerpoint/2010/main" val="264564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3A0E8-5592-F718-50DD-7DD3D115A63D}"/>
              </a:ext>
            </a:extLst>
          </p:cNvPr>
          <p:cNvSpPr txBox="1"/>
          <p:nvPr/>
        </p:nvSpPr>
        <p:spPr>
          <a:xfrm>
            <a:off x="546847" y="224119"/>
            <a:ext cx="1091004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--5. Which branch has the highest average account balance?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BranchID</a:t>
            </a:r>
            <a:r>
              <a:rPr lang="en-US" dirty="0"/>
              <a:t>	</a:t>
            </a:r>
            <a:r>
              <a:rPr lang="en-US" dirty="0" err="1"/>
              <a:t>BranchName</a:t>
            </a:r>
            <a:r>
              <a:rPr lang="en-US" dirty="0"/>
              <a:t>	</a:t>
            </a:r>
            <a:r>
              <a:rPr lang="en-US" dirty="0" err="1"/>
              <a:t>AvgBalance</a:t>
            </a:r>
            <a:endParaRPr lang="en-US" dirty="0"/>
          </a:p>
          <a:p>
            <a:pPr marL="342900" indent="-342900">
              <a:buAutoNum type="arabicPlain" startAt="14"/>
            </a:pPr>
            <a:r>
              <a:rPr lang="en-US" dirty="0"/>
              <a:t>North Beach	           30000.000000</a:t>
            </a:r>
          </a:p>
          <a:p>
            <a:pPr marL="342900" indent="-342900">
              <a:buAutoNum type="arabicPlain" startAt="14"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--6. Which customer has the highest current balance in their accounts?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TotalBalanceCustomer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TotalBalanceCustomer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FirstName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TotalBalanceCustomer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	       Michael	        60000.00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7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3DE4C8-FC69-C233-77B9-8BA26BEB1C45}"/>
              </a:ext>
            </a:extLst>
          </p:cNvPr>
          <p:cNvSpPr txBox="1"/>
          <p:nvPr/>
        </p:nvSpPr>
        <p:spPr>
          <a:xfrm>
            <a:off x="587188" y="421341"/>
            <a:ext cx="109862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--7. Which customer has made the most transactions in the Transactions 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NumerOfTxn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NumerOfTxn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dirty="0" err="1"/>
              <a:t>CustomerID</a:t>
            </a:r>
            <a:r>
              <a:rPr lang="en-IN" dirty="0"/>
              <a:t>	FirstName	</a:t>
            </a:r>
            <a:r>
              <a:rPr lang="en-IN" dirty="0" err="1"/>
              <a:t>LastName</a:t>
            </a:r>
            <a:r>
              <a:rPr lang="en-IN" dirty="0"/>
              <a:t>	</a:t>
            </a:r>
            <a:r>
              <a:rPr lang="en-IN" dirty="0" err="1"/>
              <a:t>NumerOfTxn</a:t>
            </a:r>
            <a:endParaRPr lang="en-IN" dirty="0"/>
          </a:p>
          <a:p>
            <a:r>
              <a:rPr lang="en-IN" dirty="0"/>
              <a:t>2	                  Jane	                        Doe	                        4</a:t>
            </a:r>
          </a:p>
          <a:p>
            <a:r>
              <a:rPr lang="en-IN" dirty="0"/>
              <a:t>4	                   Alice	                      Johnson	        4</a:t>
            </a:r>
          </a:p>
          <a:p>
            <a:r>
              <a:rPr lang="en-IN" dirty="0"/>
              <a:t>3		   Bob                              Smith	        3</a:t>
            </a:r>
          </a:p>
          <a:p>
            <a:r>
              <a:rPr lang="en-IN" dirty="0"/>
              <a:t>1		John	                         Doe	                        3</a:t>
            </a:r>
          </a:p>
          <a:p>
            <a:r>
              <a:rPr lang="en-IN" dirty="0"/>
              <a:t>5 	               Michael	                          Lee	        1</a:t>
            </a:r>
          </a:p>
        </p:txBody>
      </p:sp>
    </p:spTree>
    <p:extLst>
      <p:ext uri="{BB962C8B-B14F-4D97-AF65-F5344CB8AC3E}">
        <p14:creationId xmlns:p14="http://schemas.microsoft.com/office/powerpoint/2010/main" val="360125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8D3EB-F643-0AE0-695F-F7B6B85D427F}"/>
              </a:ext>
            </a:extLst>
          </p:cNvPr>
          <p:cNvSpPr txBox="1"/>
          <p:nvPr/>
        </p:nvSpPr>
        <p:spPr>
          <a:xfrm>
            <a:off x="726141" y="259976"/>
            <a:ext cx="1072178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--8.Which branch has the highest total balance across all of its accounts?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TotalBranchBalance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TotalBranchBalance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BranchName</a:t>
            </a:r>
            <a:r>
              <a:rPr lang="en-US" dirty="0"/>
              <a:t>	</a:t>
            </a:r>
            <a:r>
              <a:rPr lang="en-US" dirty="0" err="1"/>
              <a:t>TotalBranchBalance</a:t>
            </a:r>
            <a:endParaRPr lang="en-US" dirty="0"/>
          </a:p>
          <a:p>
            <a:r>
              <a:rPr lang="en-US" dirty="0"/>
              <a:t>North Beach	60000.00</a:t>
            </a:r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--9. Which customer has the highest total balance across all of their accounts, including savings and checking accounts?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CustomerTotalBalance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CustomerID</a:t>
            </a:r>
            <a:r>
              <a:rPr lang="en-US" dirty="0"/>
              <a:t>	FirstName	</a:t>
            </a:r>
            <a:r>
              <a:rPr lang="en-US" dirty="0" err="1"/>
              <a:t>CustomerTotalBalance</a:t>
            </a:r>
            <a:endParaRPr lang="en-US" dirty="0"/>
          </a:p>
          <a:p>
            <a:r>
              <a:rPr lang="en-US" dirty="0"/>
              <a:t>5	                 Michael	                       60000.00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50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EA2E2-579F-7DF9-C976-DB28B2A96C6E}"/>
              </a:ext>
            </a:extLst>
          </p:cNvPr>
          <p:cNvSpPr txBox="1"/>
          <p:nvPr/>
        </p:nvSpPr>
        <p:spPr>
          <a:xfrm>
            <a:off x="654423" y="636494"/>
            <a:ext cx="106590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--10. Which branch has the highest number of transactions in the Transactions table?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NofTxn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Transactions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DACORNER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NofTxn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NofTxn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	 	Main	         4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8		South Bay	  4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		Downtown	  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		Uptown	         3</a:t>
            </a:r>
          </a:p>
          <a:p>
            <a:pPr marL="342900" indent="-342900">
              <a:buAutoNum type="arabicPlain" startAt="14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North Beach	  1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528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{D80CBA40-94B5-4E73-92D3-BA2091721AEE}tf56160789_win32</Template>
  <TotalTime>55</TotalTime>
  <Words>764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Bookman Old Style</vt:lpstr>
      <vt:lpstr>Calibri</vt:lpstr>
      <vt:lpstr>Consolas</vt:lpstr>
      <vt:lpstr>Franklin Gothic Book</vt:lpstr>
      <vt:lpstr>Poppins</vt:lpstr>
      <vt:lpstr>1_RetrospectVTI</vt:lpstr>
      <vt:lpstr>Challenge 4 - Finance          Financial Analysis  </vt:lpstr>
      <vt:lpstr>INTRODUCTION</vt:lpstr>
      <vt:lpstr>Tables Here are the tables you will be using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4 - Finance          Financial Analysis  </dc:title>
  <dc:creator>Sherin Job</dc:creator>
  <cp:lastModifiedBy>Sherin Job</cp:lastModifiedBy>
  <cp:revision>1</cp:revision>
  <dcterms:created xsi:type="dcterms:W3CDTF">2023-05-10T22:33:16Z</dcterms:created>
  <dcterms:modified xsi:type="dcterms:W3CDTF">2023-05-10T23:29:14Z</dcterms:modified>
</cp:coreProperties>
</file>