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486765"/>
            <a:ext cx="9143999" cy="5884469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375969"/>
            <a:ext cx="9144000" cy="4106061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28163" y="0"/>
            <a:ext cx="7887673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786719"/>
            <a:ext cx="9144000" cy="5284561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328948"/>
            <a:ext cx="9144000" cy="4200103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975283"/>
            <a:ext cx="9144000" cy="4907434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010107"/>
            <a:ext cx="9144000" cy="4837786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509809"/>
            <a:ext cx="9144000" cy="5838382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332733"/>
            <a:ext cx="9144000" cy="419253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354717"/>
            <a:ext cx="9144000" cy="414856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368522"/>
            <a:ext cx="9144000" cy="4120955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710123"/>
            <a:ext cx="9144000" cy="5437753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M2006C3LII</dc:creator>
  <dcterms:created xsi:type="dcterms:W3CDTF">2015-05-11T22:30:45Z</dcterms:created>
  <dcterms:modified xsi:type="dcterms:W3CDTF">2024-09-30T15:21:35Z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d89c8f2f456745a8860d1aed406ee3f9</vt:lpwstr>
  </property>
</Properties>
</file>