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6014578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6014578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6014578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6014578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60145780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60145780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60145780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60145780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60145780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60145780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60145780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60145780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6014578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6014578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60145780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60145780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SOLVER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59250"/>
            <a:ext cx="85206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Sherin Katherina 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4"/>
              <a:t>and</a:t>
            </a:r>
            <a:endParaRPr sz="198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Sahana A</a:t>
            </a:r>
            <a:endParaRPr/>
          </a:p>
        </p:txBody>
      </p:sp>
      <p:pic>
        <p:nvPicPr>
          <p:cNvPr id="56" name="Google Shape;56;p13" title="Screenshot 2025-08-09 1453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08"/>
            <a:ext cx="9144001" cy="510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678650" y="4019650"/>
            <a:ext cx="71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By Sherin Katherina D and Sahana A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Screenshot 2025-08-09 145358.png"/>
          <p:cNvPicPr preferRelativeResize="0"/>
          <p:nvPr/>
        </p:nvPicPr>
        <p:blipFill rotWithShape="1">
          <a:blip r:embed="rId3">
            <a:alphaModFix/>
          </a:blip>
          <a:srcRect b="0" l="783" r="0" t="1690"/>
          <a:stretch/>
        </p:blipFill>
        <p:spPr>
          <a:xfrm>
            <a:off x="0" y="-23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 title="Screenshot 2025-08-09 1454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00"/>
            <a:ext cx="9144002" cy="50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 title="Screenshot 2025-08-09 1454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51"/>
            <a:ext cx="9144002" cy="51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 title="Screenshot 2025-08-09 1454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16"/>
            <a:ext cx="9143999" cy="5136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 title="Screenshot 2025-08-09 1455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3"/>
            <a:ext cx="9143999" cy="5094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 title="Screenshot 2025-08-09 14554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9"/>
            <a:ext cx="9143999" cy="513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 title="Screenshot 2025-08-09 15061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318"/>
            <a:ext cx="9143999" cy="508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 title="Screenshot 2025-08-09 14560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832"/>
            <a:ext cx="9143999" cy="5131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 title="Screenshot 2025-08-09 15061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318"/>
            <a:ext cx="9143999" cy="5084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 title="Screenshot 2025-08-09 1454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16"/>
            <a:ext cx="9143999" cy="51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 title="Screenshot 2025-08-09 14554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49"/>
            <a:ext cx="9143999" cy="513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 title="Screenshot 2025-08-09 1456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32"/>
            <a:ext cx="9143999" cy="5131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