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0"/>
  </p:notesMasterIdLst>
  <p:sldIdLst>
    <p:sldId id="256" r:id="rId2"/>
    <p:sldId id="257" r:id="rId3"/>
    <p:sldId id="258" r:id="rId4"/>
    <p:sldId id="267" r:id="rId5"/>
    <p:sldId id="270" r:id="rId6"/>
    <p:sldId id="271" r:id="rId7"/>
    <p:sldId id="273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996" y="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0198A-8AD9-49EA-B18B-A2E822F8FC3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24A93-2AC4-40C1-9B62-E5C84B1E7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2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24A93-2AC4-40C1-9B62-E5C84B1E75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DC406EB9-D4A0-4A66-9DE2-D0AFB0CD65B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34782E25-186B-4AC0-A578-ADD5D7AFBF2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6EB9-D4A0-4A66-9DE2-D0AFB0CD65B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782E25-186B-4AC0-A578-ADD5D7AFBF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6EB9-D4A0-4A66-9DE2-D0AFB0CD65B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782E25-186B-4AC0-A578-ADD5D7AFBF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6EB9-D4A0-4A66-9DE2-D0AFB0CD65B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782E25-186B-4AC0-A578-ADD5D7AFBF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DC406EB9-D4A0-4A66-9DE2-D0AFB0CD65B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34782E25-186B-4AC0-A578-ADD5D7AFBF20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C406EB9-D4A0-4A66-9DE2-D0AFB0CD65B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782E25-186B-4AC0-A578-ADD5D7AFBF2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406EB9-D4A0-4A66-9DE2-D0AFB0CD65B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4782E25-186B-4AC0-A578-ADD5D7AFBF20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6EB9-D4A0-4A66-9DE2-D0AFB0CD65B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782E25-186B-4AC0-A578-ADD5D7AFBF2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6EB9-D4A0-4A66-9DE2-D0AFB0CD65B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782E25-186B-4AC0-A578-ADD5D7AFBF2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C406EB9-D4A0-4A66-9DE2-D0AFB0CD65B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782E25-186B-4AC0-A578-ADD5D7AFBF2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6EB9-D4A0-4A66-9DE2-D0AFB0CD65B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2E25-186B-4AC0-A578-ADD5D7AFBF2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DC406EB9-D4A0-4A66-9DE2-D0AFB0CD65B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34782E25-186B-4AC0-A578-ADD5D7AFBF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4648199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rgbClr val="002060"/>
                </a:solidFill>
              </a:rPr>
              <a:t>Online Soccer League Management</a:t>
            </a:r>
            <a:endParaRPr lang="en-US" sz="8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00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ABSTRACT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2400" dirty="0"/>
              <a:t>The aim of this project is to provide a facility to register online for a soccer match. </a:t>
            </a:r>
            <a:endParaRPr lang="en-US" sz="2400" dirty="0" smtClean="0"/>
          </a:p>
          <a:p>
            <a:pPr algn="just"/>
            <a:r>
              <a:rPr lang="en-US" sz="2400" dirty="0"/>
              <a:t>The registration will be done in 3 types, club registration, player registration and manager registration. Here managers refers to the coaches of club. </a:t>
            </a:r>
            <a:endParaRPr lang="en-US" sz="2400" dirty="0" smtClean="0"/>
          </a:p>
          <a:p>
            <a:pPr algn="just"/>
            <a:r>
              <a:rPr lang="en-US" sz="2400" dirty="0" smtClean="0"/>
              <a:t>Once </a:t>
            </a:r>
            <a:r>
              <a:rPr lang="en-US" sz="2400" dirty="0"/>
              <a:t>a club is registered in the site then they can recruit players according to the application given by each player. Then the club can register for the matches. </a:t>
            </a:r>
            <a:endParaRPr lang="en-US" sz="2400" dirty="0" smtClean="0"/>
          </a:p>
          <a:p>
            <a:pPr algn="just"/>
            <a:r>
              <a:rPr lang="en-US" sz="2400" dirty="0" smtClean="0"/>
              <a:t>Players </a:t>
            </a:r>
            <a:r>
              <a:rPr lang="en-US" sz="2400" dirty="0"/>
              <a:t>can apply for any club according to their wish and once the club accept the request then players can join with them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Also, player can apply for the transfer to any other club. Managers will also get the same opportunity as the players such as applying for the club and so on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But manager can select the team for the matches. </a:t>
            </a:r>
            <a:endParaRPr lang="en-US" sz="2400" dirty="0" smtClean="0"/>
          </a:p>
          <a:p>
            <a:pPr algn="just"/>
            <a:r>
              <a:rPr lang="en-US" sz="2400" dirty="0" smtClean="0"/>
              <a:t>Admin </a:t>
            </a:r>
            <a:r>
              <a:rPr lang="en-US" sz="2400" dirty="0"/>
              <a:t>have the overall privileges of the site. </a:t>
            </a:r>
            <a:endParaRPr lang="en-US" sz="2400" dirty="0" smtClean="0"/>
          </a:p>
          <a:p>
            <a:pPr algn="just"/>
            <a:r>
              <a:rPr lang="en-US" sz="2400" dirty="0" smtClean="0"/>
              <a:t>They </a:t>
            </a:r>
            <a:r>
              <a:rPr lang="en-US" sz="2400" dirty="0"/>
              <a:t>manage club, players and the managers. Admin will update the venues. Scheduling of match is done by the admin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Overall this site will be a great asset for upcoming young generation how loves football.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4255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Stakeholders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of the System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b="1" dirty="0" smtClean="0"/>
              <a:t>Admin</a:t>
            </a:r>
            <a:endParaRPr lang="en-US" sz="2400" b="1" dirty="0"/>
          </a:p>
          <a:p>
            <a:pPr marL="514350" indent="-514350" algn="just">
              <a:buAutoNum type="arabicPeriod" startAt="2"/>
            </a:pPr>
            <a:r>
              <a:rPr lang="en-US" sz="2800" b="1" dirty="0" smtClean="0"/>
              <a:t>Player</a:t>
            </a:r>
            <a:endParaRPr lang="en-US" sz="2800" b="1" dirty="0" smtClean="0"/>
          </a:p>
          <a:p>
            <a:pPr marL="514350" indent="-514350" algn="just">
              <a:buAutoNum type="arabicPeriod" startAt="2"/>
            </a:pPr>
            <a:r>
              <a:rPr lang="en-US" sz="2800" b="1" dirty="0" smtClean="0"/>
              <a:t>Coach</a:t>
            </a:r>
            <a:endParaRPr lang="en-US" sz="2800" b="1" dirty="0" smtClean="0"/>
          </a:p>
          <a:p>
            <a:pPr marL="514350" indent="-514350" algn="just">
              <a:buAutoNum type="arabicPeriod" startAt="2"/>
            </a:pPr>
            <a:r>
              <a:rPr lang="en-US" sz="2800" b="1" dirty="0" smtClean="0"/>
              <a:t>Club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6734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pPr marL="0" indent="0"/>
            <a:r>
              <a:rPr lang="en-US" b="1" dirty="0">
                <a:solidFill>
                  <a:srgbClr val="002060"/>
                </a:solidFill>
              </a:rPr>
              <a:t>Modules of the System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Our system has two main modules. One is the admin, and the other is the user. User module is again divided into three parts; either the user can be a </a:t>
            </a:r>
            <a:r>
              <a:rPr lang="en-US" sz="2800" dirty="0" smtClean="0"/>
              <a:t>player or </a:t>
            </a:r>
            <a:r>
              <a:rPr lang="en-US" sz="2800" dirty="0"/>
              <a:t>a </a:t>
            </a:r>
            <a:r>
              <a:rPr lang="en-US" sz="2800" dirty="0" smtClean="0"/>
              <a:t>coach or </a:t>
            </a:r>
            <a:r>
              <a:rPr lang="en-US" sz="2800" dirty="0"/>
              <a:t>a </a:t>
            </a:r>
            <a:r>
              <a:rPr lang="en-US" sz="2800" dirty="0" smtClean="0"/>
              <a:t>club. 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000000"/>
                </a:solidFill>
              </a:rPr>
              <a:t>Admin</a:t>
            </a:r>
            <a:r>
              <a:rPr lang="en-US" sz="2800" b="1" dirty="0">
                <a:solidFill>
                  <a:srgbClr val="000000"/>
                </a:solidFill>
              </a:rPr>
              <a:t>: </a:t>
            </a:r>
            <a:endParaRPr lang="en-US" sz="28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/>
              <a:t>Admin is the one who manages </a:t>
            </a:r>
            <a:r>
              <a:rPr lang="en-US" sz="2800" dirty="0" smtClean="0"/>
              <a:t>overall functioning of th</a:t>
            </a:r>
            <a:r>
              <a:rPr lang="en-US" sz="2800" dirty="0" smtClean="0"/>
              <a:t>e site</a:t>
            </a:r>
            <a:r>
              <a:rPr lang="en-US" sz="2800" dirty="0" smtClean="0"/>
              <a:t>. </a:t>
            </a:r>
            <a:r>
              <a:rPr lang="en-US" sz="2800" dirty="0"/>
              <a:t>Admin </a:t>
            </a:r>
            <a:r>
              <a:rPr lang="en-US" sz="2800" dirty="0" smtClean="0"/>
              <a:t>can add venue and manages players, coach and also club.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/>
              <a:t>Provide id for club, players, managers.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Add </a:t>
            </a:r>
            <a:r>
              <a:rPr lang="en-US" sz="2800" dirty="0" smtClean="0"/>
              <a:t>venue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/>
              <a:t>Regulate</a:t>
            </a:r>
            <a:r>
              <a:rPr lang="en-US" sz="2800" dirty="0" smtClean="0"/>
              <a:t> matches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Edit </a:t>
            </a:r>
            <a:r>
              <a:rPr lang="en-US" sz="2800" dirty="0" smtClean="0"/>
              <a:t>profile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Transfer </a:t>
            </a:r>
            <a:r>
              <a:rPr lang="en-US" sz="2800" dirty="0"/>
              <a:t>approvals. </a:t>
            </a:r>
            <a:endParaRPr lang="en-US" sz="2800" dirty="0"/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marL="0" indent="0"/>
            <a:r>
              <a:rPr lang="en-US" b="1" dirty="0">
                <a:solidFill>
                  <a:srgbClr val="002060"/>
                </a:solidFill>
              </a:rPr>
              <a:t>Modules of the System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Club: </a:t>
            </a:r>
            <a:endParaRPr lang="en-US" sz="2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smtClean="0"/>
              <a:t>Update </a:t>
            </a:r>
            <a:r>
              <a:rPr lang="en-US" sz="2800" dirty="0" smtClean="0"/>
              <a:t>Profile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View Profile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R</a:t>
            </a:r>
            <a:r>
              <a:rPr lang="en-US" sz="2800" dirty="0" smtClean="0"/>
              <a:t>ecruit </a:t>
            </a:r>
            <a:r>
              <a:rPr lang="en-US" sz="2800" dirty="0"/>
              <a:t>players 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Recruit Coaches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Register matches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8959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pPr marL="0" indent="0"/>
            <a:r>
              <a:rPr lang="en-US" b="1" dirty="0">
                <a:solidFill>
                  <a:srgbClr val="002060"/>
                </a:solidFill>
              </a:rPr>
              <a:t>Modules of the System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Player: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Update Profile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View Profile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Apply </a:t>
            </a:r>
            <a:r>
              <a:rPr lang="en-US" dirty="0"/>
              <a:t>for </a:t>
            </a:r>
            <a:r>
              <a:rPr lang="en-US" dirty="0" smtClean="0"/>
              <a:t>club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Apply for transfer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View club 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Coach:</a:t>
            </a:r>
            <a:endParaRPr lang="en-US" sz="2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Update Profile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View Profile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View Players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Select Team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Apply for club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Apply for Transfer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087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marL="0" indent="0"/>
            <a:r>
              <a:rPr lang="en-US" b="1" dirty="0" smtClean="0">
                <a:solidFill>
                  <a:srgbClr val="002060"/>
                </a:solidFill>
              </a:rPr>
              <a:t>Requirement Analysis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Existing </a:t>
            </a:r>
            <a:r>
              <a:rPr lang="en-US" sz="2800" b="1" dirty="0"/>
              <a:t>System </a:t>
            </a:r>
            <a:endParaRPr lang="en-US" sz="2800" dirty="0"/>
          </a:p>
          <a:p>
            <a:pPr algn="just"/>
            <a:r>
              <a:rPr lang="en-US" sz="2200" dirty="0" smtClean="0"/>
              <a:t>The existing system only allows you to books venu</a:t>
            </a:r>
            <a:r>
              <a:rPr lang="en-US" sz="2200" dirty="0" smtClean="0"/>
              <a:t>e for the matches.</a:t>
            </a:r>
          </a:p>
          <a:p>
            <a:pPr algn="just"/>
            <a:r>
              <a:rPr lang="en-US" sz="2200" dirty="0" smtClean="0"/>
              <a:t>It does not provide any team management.</a:t>
            </a:r>
          </a:p>
          <a:p>
            <a:pPr algn="just"/>
            <a:r>
              <a:rPr lang="en-US" sz="2200" dirty="0" smtClean="0"/>
              <a:t>One can register for a particular slot for playing matches.</a:t>
            </a:r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26758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9144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486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/>
              <a:t>Proposed System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proposed system provides </a:t>
            </a:r>
            <a:r>
              <a:rPr lang="en-US" sz="2400" dirty="0" smtClean="0"/>
              <a:t>booking for matches as well as team management. </a:t>
            </a:r>
          </a:p>
          <a:p>
            <a:pPr algn="just"/>
            <a:r>
              <a:rPr lang="en-US" sz="2400" dirty="0" smtClean="0"/>
              <a:t>Once a player/coach is registered in the site he/she can apply for a club which is already registered with the site.</a:t>
            </a:r>
          </a:p>
          <a:p>
            <a:pPr algn="just"/>
            <a:r>
              <a:rPr lang="en-US" sz="2400" dirty="0" smtClean="0"/>
              <a:t>After having efficient  number of players for th</a:t>
            </a:r>
            <a:r>
              <a:rPr lang="en-US" sz="2400" dirty="0" smtClean="0"/>
              <a:t>e club they can register for the match  and compete among themselves.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5098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TM01859866[[fn=Macro]]</Template>
  <TotalTime>414</TotalTime>
  <Words>450</Words>
  <Application>Microsoft Office PowerPoint</Application>
  <PresentationFormat>On-screen Show (4:3)</PresentationFormat>
  <Paragraphs>58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Macro</vt:lpstr>
      <vt:lpstr>Online Soccer League Management</vt:lpstr>
      <vt:lpstr>ABSTRACT</vt:lpstr>
      <vt:lpstr>Stakeholders of the System </vt:lpstr>
      <vt:lpstr>Modules of the System </vt:lpstr>
      <vt:lpstr>Modules of the System </vt:lpstr>
      <vt:lpstr>Modules of the System </vt:lpstr>
      <vt:lpstr>Requirement Analysis</vt:lpstr>
      <vt:lpstr>Requirement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 MANAGEMENT  SYSTEM</dc:title>
  <dc:creator>admin</dc:creator>
  <cp:lastModifiedBy>Sherin K Thomas</cp:lastModifiedBy>
  <cp:revision>42</cp:revision>
  <dcterms:created xsi:type="dcterms:W3CDTF">2019-11-16T13:34:50Z</dcterms:created>
  <dcterms:modified xsi:type="dcterms:W3CDTF">2020-11-17T07:33:57Z</dcterms:modified>
</cp:coreProperties>
</file>