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3DC8B170-56B6-4C49-9D3B-030E328FB2BF}" type="datetimeFigureOut">
              <a:rPr lang="fr-FR" smtClean="0"/>
              <a:t>30/01/2019</a:t>
            </a:fld>
            <a:endParaRPr lang="fr-FR" dirty="0"/>
          </a:p>
        </p:txBody>
      </p:sp>
      <p:sp>
        <p:nvSpPr>
          <p:cNvPr id="5" name="Footer Placeholder 4"/>
          <p:cNvSpPr>
            <a:spLocks noGrp="1"/>
          </p:cNvSpPr>
          <p:nvPr>
            <p:ph type="ftr" sz="quarter" idx="11"/>
          </p:nvPr>
        </p:nvSpPr>
        <p:spPr/>
        <p:txBody>
          <a:bodyPr/>
          <a:lstStyle/>
          <a:p>
            <a:r>
              <a:rPr lang="fr-FR" dirty="0" err="1" smtClean="0"/>
              <a:t>Text</a:t>
            </a:r>
            <a:r>
              <a:rPr lang="fr-FR" dirty="0" smtClean="0"/>
              <a:t> </a:t>
            </a:r>
            <a:r>
              <a:rPr lang="fr-FR" dirty="0" err="1" smtClean="0"/>
              <a:t>minnig</a:t>
            </a:r>
            <a:endParaRPr lang="fr-FR" dirty="0"/>
          </a:p>
        </p:txBody>
      </p:sp>
      <p:sp>
        <p:nvSpPr>
          <p:cNvPr id="6" name="Slide Number Placeholder 5"/>
          <p:cNvSpPr>
            <a:spLocks noGrp="1"/>
          </p:cNvSpPr>
          <p:nvPr>
            <p:ph type="sldNum" sz="quarter" idx="12"/>
          </p:nvPr>
        </p:nvSpPr>
        <p:spPr/>
        <p:txBody>
          <a:bodyPr/>
          <a:lstStyle/>
          <a:p>
            <a:fld id="{C0BAC774-4B4B-4D94-9DB6-77FCCDEDC2A3}" type="slidenum">
              <a:rPr lang="fr-FR" smtClean="0"/>
              <a:t>‹#›</a:t>
            </a:fld>
            <a:endParaRPr lang="fr-FR" dirty="0"/>
          </a:p>
        </p:txBody>
      </p:sp>
    </p:spTree>
    <p:extLst>
      <p:ext uri="{BB962C8B-B14F-4D97-AF65-F5344CB8AC3E}">
        <p14:creationId xmlns:p14="http://schemas.microsoft.com/office/powerpoint/2010/main" val="226091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3DC8B170-56B6-4C49-9D3B-030E328FB2BF}" type="datetimeFigureOut">
              <a:rPr lang="fr-FR" smtClean="0"/>
              <a:t>30/01/2019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BAC774-4B4B-4D94-9DB6-77FCCDEDC2A3}" type="slidenum">
              <a:rPr lang="fr-FR" smtClean="0"/>
              <a:t>‹#›</a:t>
            </a:fld>
            <a:endParaRPr lang="fr-FR"/>
          </a:p>
        </p:txBody>
      </p:sp>
    </p:spTree>
    <p:extLst>
      <p:ext uri="{BB962C8B-B14F-4D97-AF65-F5344CB8AC3E}">
        <p14:creationId xmlns:p14="http://schemas.microsoft.com/office/powerpoint/2010/main" val="26429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3DC8B170-56B6-4C49-9D3B-030E328FB2BF}" type="datetimeFigureOut">
              <a:rPr lang="fr-FR" smtClean="0"/>
              <a:t>30/01/2019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BAC774-4B4B-4D94-9DB6-77FCCDEDC2A3}" type="slidenum">
              <a:rPr lang="fr-FR" smtClean="0"/>
              <a:t>‹#›</a:t>
            </a:fld>
            <a:endParaRPr lang="fr-FR"/>
          </a:p>
        </p:txBody>
      </p:sp>
    </p:spTree>
    <p:extLst>
      <p:ext uri="{BB962C8B-B14F-4D97-AF65-F5344CB8AC3E}">
        <p14:creationId xmlns:p14="http://schemas.microsoft.com/office/powerpoint/2010/main" val="32473458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3DC8B170-56B6-4C49-9D3B-030E328FB2BF}" type="datetimeFigureOut">
              <a:rPr lang="fr-FR" smtClean="0"/>
              <a:t>30/01/2019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BAC774-4B4B-4D94-9DB6-77FCCDEDC2A3}" type="slidenum">
              <a:rPr lang="fr-FR" smtClean="0"/>
              <a:t>‹#›</a:t>
            </a:fld>
            <a:endParaRPr lang="fr-FR"/>
          </a:p>
        </p:txBody>
      </p:sp>
    </p:spTree>
    <p:extLst>
      <p:ext uri="{BB962C8B-B14F-4D97-AF65-F5344CB8AC3E}">
        <p14:creationId xmlns:p14="http://schemas.microsoft.com/office/powerpoint/2010/main" val="18351419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C8B170-56B6-4C49-9D3B-030E328FB2BF}" type="datetimeFigureOut">
              <a:rPr lang="fr-FR" smtClean="0"/>
              <a:t>30/01/2019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BAC774-4B4B-4D94-9DB6-77FCCDEDC2A3}" type="slidenum">
              <a:rPr lang="fr-FR" smtClean="0"/>
              <a:t>‹#›</a:t>
            </a:fld>
            <a:endParaRPr lang="fr-FR"/>
          </a:p>
        </p:txBody>
      </p:sp>
    </p:spTree>
    <p:extLst>
      <p:ext uri="{BB962C8B-B14F-4D97-AF65-F5344CB8AC3E}">
        <p14:creationId xmlns:p14="http://schemas.microsoft.com/office/powerpoint/2010/main" val="35108262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3DC8B170-56B6-4C49-9D3B-030E328FB2BF}" type="datetimeFigureOut">
              <a:rPr lang="fr-FR" smtClean="0"/>
              <a:t>30/01/2019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0BAC774-4B4B-4D94-9DB6-77FCCDEDC2A3}" type="slidenum">
              <a:rPr lang="fr-FR" smtClean="0"/>
              <a:t>‹#›</a:t>
            </a:fld>
            <a:endParaRPr lang="fr-FR"/>
          </a:p>
        </p:txBody>
      </p:sp>
    </p:spTree>
    <p:extLst>
      <p:ext uri="{BB962C8B-B14F-4D97-AF65-F5344CB8AC3E}">
        <p14:creationId xmlns:p14="http://schemas.microsoft.com/office/powerpoint/2010/main" val="2506119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3DC8B170-56B6-4C49-9D3B-030E328FB2BF}" type="datetimeFigureOut">
              <a:rPr lang="fr-FR" smtClean="0"/>
              <a:t>30/01/2019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0BAC774-4B4B-4D94-9DB6-77FCCDEDC2A3}" type="slidenum">
              <a:rPr lang="fr-FR" smtClean="0"/>
              <a:t>‹#›</a:t>
            </a:fld>
            <a:endParaRPr lang="fr-FR"/>
          </a:p>
        </p:txBody>
      </p:sp>
    </p:spTree>
    <p:extLst>
      <p:ext uri="{BB962C8B-B14F-4D97-AF65-F5344CB8AC3E}">
        <p14:creationId xmlns:p14="http://schemas.microsoft.com/office/powerpoint/2010/main" val="213422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3DC8B170-56B6-4C49-9D3B-030E328FB2BF}" type="datetimeFigureOut">
              <a:rPr lang="fr-FR" smtClean="0"/>
              <a:t>30/01/2019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0BAC774-4B4B-4D94-9DB6-77FCCDEDC2A3}" type="slidenum">
              <a:rPr lang="fr-FR" smtClean="0"/>
              <a:t>‹#›</a:t>
            </a:fld>
            <a:endParaRPr lang="fr-FR"/>
          </a:p>
        </p:txBody>
      </p:sp>
    </p:spTree>
    <p:extLst>
      <p:ext uri="{BB962C8B-B14F-4D97-AF65-F5344CB8AC3E}">
        <p14:creationId xmlns:p14="http://schemas.microsoft.com/office/powerpoint/2010/main" val="161040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8B170-56B6-4C49-9D3B-030E328FB2BF}" type="datetimeFigureOut">
              <a:rPr lang="fr-FR" smtClean="0"/>
              <a:t>30/01/2019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0BAC774-4B4B-4D94-9DB6-77FCCDEDC2A3}" type="slidenum">
              <a:rPr lang="fr-FR" smtClean="0"/>
              <a:t>‹#›</a:t>
            </a:fld>
            <a:endParaRPr lang="fr-FR"/>
          </a:p>
        </p:txBody>
      </p:sp>
    </p:spTree>
    <p:extLst>
      <p:ext uri="{BB962C8B-B14F-4D97-AF65-F5344CB8AC3E}">
        <p14:creationId xmlns:p14="http://schemas.microsoft.com/office/powerpoint/2010/main" val="182599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C8B170-56B6-4C49-9D3B-030E328FB2BF}" type="datetimeFigureOut">
              <a:rPr lang="fr-FR" smtClean="0"/>
              <a:t>30/01/2019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0BAC774-4B4B-4D94-9DB6-77FCCDEDC2A3}" type="slidenum">
              <a:rPr lang="fr-FR" smtClean="0"/>
              <a:t>‹#›</a:t>
            </a:fld>
            <a:endParaRPr lang="fr-FR"/>
          </a:p>
        </p:txBody>
      </p:sp>
    </p:spTree>
    <p:extLst>
      <p:ext uri="{BB962C8B-B14F-4D97-AF65-F5344CB8AC3E}">
        <p14:creationId xmlns:p14="http://schemas.microsoft.com/office/powerpoint/2010/main" val="407164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C8B170-56B6-4C49-9D3B-030E328FB2BF}" type="datetimeFigureOut">
              <a:rPr lang="fr-FR" smtClean="0"/>
              <a:t>30/01/2019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0BAC774-4B4B-4D94-9DB6-77FCCDEDC2A3}" type="slidenum">
              <a:rPr lang="fr-FR" smtClean="0"/>
              <a:t>‹#›</a:t>
            </a:fld>
            <a:endParaRPr lang="fr-FR"/>
          </a:p>
        </p:txBody>
      </p:sp>
    </p:spTree>
    <p:extLst>
      <p:ext uri="{BB962C8B-B14F-4D97-AF65-F5344CB8AC3E}">
        <p14:creationId xmlns:p14="http://schemas.microsoft.com/office/powerpoint/2010/main" val="245344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8B170-56B6-4C49-9D3B-030E328FB2BF}" type="datetimeFigureOut">
              <a:rPr lang="fr-FR" smtClean="0"/>
              <a:t>30/01/2019</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AC774-4B4B-4D94-9DB6-77FCCDEDC2A3}" type="slidenum">
              <a:rPr lang="fr-FR" smtClean="0"/>
              <a:t>‹#›</a:t>
            </a:fld>
            <a:endParaRPr lang="fr-FR"/>
          </a:p>
        </p:txBody>
      </p:sp>
    </p:spTree>
    <p:extLst>
      <p:ext uri="{BB962C8B-B14F-4D97-AF65-F5344CB8AC3E}">
        <p14:creationId xmlns:p14="http://schemas.microsoft.com/office/powerpoint/2010/main" val="847575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Text Mining and Network Analysis of Digital</a:t>
            </a:r>
            <a:r>
              <a:rPr lang="fr-FR" dirty="0"/>
              <a:t/>
            </a:r>
            <a:br>
              <a:rPr lang="fr-FR" dirty="0"/>
            </a:br>
            <a:r>
              <a:rPr lang="en-US" dirty="0"/>
              <a:t>Libraries in </a:t>
            </a:r>
            <a:r>
              <a:rPr lang="en-US" dirty="0" smtClean="0"/>
              <a:t>R</a:t>
            </a:r>
            <a:endParaRPr lang="fr-FR" dirty="0"/>
          </a:p>
        </p:txBody>
      </p:sp>
      <p:sp>
        <p:nvSpPr>
          <p:cNvPr id="3" name="Subtitle 2"/>
          <p:cNvSpPr>
            <a:spLocks noGrp="1"/>
          </p:cNvSpPr>
          <p:nvPr>
            <p:ph type="subTitle" idx="1"/>
          </p:nvPr>
        </p:nvSpPr>
        <p:spPr/>
        <p:txBody>
          <a:bodyPr/>
          <a:lstStyle/>
          <a:p>
            <a:r>
              <a:rPr lang="en-US" sz="2000" b="1" dirty="0"/>
              <a:t>MiniProj4</a:t>
            </a:r>
            <a:endParaRPr lang="fr-FR" b="1" dirty="0"/>
          </a:p>
          <a:p>
            <a:r>
              <a:rPr lang="fr-FR" dirty="0" err="1" smtClean="0"/>
              <a:t>Boumalia</a:t>
            </a:r>
            <a:r>
              <a:rPr lang="fr-FR" dirty="0" smtClean="0"/>
              <a:t> Mahfoud</a:t>
            </a:r>
          </a:p>
          <a:p>
            <a:r>
              <a:rPr lang="fr-FR" dirty="0" err="1" smtClean="0"/>
              <a:t>Charik</a:t>
            </a:r>
            <a:r>
              <a:rPr lang="fr-FR" dirty="0" smtClean="0"/>
              <a:t> </a:t>
            </a:r>
            <a:r>
              <a:rPr lang="fr-FR" dirty="0" err="1" smtClean="0"/>
              <a:t>Abdessamie</a:t>
            </a:r>
            <a:endParaRPr lang="fr-FR" dirty="0"/>
          </a:p>
        </p:txBody>
      </p:sp>
      <p:sp>
        <p:nvSpPr>
          <p:cNvPr id="4" name="TextBox 3"/>
          <p:cNvSpPr txBox="1"/>
          <p:nvPr/>
        </p:nvSpPr>
        <p:spPr>
          <a:xfrm>
            <a:off x="3998794" y="5513696"/>
            <a:ext cx="4203510" cy="369332"/>
          </a:xfrm>
          <a:prstGeom prst="rect">
            <a:avLst/>
          </a:prstGeom>
          <a:noFill/>
        </p:spPr>
        <p:txBody>
          <a:bodyPr wrap="square" rtlCol="0">
            <a:spAutoFit/>
          </a:bodyPr>
          <a:lstStyle/>
          <a:p>
            <a:pPr algn="ctr"/>
            <a:r>
              <a:rPr lang="fr-FR" dirty="0" smtClean="0"/>
              <a:t>Dr </a:t>
            </a:r>
            <a:r>
              <a:rPr lang="fr-FR" dirty="0" err="1" smtClean="0"/>
              <a:t>Mehani</a:t>
            </a:r>
            <a:r>
              <a:rPr lang="fr-FR" dirty="0" smtClean="0"/>
              <a:t> </a:t>
            </a:r>
            <a:r>
              <a:rPr lang="fr-FR" dirty="0" err="1" smtClean="0"/>
              <a:t>Taher</a:t>
            </a:r>
            <a:endParaRPr lang="fr-FR" dirty="0"/>
          </a:p>
        </p:txBody>
      </p:sp>
    </p:spTree>
    <p:extLst>
      <p:ext uri="{BB962C8B-B14F-4D97-AF65-F5344CB8AC3E}">
        <p14:creationId xmlns:p14="http://schemas.microsoft.com/office/powerpoint/2010/main" val="2779793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Plan</a:t>
            </a:r>
            <a:endParaRPr lang="fr-FR" dirty="0"/>
          </a:p>
        </p:txBody>
      </p:sp>
      <p:sp>
        <p:nvSpPr>
          <p:cNvPr id="3" name="Content Placeholder 2"/>
          <p:cNvSpPr>
            <a:spLocks noGrp="1"/>
          </p:cNvSpPr>
          <p:nvPr>
            <p:ph idx="1"/>
          </p:nvPr>
        </p:nvSpPr>
        <p:spPr/>
        <p:txBody>
          <a:bodyPr/>
          <a:lstStyle/>
          <a:p>
            <a:r>
              <a:rPr lang="en-US" dirty="0" smtClean="0"/>
              <a:t>Introduction</a:t>
            </a:r>
          </a:p>
          <a:p>
            <a:r>
              <a:rPr lang="fr-FR" dirty="0" err="1" smtClean="0"/>
              <a:t>What</a:t>
            </a:r>
            <a:r>
              <a:rPr lang="fr-FR" dirty="0" smtClean="0"/>
              <a:t> </a:t>
            </a:r>
            <a:r>
              <a:rPr lang="fr-FR" dirty="0" err="1" smtClean="0"/>
              <a:t>is</a:t>
            </a:r>
            <a:r>
              <a:rPr lang="fr-FR" dirty="0" smtClean="0"/>
              <a:t> </a:t>
            </a:r>
            <a:r>
              <a:rPr lang="fr-FR" dirty="0" err="1" smtClean="0"/>
              <a:t>Text</a:t>
            </a:r>
            <a:r>
              <a:rPr lang="fr-FR" dirty="0" smtClean="0"/>
              <a:t> Mining</a:t>
            </a:r>
          </a:p>
          <a:p>
            <a:pPr lvl="1"/>
            <a:r>
              <a:rPr lang="fr-FR" dirty="0" err="1" smtClean="0"/>
              <a:t>Text</a:t>
            </a:r>
            <a:r>
              <a:rPr lang="fr-FR" dirty="0" smtClean="0"/>
              <a:t> </a:t>
            </a:r>
            <a:r>
              <a:rPr lang="fr-FR" dirty="0" err="1" smtClean="0"/>
              <a:t>mining</a:t>
            </a:r>
            <a:r>
              <a:rPr lang="fr-FR" dirty="0" smtClean="0"/>
              <a:t> and </a:t>
            </a:r>
            <a:r>
              <a:rPr lang="fr-FR" dirty="0" err="1" smtClean="0"/>
              <a:t>analytics</a:t>
            </a:r>
            <a:endParaRPr lang="fr-FR" dirty="0" smtClean="0"/>
          </a:p>
          <a:p>
            <a:pPr lvl="1"/>
            <a:r>
              <a:rPr lang="en-US" dirty="0"/>
              <a:t>text preparation techniques in R,</a:t>
            </a:r>
            <a:endParaRPr lang="fr-FR" dirty="0"/>
          </a:p>
          <a:p>
            <a:r>
              <a:rPr lang="en-US" dirty="0"/>
              <a:t>the different steps of our </a:t>
            </a:r>
            <a:r>
              <a:rPr lang="en-US" dirty="0" smtClean="0"/>
              <a:t>analysis</a:t>
            </a:r>
          </a:p>
          <a:p>
            <a:r>
              <a:rPr lang="en-US" dirty="0"/>
              <a:t>Dataset </a:t>
            </a:r>
            <a:r>
              <a:rPr lang="en-US" dirty="0" smtClean="0"/>
              <a:t>Preparation</a:t>
            </a:r>
          </a:p>
          <a:p>
            <a:endParaRPr lang="fr-FR" dirty="0"/>
          </a:p>
          <a:p>
            <a:pPr lvl="1"/>
            <a:endParaRPr lang="fr-FR" dirty="0" smtClean="0"/>
          </a:p>
          <a:p>
            <a:endParaRPr lang="fr-FR" dirty="0"/>
          </a:p>
        </p:txBody>
      </p:sp>
    </p:spTree>
    <p:extLst>
      <p:ext uri="{BB962C8B-B14F-4D97-AF65-F5344CB8AC3E}">
        <p14:creationId xmlns:p14="http://schemas.microsoft.com/office/powerpoint/2010/main" val="2223307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Introduction</a:t>
            </a:r>
            <a:endParaRPr lang="fr-FR" dirty="0"/>
          </a:p>
        </p:txBody>
      </p:sp>
      <p:sp>
        <p:nvSpPr>
          <p:cNvPr id="3" name="Content Placeholder 2"/>
          <p:cNvSpPr>
            <a:spLocks noGrp="1"/>
          </p:cNvSpPr>
          <p:nvPr>
            <p:ph idx="1"/>
          </p:nvPr>
        </p:nvSpPr>
        <p:spPr/>
        <p:txBody>
          <a:bodyPr/>
          <a:lstStyle/>
          <a:p>
            <a:r>
              <a:rPr lang="en-US" dirty="0" smtClean="0"/>
              <a:t>it would be impossible for you to read all the millions of research articles on the topic your south here is where text money can help it filters large amounts of research and extracts the relevant information</a:t>
            </a:r>
            <a:endParaRPr lang="fr-FR" dirty="0"/>
          </a:p>
        </p:txBody>
      </p:sp>
    </p:spTree>
    <p:extLst>
      <p:ext uri="{BB962C8B-B14F-4D97-AF65-F5344CB8AC3E}">
        <p14:creationId xmlns:p14="http://schemas.microsoft.com/office/powerpoint/2010/main" val="1927939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a:t>
            </a:r>
            <a:r>
              <a:rPr lang="fr-FR" dirty="0" err="1" smtClean="0"/>
              <a:t>Text</a:t>
            </a:r>
            <a:r>
              <a:rPr lang="fr-FR" dirty="0" smtClean="0"/>
              <a:t> Mining</a:t>
            </a:r>
            <a:endParaRPr lang="fr-FR" dirty="0"/>
          </a:p>
        </p:txBody>
      </p:sp>
      <p:sp>
        <p:nvSpPr>
          <p:cNvPr id="3" name="Content Placeholder 2"/>
          <p:cNvSpPr>
            <a:spLocks noGrp="1"/>
          </p:cNvSpPr>
          <p:nvPr>
            <p:ph idx="1"/>
          </p:nvPr>
        </p:nvSpPr>
        <p:spPr/>
        <p:txBody>
          <a:bodyPr/>
          <a:lstStyle/>
          <a:p>
            <a:endParaRPr lang="fr-FR" dirty="0"/>
          </a:p>
        </p:txBody>
      </p:sp>
    </p:spTree>
    <p:extLst>
      <p:ext uri="{BB962C8B-B14F-4D97-AF65-F5344CB8AC3E}">
        <p14:creationId xmlns:p14="http://schemas.microsoft.com/office/powerpoint/2010/main" val="1901438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81</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Text Mining and Network Analysis of Digital Libraries in R</vt:lpstr>
      <vt:lpstr>Plan</vt:lpstr>
      <vt:lpstr>Introduction</vt:lpstr>
      <vt:lpstr>What is Text Mining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Moussa m</dc:creator>
  <cp:lastModifiedBy>Moussa m</cp:lastModifiedBy>
  <cp:revision>5</cp:revision>
  <dcterms:created xsi:type="dcterms:W3CDTF">2019-01-30T15:47:49Z</dcterms:created>
  <dcterms:modified xsi:type="dcterms:W3CDTF">2019-01-30T16:05:14Z</dcterms:modified>
</cp:coreProperties>
</file>