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7A2699-E03F-4343-B7A0-FF2409F0429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5DE282-F7ED-49E5-AC0C-9BDE334F74E7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15416"/>
            <a:ext cx="9144000" cy="11521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n-lt"/>
              </a:rPr>
              <a:t>Higher to the stars</a:t>
            </a:r>
            <a:endParaRPr lang="ru-RU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897930"/>
            <a:ext cx="4786953" cy="596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23528" y="5301208"/>
            <a:ext cx="26642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Сделал студент 1 курса</a:t>
            </a:r>
            <a:r>
              <a:rPr lang="en-US" dirty="0" smtClean="0"/>
              <a:t>: </a:t>
            </a:r>
          </a:p>
          <a:p>
            <a:pPr algn="ctr"/>
            <a:r>
              <a:rPr lang="ru-RU" dirty="0" smtClean="0"/>
              <a:t>Севергин Андрей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“Higher to the stars” – </a:t>
            </a:r>
            <a:r>
              <a:rPr lang="ru-RU" dirty="0" smtClean="0"/>
              <a:t>игра, основанная на знаменитой игре для смартфонов, в которой игрок помогает главному герою по имени Тоша забраться как можно выше по платформам и собрать как можно больше очков, собирая монеты и сладости.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smtClean="0"/>
              <a:t>настоящий момент в игре реализовано следующее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Правильно </a:t>
            </a:r>
            <a:r>
              <a:rPr lang="ru-RU" dirty="0" smtClean="0"/>
              <a:t>отображающийся </a:t>
            </a:r>
            <a:r>
              <a:rPr lang="ru-RU" dirty="0" smtClean="0"/>
              <a:t>рейтинг в виде наибольшего достигнутого количества очков, набранного пользователем.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Анимации прыжка и разрушения поврежденных платформ.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Бесконечно генерируемая карта.</a:t>
            </a:r>
          </a:p>
          <a:p>
            <a:pPr marL="0" indent="0">
              <a:buNone/>
            </a:pPr>
            <a:r>
              <a:rPr lang="ru-RU" dirty="0" smtClean="0"/>
              <a:t> Постепенное усложнение игры, посредством ускорения персонажа и двигающихся платформ.</a:t>
            </a:r>
          </a:p>
          <a:p>
            <a:pPr marL="0" indent="0">
              <a:buNone/>
            </a:pPr>
            <a:r>
              <a:rPr lang="ru-RU" dirty="0" smtClean="0"/>
              <a:t> Принцип гравитации для главного героя.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smtClean="0"/>
              <a:t>Игровая валюта в виде монет, за которую можно приобретать в магазине дополнительных персонажей и аксессуары для них.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Достижения и идеи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Продуманный игровой баланс, реализация разных типов платформ и правильное расположение объектов относительно игры. Внутриигровой магазин, в котором можно купить дополнительных персонажей за игровую валюту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282</TotalTime>
  <Words>164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Higher to the stars</vt:lpstr>
      <vt:lpstr>Описание игры</vt:lpstr>
      <vt:lpstr>Слайд 3</vt:lpstr>
      <vt:lpstr>Слайд 4</vt:lpstr>
      <vt:lpstr>Слайд 5</vt:lpstr>
      <vt:lpstr>Реализация проекта</vt:lpstr>
      <vt:lpstr>Достижения и идеи развития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Андрей</dc:creator>
  <cp:lastModifiedBy>Андрей</cp:lastModifiedBy>
  <cp:revision>29</cp:revision>
  <dcterms:created xsi:type="dcterms:W3CDTF">2021-05-24T17:58:52Z</dcterms:created>
  <dcterms:modified xsi:type="dcterms:W3CDTF">2021-05-24T22:41:22Z</dcterms:modified>
</cp:coreProperties>
</file>