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0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3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5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8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0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7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34E-FEA2-479F-9B4C-9E4879AAEF3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889E-0614-45A4-972F-DB7958E4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MiniJava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语法分析器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小组成员：韦霞杰     </a:t>
            </a:r>
            <a:r>
              <a:rPr lang="en-US" altLang="zh-CN" dirty="0" smtClean="0"/>
              <a:t>15307130416</a:t>
            </a:r>
          </a:p>
          <a:p>
            <a:r>
              <a:rPr lang="zh-CN" altLang="en-US" dirty="0" smtClean="0"/>
              <a:t>                       曹    楠     </a:t>
            </a:r>
            <a:r>
              <a:rPr lang="en-US" altLang="zh-CN" dirty="0" smtClean="0"/>
              <a:t>15307130312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9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199" y="1584100"/>
            <a:ext cx="106755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 smtClean="0"/>
              <a:t>编写</a:t>
            </a:r>
            <a:r>
              <a:rPr lang="en-US" altLang="zh-CN" sz="3200" dirty="0" smtClean="0"/>
              <a:t>Minijava.g4</a:t>
            </a:r>
            <a:r>
              <a:rPr lang="zh-CN" altLang="en-US" sz="3200" dirty="0" smtClean="0"/>
              <a:t>语法文件，在其中加入错误处理的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代码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执行</a:t>
            </a:r>
            <a:r>
              <a:rPr lang="en-US" altLang="zh-CN" sz="3200" dirty="0" smtClean="0"/>
              <a:t>antlr4</a:t>
            </a:r>
            <a:r>
              <a:rPr lang="zh-CN" altLang="en-US" sz="3200" dirty="0" smtClean="0"/>
              <a:t>命令：</a:t>
            </a:r>
            <a:r>
              <a:rPr lang="en-US" altLang="zh-CN" sz="3200" dirty="0" smtClean="0"/>
              <a:t>antlr4 MiniJava.g4</a:t>
            </a:r>
          </a:p>
          <a:p>
            <a:pPr marL="342900" indent="-342900">
              <a:buAutoNum type="arabicPeriod"/>
            </a:pPr>
            <a:r>
              <a:rPr lang="zh-CN" altLang="en-US" sz="3200" dirty="0" smtClean="0"/>
              <a:t>编译生成的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文件，执行命令：</a:t>
            </a:r>
            <a:r>
              <a:rPr lang="en-US" altLang="zh-CN" sz="3200" dirty="0" err="1" smtClean="0"/>
              <a:t>javac</a:t>
            </a:r>
            <a:r>
              <a:rPr lang="en-US" altLang="zh-CN" sz="3200" dirty="0" smtClean="0"/>
              <a:t> –</a:t>
            </a:r>
            <a:r>
              <a:rPr lang="en-US" altLang="zh-CN" sz="3200" dirty="0" err="1" smtClean="0"/>
              <a:t>cp</a:t>
            </a:r>
            <a:r>
              <a:rPr lang="en-US" altLang="zh-CN" sz="3200" dirty="0" smtClean="0"/>
              <a:t> antlr-4.7.2-complete.jar *.java</a:t>
            </a:r>
          </a:p>
          <a:p>
            <a:pPr marL="342900" indent="-342900">
              <a:buAutoNum type="arabicPeriod"/>
            </a:pPr>
            <a:r>
              <a:rPr lang="zh-CN" altLang="en-US" sz="3200" dirty="0" smtClean="0"/>
              <a:t>添加测试代码</a:t>
            </a:r>
            <a:r>
              <a:rPr lang="en-US" altLang="zh-CN" sz="3200" dirty="0" smtClean="0"/>
              <a:t>binarysearch.java</a:t>
            </a:r>
            <a:r>
              <a:rPr lang="zh-CN" altLang="en-US" sz="3200" dirty="0" smtClean="0"/>
              <a:t>到目录下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得到语法分析数，执行命令：</a:t>
            </a:r>
            <a:r>
              <a:rPr lang="fr-FR" altLang="zh-CN" sz="3200" dirty="0" smtClean="0"/>
              <a:t>grun </a:t>
            </a:r>
            <a:r>
              <a:rPr lang="en-US" altLang="zh-CN" sz="3200" dirty="0" err="1" smtClean="0"/>
              <a:t>MiniJava</a:t>
            </a:r>
            <a:r>
              <a:rPr lang="fr-FR" altLang="zh-CN" sz="3200" dirty="0" smtClean="0"/>
              <a:t> prog -gui binarysearch.java  </a:t>
            </a:r>
          </a:p>
          <a:p>
            <a:pPr marL="342900" indent="-342900">
              <a:buAutoNum type="arabicPeriod"/>
            </a:pPr>
            <a:endParaRPr lang="fr-F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69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5" y="1568641"/>
            <a:ext cx="8876650" cy="4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非法字符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96" y="1454976"/>
            <a:ext cx="3949695" cy="1893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8" y="1261793"/>
            <a:ext cx="5512650" cy="5448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7" y="3581744"/>
            <a:ext cx="5429515" cy="24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0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r>
              <a:rPr lang="en-US" altLang="zh-CN" dirty="0" smtClean="0"/>
              <a:t>-ID</a:t>
            </a:r>
            <a:r>
              <a:rPr lang="zh-CN" altLang="en-US" dirty="0" smtClean="0"/>
              <a:t>为关键词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13" y="1572006"/>
            <a:ext cx="3240345" cy="1544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72" y="1365763"/>
            <a:ext cx="6580478" cy="32706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7322"/>
            <a:ext cx="7828469" cy="13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1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变量重复定义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8" y="1438208"/>
            <a:ext cx="2809875" cy="145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65" y="1438208"/>
            <a:ext cx="6535062" cy="3153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87637"/>
            <a:ext cx="8612325" cy="13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参数重名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34" y="4717227"/>
            <a:ext cx="7394786" cy="1441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34" y="1590071"/>
            <a:ext cx="5029366" cy="17326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4161"/>
            <a:ext cx="5431194" cy="27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算术表达式错误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6897"/>
            <a:ext cx="7647435" cy="15486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9" y="1442837"/>
            <a:ext cx="30003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37" y="1442837"/>
            <a:ext cx="6149763" cy="25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7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函数重载错误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02" y="1690688"/>
            <a:ext cx="4554856" cy="2044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2" y="4714673"/>
            <a:ext cx="8246571" cy="1387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754" y="1545486"/>
            <a:ext cx="6159926" cy="24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101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MiniJava 语法分析器</vt:lpstr>
      <vt:lpstr>步骤</vt:lpstr>
      <vt:lpstr>语法分析树</vt:lpstr>
      <vt:lpstr>错误处理-非法字符</vt:lpstr>
      <vt:lpstr>错误处理-ID为关键词</vt:lpstr>
      <vt:lpstr>错误测试-变量重复定义</vt:lpstr>
      <vt:lpstr>错误处理-参数重名</vt:lpstr>
      <vt:lpstr>错误处理-算术表达式错误</vt:lpstr>
      <vt:lpstr>错误处理-函数重载错误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MiniJava 语法分析器</dc:title>
  <dc:creator>China</dc:creator>
  <cp:lastModifiedBy>China</cp:lastModifiedBy>
  <cp:revision>6</cp:revision>
  <dcterms:created xsi:type="dcterms:W3CDTF">2018-12-26T04:36:32Z</dcterms:created>
  <dcterms:modified xsi:type="dcterms:W3CDTF">2018-12-26T05:27:18Z</dcterms:modified>
</cp:coreProperties>
</file>