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6" r:id="rId12"/>
    <p:sldId id="298" r:id="rId13"/>
    <p:sldId id="299" r:id="rId14"/>
    <p:sldId id="267" r:id="rId15"/>
    <p:sldId id="268" r:id="rId16"/>
  </p:sldIdLst>
  <p:sldSz cx="9144000" cy="5143500" type="screen16x9"/>
  <p:notesSz cx="6858000" cy="9144000"/>
  <p:embeddedFontLst>
    <p:embeddedFont>
      <p:font typeface="Aboreto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C93142-BD93-4574-9CED-27E3F6EE83D2}">
  <a:tblStyle styleId="{15C93142-BD93-4574-9CED-27E3F6EE8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D38909-0E99-4802-8C9C-BDA0800CEB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111CF-18C2-4025-B393-B21F77F7EB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00166-FA3E-40A4-956F-C7454F0C0852}">
      <dgm:prSet/>
      <dgm:spPr/>
      <dgm:t>
        <a:bodyPr/>
        <a:lstStyle/>
        <a:p>
          <a:r>
            <a:rPr lang="en-US" dirty="0"/>
            <a:t>Check in Service</a:t>
          </a:r>
        </a:p>
      </dgm:t>
    </dgm:pt>
    <dgm:pt modelId="{6C4E6C8D-2648-4AFB-B0D7-94216562CA6D}" type="parTrans" cxnId="{A644C4D4-A807-41B8-B945-9ACCC3A432BA}">
      <dgm:prSet/>
      <dgm:spPr/>
      <dgm:t>
        <a:bodyPr/>
        <a:lstStyle/>
        <a:p>
          <a:endParaRPr lang="en-US"/>
        </a:p>
      </dgm:t>
    </dgm:pt>
    <dgm:pt modelId="{F6556B6B-07DC-4831-9379-27C5D4D809A8}" type="sibTrans" cxnId="{A644C4D4-A807-41B8-B945-9ACCC3A432BA}">
      <dgm:prSet/>
      <dgm:spPr/>
      <dgm:t>
        <a:bodyPr/>
        <a:lstStyle/>
        <a:p>
          <a:endParaRPr lang="en-US"/>
        </a:p>
      </dgm:t>
    </dgm:pt>
    <dgm:pt modelId="{32627D5F-E8E7-4C3F-839A-7B1CFFF28764}">
      <dgm:prSet/>
      <dgm:spPr/>
      <dgm:t>
        <a:bodyPr/>
        <a:lstStyle/>
        <a:p>
          <a:r>
            <a:rPr lang="en-US" dirty="0"/>
            <a:t>On-board Service</a:t>
          </a:r>
        </a:p>
      </dgm:t>
    </dgm:pt>
    <dgm:pt modelId="{AF68BECE-A675-4ACB-A303-23B2459AFB8F}" type="parTrans" cxnId="{2C1A7BB3-1320-4FE0-BCDF-7E6898C740B2}">
      <dgm:prSet/>
      <dgm:spPr/>
      <dgm:t>
        <a:bodyPr/>
        <a:lstStyle/>
        <a:p>
          <a:endParaRPr lang="en-US"/>
        </a:p>
      </dgm:t>
    </dgm:pt>
    <dgm:pt modelId="{C0B1A8AB-DB0E-4D76-BC0C-3F9328EFBDC1}" type="sibTrans" cxnId="{2C1A7BB3-1320-4FE0-BCDF-7E6898C740B2}">
      <dgm:prSet/>
      <dgm:spPr/>
      <dgm:t>
        <a:bodyPr/>
        <a:lstStyle/>
        <a:p>
          <a:endParaRPr lang="en-US"/>
        </a:p>
      </dgm:t>
    </dgm:pt>
    <dgm:pt modelId="{96776C50-3601-45E2-A7A7-314C203F912C}">
      <dgm:prSet/>
      <dgm:spPr/>
      <dgm:t>
        <a:bodyPr/>
        <a:lstStyle/>
        <a:p>
          <a:r>
            <a:rPr lang="en-US" dirty="0"/>
            <a:t>Cleanliness</a:t>
          </a:r>
        </a:p>
      </dgm:t>
    </dgm:pt>
    <dgm:pt modelId="{9F6FFDC0-F77B-4A00-9AC5-5570334EA3CC}" type="parTrans" cxnId="{3A261E65-E0D6-4391-8923-B9C8C7E58EA4}">
      <dgm:prSet/>
      <dgm:spPr/>
      <dgm:t>
        <a:bodyPr/>
        <a:lstStyle/>
        <a:p>
          <a:endParaRPr lang="en-US"/>
        </a:p>
      </dgm:t>
    </dgm:pt>
    <dgm:pt modelId="{ABE37C17-9603-40D5-959E-B98640975E14}" type="sibTrans" cxnId="{3A261E65-E0D6-4391-8923-B9C8C7E58EA4}">
      <dgm:prSet/>
      <dgm:spPr/>
      <dgm:t>
        <a:bodyPr/>
        <a:lstStyle/>
        <a:p>
          <a:endParaRPr lang="en-US"/>
        </a:p>
      </dgm:t>
    </dgm:pt>
    <dgm:pt modelId="{BE5B62D7-C1FD-4DA2-9077-579CCB79CEC0}">
      <dgm:prSet/>
      <dgm:spPr/>
      <dgm:t>
        <a:bodyPr/>
        <a:lstStyle/>
        <a:p>
          <a:r>
            <a:rPr lang="en-US" dirty="0"/>
            <a:t>Inflight-Service</a:t>
          </a:r>
        </a:p>
      </dgm:t>
    </dgm:pt>
    <dgm:pt modelId="{12946C3E-E9EB-49E6-9595-B5FE08780826}" type="sibTrans" cxnId="{89817B4B-6756-4342-BCF2-46100A9C25F1}">
      <dgm:prSet/>
      <dgm:spPr/>
      <dgm:t>
        <a:bodyPr/>
        <a:lstStyle/>
        <a:p>
          <a:endParaRPr lang="en-US"/>
        </a:p>
      </dgm:t>
    </dgm:pt>
    <dgm:pt modelId="{C908D0DE-17FE-41B1-B0D6-B114E43E5E95}" type="parTrans" cxnId="{89817B4B-6756-4342-BCF2-46100A9C25F1}">
      <dgm:prSet/>
      <dgm:spPr/>
      <dgm:t>
        <a:bodyPr/>
        <a:lstStyle/>
        <a:p>
          <a:endParaRPr lang="en-US"/>
        </a:p>
      </dgm:t>
    </dgm:pt>
    <dgm:pt modelId="{8626B9BB-B146-4F92-9F6D-F8D8CBC736FC}">
      <dgm:prSet/>
      <dgm:spPr/>
      <dgm:t>
        <a:bodyPr/>
        <a:lstStyle/>
        <a:p>
          <a:r>
            <a:rPr lang="en-US"/>
            <a:t>Baggage Handling</a:t>
          </a:r>
          <a:endParaRPr lang="en-US" dirty="0"/>
        </a:p>
      </dgm:t>
    </dgm:pt>
    <dgm:pt modelId="{F5FC1945-9823-4CAC-BBC6-22DE14A61AF8}" type="sibTrans" cxnId="{254E5F40-FBBF-4E68-BC98-C90F67EF5985}">
      <dgm:prSet/>
      <dgm:spPr/>
      <dgm:t>
        <a:bodyPr/>
        <a:lstStyle/>
        <a:p>
          <a:endParaRPr lang="en-US"/>
        </a:p>
      </dgm:t>
    </dgm:pt>
    <dgm:pt modelId="{E8F232E5-3195-4344-A466-5C2A44A89964}" type="parTrans" cxnId="{254E5F40-FBBF-4E68-BC98-C90F67EF5985}">
      <dgm:prSet/>
      <dgm:spPr/>
      <dgm:t>
        <a:bodyPr/>
        <a:lstStyle/>
        <a:p>
          <a:endParaRPr lang="en-US"/>
        </a:p>
      </dgm:t>
    </dgm:pt>
    <dgm:pt modelId="{AF91F1AC-3BD2-4627-9663-AA3A5752D2B5}">
      <dgm:prSet/>
      <dgm:spPr/>
      <dgm:t>
        <a:bodyPr/>
        <a:lstStyle/>
        <a:p>
          <a:r>
            <a:rPr lang="en-US" dirty="0"/>
            <a:t>Ease of Online Booking</a:t>
          </a:r>
        </a:p>
      </dgm:t>
    </dgm:pt>
    <dgm:pt modelId="{8DF21411-5BCC-400C-9855-D16BC81426DB}" type="sibTrans" cxnId="{A3A3C09D-136E-4BF1-A4AD-9F4FC0B98AB1}">
      <dgm:prSet/>
      <dgm:spPr/>
      <dgm:t>
        <a:bodyPr/>
        <a:lstStyle/>
        <a:p>
          <a:endParaRPr lang="en-US"/>
        </a:p>
      </dgm:t>
    </dgm:pt>
    <dgm:pt modelId="{946B3C53-3A8C-4177-8F56-1F96CF7E1ED5}" type="parTrans" cxnId="{A3A3C09D-136E-4BF1-A4AD-9F4FC0B98AB1}">
      <dgm:prSet/>
      <dgm:spPr/>
      <dgm:t>
        <a:bodyPr/>
        <a:lstStyle/>
        <a:p>
          <a:endParaRPr lang="en-US"/>
        </a:p>
      </dgm:t>
    </dgm:pt>
    <dgm:pt modelId="{60C0477C-5696-47B6-8CBA-437A4A61E31A}">
      <dgm:prSet/>
      <dgm:spPr/>
      <dgm:t>
        <a:bodyPr/>
        <a:lstStyle/>
        <a:p>
          <a:r>
            <a:rPr lang="en-US" dirty="0"/>
            <a:t>Satisfaction</a:t>
          </a:r>
        </a:p>
      </dgm:t>
    </dgm:pt>
    <dgm:pt modelId="{7D692BD7-0A21-46A9-9CD0-C63040FF2DD5}" type="sibTrans" cxnId="{52137BCC-7BAB-4C6B-874A-4B1981CA268E}">
      <dgm:prSet/>
      <dgm:spPr/>
      <dgm:t>
        <a:bodyPr/>
        <a:lstStyle/>
        <a:p>
          <a:endParaRPr lang="en-US"/>
        </a:p>
      </dgm:t>
    </dgm:pt>
    <dgm:pt modelId="{999DC77C-9484-493C-9CF0-A30C289232FC}" type="parTrans" cxnId="{52137BCC-7BAB-4C6B-874A-4B1981CA268E}">
      <dgm:prSet/>
      <dgm:spPr/>
      <dgm:t>
        <a:bodyPr/>
        <a:lstStyle/>
        <a:p>
          <a:endParaRPr lang="en-US"/>
        </a:p>
      </dgm:t>
    </dgm:pt>
    <dgm:pt modelId="{7D04ACC0-863A-49E9-902E-9F47304EE714}">
      <dgm:prSet/>
      <dgm:spPr/>
      <dgm:t>
        <a:bodyPr/>
        <a:lstStyle/>
        <a:p>
          <a:r>
            <a:rPr lang="en-US" dirty="0"/>
            <a:t>Seat Comfort</a:t>
          </a:r>
        </a:p>
      </dgm:t>
    </dgm:pt>
    <dgm:pt modelId="{4B6099E8-E98E-4800-8642-29AD31248321}" type="sibTrans" cxnId="{031B5BC2-FE0C-4F7E-AE6F-CC6C2354DFC7}">
      <dgm:prSet/>
      <dgm:spPr/>
      <dgm:t>
        <a:bodyPr/>
        <a:lstStyle/>
        <a:p>
          <a:endParaRPr lang="en-US"/>
        </a:p>
      </dgm:t>
    </dgm:pt>
    <dgm:pt modelId="{399F08A0-C05D-4898-B3EA-C58E98E03425}" type="parTrans" cxnId="{031B5BC2-FE0C-4F7E-AE6F-CC6C2354DFC7}">
      <dgm:prSet/>
      <dgm:spPr/>
      <dgm:t>
        <a:bodyPr/>
        <a:lstStyle/>
        <a:p>
          <a:endParaRPr lang="en-US"/>
        </a:p>
      </dgm:t>
    </dgm:pt>
    <dgm:pt modelId="{FF4F0B68-101B-492B-9DA0-B055F6C4D306}">
      <dgm:prSet/>
      <dgm:spPr/>
      <dgm:t>
        <a:bodyPr/>
        <a:lstStyle/>
        <a:p>
          <a:r>
            <a:rPr lang="en-US" dirty="0"/>
            <a:t>Inflight Entertainment</a:t>
          </a:r>
        </a:p>
      </dgm:t>
    </dgm:pt>
    <dgm:pt modelId="{6431A9DB-8E38-4B6F-B156-556411523823}" type="sibTrans" cxnId="{D1F2E0BE-49B6-4C33-BB50-4CD89E1FD262}">
      <dgm:prSet/>
      <dgm:spPr/>
      <dgm:t>
        <a:bodyPr/>
        <a:lstStyle/>
        <a:p>
          <a:endParaRPr lang="en-US"/>
        </a:p>
      </dgm:t>
    </dgm:pt>
    <dgm:pt modelId="{FA273B34-05AE-4803-B9B5-BCC2E8B147F5}" type="parTrans" cxnId="{D1F2E0BE-49B6-4C33-BB50-4CD89E1FD262}">
      <dgm:prSet/>
      <dgm:spPr/>
      <dgm:t>
        <a:bodyPr/>
        <a:lstStyle/>
        <a:p>
          <a:endParaRPr lang="en-US"/>
        </a:p>
      </dgm:t>
    </dgm:pt>
    <dgm:pt modelId="{E434F1E9-07D3-46D1-A92D-6121679B88FD}" type="pres">
      <dgm:prSet presAssocID="{4DB111CF-18C2-4025-B393-B21F77F7EBCA}" presName="diagram" presStyleCnt="0">
        <dgm:presLayoutVars>
          <dgm:dir/>
          <dgm:resizeHandles val="exact"/>
        </dgm:presLayoutVars>
      </dgm:prSet>
      <dgm:spPr/>
    </dgm:pt>
    <dgm:pt modelId="{F113E2C8-64E7-4F54-9CCD-7D85C75CE5B1}" type="pres">
      <dgm:prSet presAssocID="{BE5B62D7-C1FD-4DA2-9077-579CCB79CEC0}" presName="node" presStyleLbl="node1" presStyleIdx="0" presStyleCnt="9" custLinFactNeighborX="-7594" custLinFactNeighborY="1708">
        <dgm:presLayoutVars>
          <dgm:bulletEnabled val="1"/>
        </dgm:presLayoutVars>
      </dgm:prSet>
      <dgm:spPr/>
    </dgm:pt>
    <dgm:pt modelId="{179655EA-6CC6-44D2-B9ED-D0CB666F3B69}" type="pres">
      <dgm:prSet presAssocID="{12946C3E-E9EB-49E6-9595-B5FE08780826}" presName="sibTrans" presStyleCnt="0"/>
      <dgm:spPr/>
    </dgm:pt>
    <dgm:pt modelId="{1CEBFD61-4AD8-4477-8276-BFEB4A3AD127}" type="pres">
      <dgm:prSet presAssocID="{FC900166-FA3E-40A4-956F-C7454F0C0852}" presName="node" presStyleLbl="node1" presStyleIdx="1" presStyleCnt="9">
        <dgm:presLayoutVars>
          <dgm:bulletEnabled val="1"/>
        </dgm:presLayoutVars>
      </dgm:prSet>
      <dgm:spPr/>
    </dgm:pt>
    <dgm:pt modelId="{788E8A9F-C906-43EC-956C-3E803B3C767F}" type="pres">
      <dgm:prSet presAssocID="{F6556B6B-07DC-4831-9379-27C5D4D809A8}" presName="sibTrans" presStyleCnt="0"/>
      <dgm:spPr/>
    </dgm:pt>
    <dgm:pt modelId="{C9F4CE4E-8E32-4926-B6FA-1A6922A2764F}" type="pres">
      <dgm:prSet presAssocID="{8626B9BB-B146-4F92-9F6D-F8D8CBC736FC}" presName="node" presStyleLbl="node1" presStyleIdx="2" presStyleCnt="9" custLinFactNeighborX="7082" custLinFactNeighborY="1692">
        <dgm:presLayoutVars>
          <dgm:bulletEnabled val="1"/>
        </dgm:presLayoutVars>
      </dgm:prSet>
      <dgm:spPr/>
    </dgm:pt>
    <dgm:pt modelId="{91906F05-AA0C-46D3-B1A1-B3B91F4E49E4}" type="pres">
      <dgm:prSet presAssocID="{F5FC1945-9823-4CAC-BBC6-22DE14A61AF8}" presName="sibTrans" presStyleCnt="0"/>
      <dgm:spPr/>
    </dgm:pt>
    <dgm:pt modelId="{19AEC18C-1B3D-425A-9FDA-7798504BB5E4}" type="pres">
      <dgm:prSet presAssocID="{60C0477C-5696-47B6-8CBA-437A4A61E31A}" presName="node" presStyleLbl="node1" presStyleIdx="3" presStyleCnt="9" custLinFactY="100000" custLinFactNeighborX="-98754" custLinFactNeighborY="126176">
        <dgm:presLayoutVars>
          <dgm:bulletEnabled val="1"/>
        </dgm:presLayoutVars>
      </dgm:prSet>
      <dgm:spPr/>
    </dgm:pt>
    <dgm:pt modelId="{7A7CD797-F150-4115-A6CF-B384DD33602F}" type="pres">
      <dgm:prSet presAssocID="{7D692BD7-0A21-46A9-9CD0-C63040FF2DD5}" presName="sibTrans" presStyleCnt="0"/>
      <dgm:spPr/>
    </dgm:pt>
    <dgm:pt modelId="{6A1C1BC6-F2CD-4FD0-A57F-55F94DC7D323}" type="pres">
      <dgm:prSet presAssocID="{AF91F1AC-3BD2-4627-9663-AA3A5752D2B5}" presName="node" presStyleLbl="node1" presStyleIdx="4" presStyleCnt="9">
        <dgm:presLayoutVars>
          <dgm:bulletEnabled val="1"/>
        </dgm:presLayoutVars>
      </dgm:prSet>
      <dgm:spPr/>
    </dgm:pt>
    <dgm:pt modelId="{46445DCE-CBD7-4DAD-82D0-4990AC3482FD}" type="pres">
      <dgm:prSet presAssocID="{8DF21411-5BCC-400C-9855-D16BC81426DB}" presName="sibTrans" presStyleCnt="0"/>
      <dgm:spPr/>
    </dgm:pt>
    <dgm:pt modelId="{7C0E4F9F-C4F8-4756-81E8-237D51D30DE2}" type="pres">
      <dgm:prSet presAssocID="{7D04ACC0-863A-49E9-902E-9F47304EE714}" presName="node" presStyleLbl="node1" presStyleIdx="5" presStyleCnt="9" custLinFactNeighborX="8199" custLinFactNeighborY="4270">
        <dgm:presLayoutVars>
          <dgm:bulletEnabled val="1"/>
        </dgm:presLayoutVars>
      </dgm:prSet>
      <dgm:spPr/>
    </dgm:pt>
    <dgm:pt modelId="{6753932D-ED8E-42D7-A4BB-DDBA6E786513}" type="pres">
      <dgm:prSet presAssocID="{4B6099E8-E98E-4800-8642-29AD31248321}" presName="sibTrans" presStyleCnt="0"/>
      <dgm:spPr/>
    </dgm:pt>
    <dgm:pt modelId="{4EC5C5A8-9949-4292-9854-F712BB705450}" type="pres">
      <dgm:prSet presAssocID="{32627D5F-E8E7-4C3F-839A-7B1CFFF28764}" presName="node" presStyleLbl="node1" presStyleIdx="6" presStyleCnt="9" custLinFactX="9656" custLinFactNeighborX="100000" custLinFactNeighborY="-854">
        <dgm:presLayoutVars>
          <dgm:bulletEnabled val="1"/>
        </dgm:presLayoutVars>
      </dgm:prSet>
      <dgm:spPr/>
    </dgm:pt>
    <dgm:pt modelId="{C7D47367-9DCD-4A38-AC5A-01F0C03E1B46}" type="pres">
      <dgm:prSet presAssocID="{C0B1A8AB-DB0E-4D76-BC0C-3F9328EFBDC1}" presName="sibTrans" presStyleCnt="0"/>
      <dgm:spPr/>
    </dgm:pt>
    <dgm:pt modelId="{72D65773-7EEB-4449-9357-8DDB371D8CB8}" type="pres">
      <dgm:prSet presAssocID="{FF4F0B68-101B-492B-9DA0-B055F6C4D306}" presName="node" presStyleLbl="node1" presStyleIdx="7" presStyleCnt="9" custLinFactX="-19644" custLinFactY="-13461" custLinFactNeighborX="-100000" custLinFactNeighborY="-100000">
        <dgm:presLayoutVars>
          <dgm:bulletEnabled val="1"/>
        </dgm:presLayoutVars>
      </dgm:prSet>
      <dgm:spPr/>
    </dgm:pt>
    <dgm:pt modelId="{3DA8C7E5-683B-45D9-B021-57F9646001AD}" type="pres">
      <dgm:prSet presAssocID="{6431A9DB-8E38-4B6F-B156-556411523823}" presName="sibTrans" presStyleCnt="0"/>
      <dgm:spPr/>
    </dgm:pt>
    <dgm:pt modelId="{1E794412-1B5D-44FF-8DB2-900B3CD3D196}" type="pres">
      <dgm:prSet presAssocID="{96776C50-3601-45E2-A7A7-314C203F912C}" presName="node" presStyleLbl="node1" presStyleIdx="8" presStyleCnt="9" custLinFactNeighborX="9840" custLinFactNeighborY="-731">
        <dgm:presLayoutVars>
          <dgm:bulletEnabled val="1"/>
        </dgm:presLayoutVars>
      </dgm:prSet>
      <dgm:spPr/>
    </dgm:pt>
  </dgm:ptLst>
  <dgm:cxnLst>
    <dgm:cxn modelId="{C0206E13-D4AB-4F1A-9646-D5250CD39B32}" type="presOf" srcId="{AF91F1AC-3BD2-4627-9663-AA3A5752D2B5}" destId="{6A1C1BC6-F2CD-4FD0-A57F-55F94DC7D323}" srcOrd="0" destOrd="0" presId="urn:microsoft.com/office/officeart/2005/8/layout/default"/>
    <dgm:cxn modelId="{254E5F40-FBBF-4E68-BC98-C90F67EF5985}" srcId="{4DB111CF-18C2-4025-B393-B21F77F7EBCA}" destId="{8626B9BB-B146-4F92-9F6D-F8D8CBC736FC}" srcOrd="2" destOrd="0" parTransId="{E8F232E5-3195-4344-A466-5C2A44A89964}" sibTransId="{F5FC1945-9823-4CAC-BBC6-22DE14A61AF8}"/>
    <dgm:cxn modelId="{6F49245D-43B5-4E99-9734-82AA48C71AD1}" type="presOf" srcId="{FF4F0B68-101B-492B-9DA0-B055F6C4D306}" destId="{72D65773-7EEB-4449-9357-8DDB371D8CB8}" srcOrd="0" destOrd="0" presId="urn:microsoft.com/office/officeart/2005/8/layout/default"/>
    <dgm:cxn modelId="{3A261E65-E0D6-4391-8923-B9C8C7E58EA4}" srcId="{4DB111CF-18C2-4025-B393-B21F77F7EBCA}" destId="{96776C50-3601-45E2-A7A7-314C203F912C}" srcOrd="8" destOrd="0" parTransId="{9F6FFDC0-F77B-4A00-9AC5-5570334EA3CC}" sibTransId="{ABE37C17-9603-40D5-959E-B98640975E14}"/>
    <dgm:cxn modelId="{89817B4B-6756-4342-BCF2-46100A9C25F1}" srcId="{4DB111CF-18C2-4025-B393-B21F77F7EBCA}" destId="{BE5B62D7-C1FD-4DA2-9077-579CCB79CEC0}" srcOrd="0" destOrd="0" parTransId="{C908D0DE-17FE-41B1-B0D6-B114E43E5E95}" sibTransId="{12946C3E-E9EB-49E6-9595-B5FE08780826}"/>
    <dgm:cxn modelId="{6781EB4F-C2D7-4977-B404-6C7148007529}" type="presOf" srcId="{7D04ACC0-863A-49E9-902E-9F47304EE714}" destId="{7C0E4F9F-C4F8-4756-81E8-237D51D30DE2}" srcOrd="0" destOrd="0" presId="urn:microsoft.com/office/officeart/2005/8/layout/default"/>
    <dgm:cxn modelId="{EA4A2476-84AB-4E2D-97EE-7DD500793A72}" type="presOf" srcId="{BE5B62D7-C1FD-4DA2-9077-579CCB79CEC0}" destId="{F113E2C8-64E7-4F54-9CCD-7D85C75CE5B1}" srcOrd="0" destOrd="0" presId="urn:microsoft.com/office/officeart/2005/8/layout/default"/>
    <dgm:cxn modelId="{042A7B76-5F3A-45E1-B732-FD7F4B1DABD9}" type="presOf" srcId="{8626B9BB-B146-4F92-9F6D-F8D8CBC736FC}" destId="{C9F4CE4E-8E32-4926-B6FA-1A6922A2764F}" srcOrd="0" destOrd="0" presId="urn:microsoft.com/office/officeart/2005/8/layout/default"/>
    <dgm:cxn modelId="{2DC5EB78-0B3D-4472-A1B6-E118CD52A1BB}" type="presOf" srcId="{60C0477C-5696-47B6-8CBA-437A4A61E31A}" destId="{19AEC18C-1B3D-425A-9FDA-7798504BB5E4}" srcOrd="0" destOrd="0" presId="urn:microsoft.com/office/officeart/2005/8/layout/default"/>
    <dgm:cxn modelId="{35E60096-6632-4157-B240-1C6FC99960E9}" type="presOf" srcId="{32627D5F-E8E7-4C3F-839A-7B1CFFF28764}" destId="{4EC5C5A8-9949-4292-9854-F712BB705450}" srcOrd="0" destOrd="0" presId="urn:microsoft.com/office/officeart/2005/8/layout/default"/>
    <dgm:cxn modelId="{A3A3C09D-136E-4BF1-A4AD-9F4FC0B98AB1}" srcId="{4DB111CF-18C2-4025-B393-B21F77F7EBCA}" destId="{AF91F1AC-3BD2-4627-9663-AA3A5752D2B5}" srcOrd="4" destOrd="0" parTransId="{946B3C53-3A8C-4177-8F56-1F96CF7E1ED5}" sibTransId="{8DF21411-5BCC-400C-9855-D16BC81426DB}"/>
    <dgm:cxn modelId="{2C1A7BB3-1320-4FE0-BCDF-7E6898C740B2}" srcId="{4DB111CF-18C2-4025-B393-B21F77F7EBCA}" destId="{32627D5F-E8E7-4C3F-839A-7B1CFFF28764}" srcOrd="6" destOrd="0" parTransId="{AF68BECE-A675-4ACB-A303-23B2459AFB8F}" sibTransId="{C0B1A8AB-DB0E-4D76-BC0C-3F9328EFBDC1}"/>
    <dgm:cxn modelId="{D1F2E0BE-49B6-4C33-BB50-4CD89E1FD262}" srcId="{4DB111CF-18C2-4025-B393-B21F77F7EBCA}" destId="{FF4F0B68-101B-492B-9DA0-B055F6C4D306}" srcOrd="7" destOrd="0" parTransId="{FA273B34-05AE-4803-B9B5-BCC2E8B147F5}" sibTransId="{6431A9DB-8E38-4B6F-B156-556411523823}"/>
    <dgm:cxn modelId="{031B5BC2-FE0C-4F7E-AE6F-CC6C2354DFC7}" srcId="{4DB111CF-18C2-4025-B393-B21F77F7EBCA}" destId="{7D04ACC0-863A-49E9-902E-9F47304EE714}" srcOrd="5" destOrd="0" parTransId="{399F08A0-C05D-4898-B3EA-C58E98E03425}" sibTransId="{4B6099E8-E98E-4800-8642-29AD31248321}"/>
    <dgm:cxn modelId="{BE7BC7CB-9230-45FC-88B7-0C7556871D4B}" type="presOf" srcId="{FC900166-FA3E-40A4-956F-C7454F0C0852}" destId="{1CEBFD61-4AD8-4477-8276-BFEB4A3AD127}" srcOrd="0" destOrd="0" presId="urn:microsoft.com/office/officeart/2005/8/layout/default"/>
    <dgm:cxn modelId="{52137BCC-7BAB-4C6B-874A-4B1981CA268E}" srcId="{4DB111CF-18C2-4025-B393-B21F77F7EBCA}" destId="{60C0477C-5696-47B6-8CBA-437A4A61E31A}" srcOrd="3" destOrd="0" parTransId="{999DC77C-9484-493C-9CF0-A30C289232FC}" sibTransId="{7D692BD7-0A21-46A9-9CD0-C63040FF2DD5}"/>
    <dgm:cxn modelId="{A644C4D4-A807-41B8-B945-9ACCC3A432BA}" srcId="{4DB111CF-18C2-4025-B393-B21F77F7EBCA}" destId="{FC900166-FA3E-40A4-956F-C7454F0C0852}" srcOrd="1" destOrd="0" parTransId="{6C4E6C8D-2648-4AFB-B0D7-94216562CA6D}" sibTransId="{F6556B6B-07DC-4831-9379-27C5D4D809A8}"/>
    <dgm:cxn modelId="{861254E8-E54C-4B67-8C16-4EDEF43EBBD0}" type="presOf" srcId="{4DB111CF-18C2-4025-B393-B21F77F7EBCA}" destId="{E434F1E9-07D3-46D1-A92D-6121679B88FD}" srcOrd="0" destOrd="0" presId="urn:microsoft.com/office/officeart/2005/8/layout/default"/>
    <dgm:cxn modelId="{4DF491FC-A502-4A0F-86A3-282E683F95E7}" type="presOf" srcId="{96776C50-3601-45E2-A7A7-314C203F912C}" destId="{1E794412-1B5D-44FF-8DB2-900B3CD3D196}" srcOrd="0" destOrd="0" presId="urn:microsoft.com/office/officeart/2005/8/layout/default"/>
    <dgm:cxn modelId="{35B52768-4A20-4877-917E-6E2351FCD7F1}" type="presParOf" srcId="{E434F1E9-07D3-46D1-A92D-6121679B88FD}" destId="{F113E2C8-64E7-4F54-9CCD-7D85C75CE5B1}" srcOrd="0" destOrd="0" presId="urn:microsoft.com/office/officeart/2005/8/layout/default"/>
    <dgm:cxn modelId="{232D43AE-047B-4D52-9F78-05BF6A637D6E}" type="presParOf" srcId="{E434F1E9-07D3-46D1-A92D-6121679B88FD}" destId="{179655EA-6CC6-44D2-B9ED-D0CB666F3B69}" srcOrd="1" destOrd="0" presId="urn:microsoft.com/office/officeart/2005/8/layout/default"/>
    <dgm:cxn modelId="{BB61C97F-6FB8-441D-89A7-994B315BBB71}" type="presParOf" srcId="{E434F1E9-07D3-46D1-A92D-6121679B88FD}" destId="{1CEBFD61-4AD8-4477-8276-BFEB4A3AD127}" srcOrd="2" destOrd="0" presId="urn:microsoft.com/office/officeart/2005/8/layout/default"/>
    <dgm:cxn modelId="{6A8DFEBC-4827-4A64-9F48-298F031D1B73}" type="presParOf" srcId="{E434F1E9-07D3-46D1-A92D-6121679B88FD}" destId="{788E8A9F-C906-43EC-956C-3E803B3C767F}" srcOrd="3" destOrd="0" presId="urn:microsoft.com/office/officeart/2005/8/layout/default"/>
    <dgm:cxn modelId="{A91C5DBF-2C37-4750-B47F-03EFF2036637}" type="presParOf" srcId="{E434F1E9-07D3-46D1-A92D-6121679B88FD}" destId="{C9F4CE4E-8E32-4926-B6FA-1A6922A2764F}" srcOrd="4" destOrd="0" presId="urn:microsoft.com/office/officeart/2005/8/layout/default"/>
    <dgm:cxn modelId="{F22CC0FE-DE8D-4649-8D7D-00A794B6E561}" type="presParOf" srcId="{E434F1E9-07D3-46D1-A92D-6121679B88FD}" destId="{91906F05-AA0C-46D3-B1A1-B3B91F4E49E4}" srcOrd="5" destOrd="0" presId="urn:microsoft.com/office/officeart/2005/8/layout/default"/>
    <dgm:cxn modelId="{5D604597-0603-4E4E-B949-05AF095C93FB}" type="presParOf" srcId="{E434F1E9-07D3-46D1-A92D-6121679B88FD}" destId="{19AEC18C-1B3D-425A-9FDA-7798504BB5E4}" srcOrd="6" destOrd="0" presId="urn:microsoft.com/office/officeart/2005/8/layout/default"/>
    <dgm:cxn modelId="{AEB6CC44-777A-4C18-B772-0B3615FB015A}" type="presParOf" srcId="{E434F1E9-07D3-46D1-A92D-6121679B88FD}" destId="{7A7CD797-F150-4115-A6CF-B384DD33602F}" srcOrd="7" destOrd="0" presId="urn:microsoft.com/office/officeart/2005/8/layout/default"/>
    <dgm:cxn modelId="{411B4950-EFB9-421A-A53F-80F2F261F7D2}" type="presParOf" srcId="{E434F1E9-07D3-46D1-A92D-6121679B88FD}" destId="{6A1C1BC6-F2CD-4FD0-A57F-55F94DC7D323}" srcOrd="8" destOrd="0" presId="urn:microsoft.com/office/officeart/2005/8/layout/default"/>
    <dgm:cxn modelId="{359C7E7E-C116-4EDC-BD02-F4808280184D}" type="presParOf" srcId="{E434F1E9-07D3-46D1-A92D-6121679B88FD}" destId="{46445DCE-CBD7-4DAD-82D0-4990AC3482FD}" srcOrd="9" destOrd="0" presId="urn:microsoft.com/office/officeart/2005/8/layout/default"/>
    <dgm:cxn modelId="{1C35201D-C93C-49A8-95EB-95A963141812}" type="presParOf" srcId="{E434F1E9-07D3-46D1-A92D-6121679B88FD}" destId="{7C0E4F9F-C4F8-4756-81E8-237D51D30DE2}" srcOrd="10" destOrd="0" presId="urn:microsoft.com/office/officeart/2005/8/layout/default"/>
    <dgm:cxn modelId="{769F3F7D-E1DA-40C3-A01E-DF30AEF47B24}" type="presParOf" srcId="{E434F1E9-07D3-46D1-A92D-6121679B88FD}" destId="{6753932D-ED8E-42D7-A4BB-DDBA6E786513}" srcOrd="11" destOrd="0" presId="urn:microsoft.com/office/officeart/2005/8/layout/default"/>
    <dgm:cxn modelId="{F99C7604-B581-4FEC-A7D2-53BF407CB959}" type="presParOf" srcId="{E434F1E9-07D3-46D1-A92D-6121679B88FD}" destId="{4EC5C5A8-9949-4292-9854-F712BB705450}" srcOrd="12" destOrd="0" presId="urn:microsoft.com/office/officeart/2005/8/layout/default"/>
    <dgm:cxn modelId="{1E54A94D-32CA-43DF-B977-D5F85C702D0F}" type="presParOf" srcId="{E434F1E9-07D3-46D1-A92D-6121679B88FD}" destId="{C7D47367-9DCD-4A38-AC5A-01F0C03E1B46}" srcOrd="13" destOrd="0" presId="urn:microsoft.com/office/officeart/2005/8/layout/default"/>
    <dgm:cxn modelId="{C6164B0C-0AF5-4547-B6D5-0F0CAF9933B2}" type="presParOf" srcId="{E434F1E9-07D3-46D1-A92D-6121679B88FD}" destId="{72D65773-7EEB-4449-9357-8DDB371D8CB8}" srcOrd="14" destOrd="0" presId="urn:microsoft.com/office/officeart/2005/8/layout/default"/>
    <dgm:cxn modelId="{8DCCC6F5-88DD-4582-B9CC-274C12F87A76}" type="presParOf" srcId="{E434F1E9-07D3-46D1-A92D-6121679B88FD}" destId="{3DA8C7E5-683B-45D9-B021-57F9646001AD}" srcOrd="15" destOrd="0" presId="urn:microsoft.com/office/officeart/2005/8/layout/default"/>
    <dgm:cxn modelId="{850EE24E-EDCB-4AA2-9C09-D497EA39E798}" type="presParOf" srcId="{E434F1E9-07D3-46D1-A92D-6121679B88FD}" destId="{1E794412-1B5D-44FF-8DB2-900B3CD3D19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3E2C8-64E7-4F54-9CCD-7D85C75CE5B1}">
      <dsp:nvSpPr>
        <dsp:cNvPr id="0" name=""/>
        <dsp:cNvSpPr/>
      </dsp:nvSpPr>
      <dsp:spPr>
        <a:xfrm>
          <a:off x="0" y="15677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Inflight-Service</a:t>
          </a:r>
        </a:p>
      </dsp:txBody>
      <dsp:txXfrm>
        <a:off x="0" y="15677"/>
        <a:ext cx="1366577" cy="819946"/>
      </dsp:txXfrm>
    </dsp:sp>
    <dsp:sp modelId="{1CEBFD61-4AD8-4477-8276-BFEB4A3AD127}">
      <dsp:nvSpPr>
        <dsp:cNvPr id="0" name=""/>
        <dsp:cNvSpPr/>
      </dsp:nvSpPr>
      <dsp:spPr>
        <a:xfrm>
          <a:off x="1581072" y="1672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 in Service</a:t>
          </a:r>
        </a:p>
      </dsp:txBody>
      <dsp:txXfrm>
        <a:off x="1581072" y="1672"/>
        <a:ext cx="1366577" cy="819946"/>
      </dsp:txXfrm>
    </dsp:sp>
    <dsp:sp modelId="{C9F4CE4E-8E32-4926-B6FA-1A6922A2764F}">
      <dsp:nvSpPr>
        <dsp:cNvPr id="0" name=""/>
        <dsp:cNvSpPr/>
      </dsp:nvSpPr>
      <dsp:spPr>
        <a:xfrm>
          <a:off x="3162144" y="15546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Baggage Handling</a:t>
          </a:r>
          <a:endParaRPr lang="en-US" sz="1600" kern="1200" dirty="0"/>
        </a:p>
      </dsp:txBody>
      <dsp:txXfrm>
        <a:off x="3162144" y="15546"/>
        <a:ext cx="1366577" cy="819946"/>
      </dsp:txXfrm>
    </dsp:sp>
    <dsp:sp modelId="{19AEC18C-1B3D-425A-9FDA-7798504BB5E4}">
      <dsp:nvSpPr>
        <dsp:cNvPr id="0" name=""/>
        <dsp:cNvSpPr/>
      </dsp:nvSpPr>
      <dsp:spPr>
        <a:xfrm>
          <a:off x="0" y="1916553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Satisfaction</a:t>
          </a:r>
        </a:p>
      </dsp:txBody>
      <dsp:txXfrm>
        <a:off x="0" y="1916553"/>
        <a:ext cx="1366577" cy="819946"/>
      </dsp:txXfrm>
    </dsp:sp>
    <dsp:sp modelId="{6A1C1BC6-F2CD-4FD0-A57F-55F94DC7D323}">
      <dsp:nvSpPr>
        <dsp:cNvPr id="0" name=""/>
        <dsp:cNvSpPr/>
      </dsp:nvSpPr>
      <dsp:spPr>
        <a:xfrm>
          <a:off x="1581072" y="958276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Ease of Online Booking</a:t>
          </a:r>
        </a:p>
      </dsp:txBody>
      <dsp:txXfrm>
        <a:off x="1581072" y="958276"/>
        <a:ext cx="1366577" cy="819946"/>
      </dsp:txXfrm>
    </dsp:sp>
    <dsp:sp modelId="{7C0E4F9F-C4F8-4756-81E8-237D51D30DE2}">
      <dsp:nvSpPr>
        <dsp:cNvPr id="0" name=""/>
        <dsp:cNvSpPr/>
      </dsp:nvSpPr>
      <dsp:spPr>
        <a:xfrm>
          <a:off x="3162144" y="993288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Seat Comfort</a:t>
          </a:r>
        </a:p>
      </dsp:txBody>
      <dsp:txXfrm>
        <a:off x="3162144" y="993288"/>
        <a:ext cx="1366577" cy="819946"/>
      </dsp:txXfrm>
    </dsp:sp>
    <dsp:sp modelId="{4EC5C5A8-9949-4292-9854-F712BB705450}">
      <dsp:nvSpPr>
        <dsp:cNvPr id="0" name=""/>
        <dsp:cNvSpPr/>
      </dsp:nvSpPr>
      <dsp:spPr>
        <a:xfrm>
          <a:off x="1576371" y="1907878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On-board Service</a:t>
          </a:r>
        </a:p>
      </dsp:txBody>
      <dsp:txXfrm>
        <a:off x="1576371" y="1907878"/>
        <a:ext cx="1366577" cy="819946"/>
      </dsp:txXfrm>
    </dsp:sp>
    <dsp:sp modelId="{72D65773-7EEB-4449-9357-8DDB371D8CB8}">
      <dsp:nvSpPr>
        <dsp:cNvPr id="0" name=""/>
        <dsp:cNvSpPr/>
      </dsp:nvSpPr>
      <dsp:spPr>
        <a:xfrm>
          <a:off x="0" y="984561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Inflight Entertainment</a:t>
          </a:r>
        </a:p>
      </dsp:txBody>
      <dsp:txXfrm>
        <a:off x="0" y="984561"/>
        <a:ext cx="1366577" cy="819946"/>
      </dsp:txXfrm>
    </dsp:sp>
    <dsp:sp modelId="{1E794412-1B5D-44FF-8DB2-900B3CD3D196}">
      <dsp:nvSpPr>
        <dsp:cNvPr id="0" name=""/>
        <dsp:cNvSpPr/>
      </dsp:nvSpPr>
      <dsp:spPr>
        <a:xfrm>
          <a:off x="3162144" y="1908887"/>
          <a:ext cx="1366577" cy="819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Cleanliness</a:t>
          </a:r>
        </a:p>
      </dsp:txBody>
      <dsp:txXfrm>
        <a:off x="3162144" y="1908887"/>
        <a:ext cx="1366577" cy="81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24eee3c3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24eee3c3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152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00b790250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00b790250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00b790250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00b790250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6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00b790250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00b790250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804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00b790250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200b790250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00b790250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00b790250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fe20334ab6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fe20334ab6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24eee3c3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24eee3c3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e20334ab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e20334ab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00b790250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00b790250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00b790250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00b790250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00b790250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00b790250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412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22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75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title"/>
          </p:nvPr>
        </p:nvSpPr>
        <p:spPr>
          <a:xfrm>
            <a:off x="722375" y="4633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2" hasCustomPrompt="1"/>
          </p:nvPr>
        </p:nvSpPr>
        <p:spPr>
          <a:xfrm>
            <a:off x="1189275" y="164392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3" hasCustomPrompt="1"/>
          </p:nvPr>
        </p:nvSpPr>
        <p:spPr>
          <a:xfrm>
            <a:off x="5615900" y="164392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4" hasCustomPrompt="1"/>
          </p:nvPr>
        </p:nvSpPr>
        <p:spPr>
          <a:xfrm>
            <a:off x="1189282" y="2571950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 hasCustomPrompt="1"/>
          </p:nvPr>
        </p:nvSpPr>
        <p:spPr>
          <a:xfrm>
            <a:off x="5615907" y="2571950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1"/>
          </p:nvPr>
        </p:nvSpPr>
        <p:spPr>
          <a:xfrm>
            <a:off x="1857310" y="164392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6"/>
          </p:nvPr>
        </p:nvSpPr>
        <p:spPr>
          <a:xfrm>
            <a:off x="6284025" y="164392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7"/>
          </p:nvPr>
        </p:nvSpPr>
        <p:spPr>
          <a:xfrm>
            <a:off x="1857310" y="2571950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8"/>
          </p:nvPr>
        </p:nvSpPr>
        <p:spPr>
          <a:xfrm>
            <a:off x="6284025" y="2571950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9" hasCustomPrompt="1"/>
          </p:nvPr>
        </p:nvSpPr>
        <p:spPr>
          <a:xfrm>
            <a:off x="1189282" y="349997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13" hasCustomPrompt="1"/>
          </p:nvPr>
        </p:nvSpPr>
        <p:spPr>
          <a:xfrm>
            <a:off x="5615907" y="3499975"/>
            <a:ext cx="668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4"/>
          </p:nvPr>
        </p:nvSpPr>
        <p:spPr>
          <a:xfrm>
            <a:off x="1857310" y="349997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15"/>
          </p:nvPr>
        </p:nvSpPr>
        <p:spPr>
          <a:xfrm>
            <a:off x="6284025" y="3499975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464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2375" y="1431625"/>
            <a:ext cx="40944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539488"/>
            <a:ext cx="11931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552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3986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722375" y="1556375"/>
            <a:ext cx="39861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>
            <a:spLocks noGrp="1"/>
          </p:cNvSpPr>
          <p:nvPr>
            <p:ph type="pic" idx="2"/>
          </p:nvPr>
        </p:nvSpPr>
        <p:spPr>
          <a:xfrm>
            <a:off x="5326700" y="-9075"/>
            <a:ext cx="3204300" cy="4883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9891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730050" y="2639474"/>
            <a:ext cx="2765400" cy="1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5648471" y="2639474"/>
            <a:ext cx="2765400" cy="1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737757" y="2146475"/>
            <a:ext cx="27654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5656170" y="2146475"/>
            <a:ext cx="27654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06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18"/>
          <p:cNvSpPr txBox="1">
            <a:spLocks noGrp="1"/>
          </p:cNvSpPr>
          <p:nvPr>
            <p:ph type="subTitle" idx="1"/>
          </p:nvPr>
        </p:nvSpPr>
        <p:spPr>
          <a:xfrm>
            <a:off x="817125" y="2715675"/>
            <a:ext cx="2303700" cy="12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8"/>
          <p:cNvSpPr txBox="1">
            <a:spLocks noGrp="1"/>
          </p:cNvSpPr>
          <p:nvPr>
            <p:ph type="subTitle" idx="2"/>
          </p:nvPr>
        </p:nvSpPr>
        <p:spPr>
          <a:xfrm>
            <a:off x="817131" y="2222675"/>
            <a:ext cx="23037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3"/>
          </p:nvPr>
        </p:nvSpPr>
        <p:spPr>
          <a:xfrm>
            <a:off x="3420150" y="2715675"/>
            <a:ext cx="2303700" cy="12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4"/>
          </p:nvPr>
        </p:nvSpPr>
        <p:spPr>
          <a:xfrm>
            <a:off x="3420156" y="2222675"/>
            <a:ext cx="23037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subTitle" idx="5"/>
          </p:nvPr>
        </p:nvSpPr>
        <p:spPr>
          <a:xfrm>
            <a:off x="6023125" y="2715675"/>
            <a:ext cx="2303700" cy="12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6"/>
          </p:nvPr>
        </p:nvSpPr>
        <p:spPr>
          <a:xfrm>
            <a:off x="6023132" y="2222675"/>
            <a:ext cx="23037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19"/>
          <p:cNvSpPr txBox="1">
            <a:spLocks noGrp="1"/>
          </p:cNvSpPr>
          <p:nvPr>
            <p:ph type="subTitle" idx="1"/>
          </p:nvPr>
        </p:nvSpPr>
        <p:spPr>
          <a:xfrm>
            <a:off x="1082173" y="1935601"/>
            <a:ext cx="28749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ubTitle" idx="2"/>
          </p:nvPr>
        </p:nvSpPr>
        <p:spPr>
          <a:xfrm>
            <a:off x="1082166" y="1587500"/>
            <a:ext cx="2874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19" name="Google Shape;519;p19"/>
          <p:cNvSpPr txBox="1">
            <a:spLocks noGrp="1"/>
          </p:cNvSpPr>
          <p:nvPr>
            <p:ph type="subTitle" idx="3"/>
          </p:nvPr>
        </p:nvSpPr>
        <p:spPr>
          <a:xfrm>
            <a:off x="4992565" y="1935601"/>
            <a:ext cx="28749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9"/>
          <p:cNvSpPr txBox="1">
            <a:spLocks noGrp="1"/>
          </p:cNvSpPr>
          <p:nvPr>
            <p:ph type="subTitle" idx="4"/>
          </p:nvPr>
        </p:nvSpPr>
        <p:spPr>
          <a:xfrm>
            <a:off x="4992563" y="1587500"/>
            <a:ext cx="2874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21" name="Google Shape;521;p19"/>
          <p:cNvSpPr txBox="1">
            <a:spLocks noGrp="1"/>
          </p:cNvSpPr>
          <p:nvPr>
            <p:ph type="subTitle" idx="5"/>
          </p:nvPr>
        </p:nvSpPr>
        <p:spPr>
          <a:xfrm>
            <a:off x="1082173" y="3376700"/>
            <a:ext cx="28749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9"/>
          <p:cNvSpPr txBox="1">
            <a:spLocks noGrp="1"/>
          </p:cNvSpPr>
          <p:nvPr>
            <p:ph type="subTitle" idx="6"/>
          </p:nvPr>
        </p:nvSpPr>
        <p:spPr>
          <a:xfrm>
            <a:off x="1082166" y="3028600"/>
            <a:ext cx="2874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23" name="Google Shape;523;p19"/>
          <p:cNvSpPr txBox="1">
            <a:spLocks noGrp="1"/>
          </p:cNvSpPr>
          <p:nvPr>
            <p:ph type="subTitle" idx="7"/>
          </p:nvPr>
        </p:nvSpPr>
        <p:spPr>
          <a:xfrm>
            <a:off x="4992565" y="3376700"/>
            <a:ext cx="28749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9"/>
          <p:cNvSpPr txBox="1">
            <a:spLocks noGrp="1"/>
          </p:cNvSpPr>
          <p:nvPr>
            <p:ph type="subTitle" idx="8"/>
          </p:nvPr>
        </p:nvSpPr>
        <p:spPr>
          <a:xfrm>
            <a:off x="4992563" y="3028600"/>
            <a:ext cx="2874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950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20"/>
          <p:cNvSpPr txBox="1">
            <a:spLocks noGrp="1"/>
          </p:cNvSpPr>
          <p:nvPr>
            <p:ph type="subTitle" idx="1"/>
          </p:nvPr>
        </p:nvSpPr>
        <p:spPr>
          <a:xfrm>
            <a:off x="722375" y="1879875"/>
            <a:ext cx="2493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0"/>
          <p:cNvSpPr txBox="1">
            <a:spLocks noGrp="1"/>
          </p:cNvSpPr>
          <p:nvPr>
            <p:ph type="subTitle" idx="2"/>
          </p:nvPr>
        </p:nvSpPr>
        <p:spPr>
          <a:xfrm>
            <a:off x="722375" y="1529650"/>
            <a:ext cx="24933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35" name="Google Shape;535;p20"/>
          <p:cNvSpPr txBox="1">
            <a:spLocks noGrp="1"/>
          </p:cNvSpPr>
          <p:nvPr>
            <p:ph type="subTitle" idx="3"/>
          </p:nvPr>
        </p:nvSpPr>
        <p:spPr>
          <a:xfrm>
            <a:off x="3325350" y="1879875"/>
            <a:ext cx="2493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0"/>
          <p:cNvSpPr txBox="1">
            <a:spLocks noGrp="1"/>
          </p:cNvSpPr>
          <p:nvPr>
            <p:ph type="subTitle" idx="4"/>
          </p:nvPr>
        </p:nvSpPr>
        <p:spPr>
          <a:xfrm>
            <a:off x="3325350" y="1529650"/>
            <a:ext cx="24933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37" name="Google Shape;537;p20"/>
          <p:cNvSpPr txBox="1">
            <a:spLocks noGrp="1"/>
          </p:cNvSpPr>
          <p:nvPr>
            <p:ph type="subTitle" idx="5"/>
          </p:nvPr>
        </p:nvSpPr>
        <p:spPr>
          <a:xfrm>
            <a:off x="5928325" y="1879875"/>
            <a:ext cx="2493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6"/>
          </p:nvPr>
        </p:nvSpPr>
        <p:spPr>
          <a:xfrm>
            <a:off x="5928325" y="1529650"/>
            <a:ext cx="24933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39" name="Google Shape;539;p20"/>
          <p:cNvSpPr txBox="1">
            <a:spLocks noGrp="1"/>
          </p:cNvSpPr>
          <p:nvPr>
            <p:ph type="subTitle" idx="7"/>
          </p:nvPr>
        </p:nvSpPr>
        <p:spPr>
          <a:xfrm>
            <a:off x="722375" y="3383600"/>
            <a:ext cx="2493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subTitle" idx="8"/>
          </p:nvPr>
        </p:nvSpPr>
        <p:spPr>
          <a:xfrm>
            <a:off x="722375" y="3033400"/>
            <a:ext cx="24933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41" name="Google Shape;541;p20"/>
          <p:cNvSpPr txBox="1">
            <a:spLocks noGrp="1"/>
          </p:cNvSpPr>
          <p:nvPr>
            <p:ph type="subTitle" idx="9"/>
          </p:nvPr>
        </p:nvSpPr>
        <p:spPr>
          <a:xfrm>
            <a:off x="3325350" y="3383600"/>
            <a:ext cx="2493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0"/>
          <p:cNvSpPr txBox="1">
            <a:spLocks noGrp="1"/>
          </p:cNvSpPr>
          <p:nvPr>
            <p:ph type="subTitle" idx="13"/>
          </p:nvPr>
        </p:nvSpPr>
        <p:spPr>
          <a:xfrm>
            <a:off x="3325350" y="3033400"/>
            <a:ext cx="24933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543" name="Google Shape;543;p20"/>
          <p:cNvSpPr txBox="1">
            <a:spLocks noGrp="1"/>
          </p:cNvSpPr>
          <p:nvPr>
            <p:ph type="subTitle" idx="14"/>
          </p:nvPr>
        </p:nvSpPr>
        <p:spPr>
          <a:xfrm>
            <a:off x="5928325" y="3383600"/>
            <a:ext cx="2493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0"/>
          <p:cNvSpPr txBox="1">
            <a:spLocks noGrp="1"/>
          </p:cNvSpPr>
          <p:nvPr>
            <p:ph type="subTitle" idx="15"/>
          </p:nvPr>
        </p:nvSpPr>
        <p:spPr>
          <a:xfrm>
            <a:off x="5928325" y="3033400"/>
            <a:ext cx="24933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4449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2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6252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024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title"/>
          </p:nvPr>
        </p:nvSpPr>
        <p:spPr>
          <a:xfrm>
            <a:off x="2501900" y="1339800"/>
            <a:ext cx="2501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501900" y="2474425"/>
            <a:ext cx="2501100" cy="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8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315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261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929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40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493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945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8" r:id="rId19"/>
    <p:sldLayoutId id="2147483899" r:id="rId20"/>
    <p:sldLayoutId id="2147483900" r:id="rId2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8"/>
          <p:cNvGrpSpPr/>
          <p:nvPr/>
        </p:nvGrpSpPr>
        <p:grpSpPr>
          <a:xfrm flipH="1">
            <a:off x="-12" y="3199208"/>
            <a:ext cx="2712144" cy="1088318"/>
            <a:chOff x="171975" y="3051200"/>
            <a:chExt cx="1246275" cy="500100"/>
          </a:xfrm>
        </p:grpSpPr>
        <p:sp>
          <p:nvSpPr>
            <p:cNvPr id="692" name="Google Shape;692;p28"/>
            <p:cNvSpPr/>
            <p:nvPr/>
          </p:nvSpPr>
          <p:spPr>
            <a:xfrm>
              <a:off x="171975" y="3051200"/>
              <a:ext cx="1246275" cy="500100"/>
            </a:xfrm>
            <a:custGeom>
              <a:avLst/>
              <a:gdLst/>
              <a:ahLst/>
              <a:cxnLst/>
              <a:rect l="l" t="t" r="r" b="b"/>
              <a:pathLst>
                <a:path w="49851" h="20004" extrusionOk="0">
                  <a:moveTo>
                    <a:pt x="34991" y="1"/>
                  </a:moveTo>
                  <a:cubicBezTo>
                    <a:pt x="30282" y="1"/>
                    <a:pt x="26445" y="306"/>
                    <a:pt x="23347" y="853"/>
                  </a:cubicBezTo>
                  <a:cubicBezTo>
                    <a:pt x="11502" y="2782"/>
                    <a:pt x="5702" y="9196"/>
                    <a:pt x="5702" y="9196"/>
                  </a:cubicBezTo>
                  <a:cubicBezTo>
                    <a:pt x="0" y="12268"/>
                    <a:pt x="4166" y="14824"/>
                    <a:pt x="4387" y="14984"/>
                  </a:cubicBezTo>
                  <a:cubicBezTo>
                    <a:pt x="8221" y="17736"/>
                    <a:pt x="13480" y="18265"/>
                    <a:pt x="13996" y="18314"/>
                  </a:cubicBezTo>
                  <a:cubicBezTo>
                    <a:pt x="19109" y="19677"/>
                    <a:pt x="28574" y="20003"/>
                    <a:pt x="36471" y="20003"/>
                  </a:cubicBezTo>
                  <a:cubicBezTo>
                    <a:pt x="43739" y="20003"/>
                    <a:pt x="49679" y="19727"/>
                    <a:pt x="49679" y="19727"/>
                  </a:cubicBezTo>
                  <a:cubicBezTo>
                    <a:pt x="49679" y="19727"/>
                    <a:pt x="49851" y="1210"/>
                    <a:pt x="49679" y="767"/>
                  </a:cubicBezTo>
                  <a:cubicBezTo>
                    <a:pt x="44034" y="241"/>
                    <a:pt x="39169" y="1"/>
                    <a:pt x="34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812775" y="3276500"/>
              <a:ext cx="25500" cy="57150"/>
            </a:xfrm>
            <a:custGeom>
              <a:avLst/>
              <a:gdLst/>
              <a:ahLst/>
              <a:cxnLst/>
              <a:rect l="l" t="t" r="r" b="b"/>
              <a:pathLst>
                <a:path w="1020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9691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101827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0674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111657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11657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121487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1264025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1313175" y="3276500"/>
              <a:ext cx="25200" cy="57150"/>
            </a:xfrm>
            <a:custGeom>
              <a:avLst/>
              <a:gdLst/>
              <a:ahLst/>
              <a:cxnLst/>
              <a:rect l="l" t="t" r="r" b="b"/>
              <a:pathLst>
                <a:path w="1008" h="2286" extrusionOk="0">
                  <a:moveTo>
                    <a:pt x="0" y="0"/>
                  </a:moveTo>
                  <a:lnTo>
                    <a:pt x="0" y="2286"/>
                  </a:lnTo>
                  <a:lnTo>
                    <a:pt x="1008" y="22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1362000" y="3276500"/>
              <a:ext cx="25525" cy="57150"/>
            </a:xfrm>
            <a:custGeom>
              <a:avLst/>
              <a:gdLst/>
              <a:ahLst/>
              <a:cxnLst/>
              <a:rect l="l" t="t" r="r" b="b"/>
              <a:pathLst>
                <a:path w="1021" h="2286" extrusionOk="0">
                  <a:moveTo>
                    <a:pt x="1" y="0"/>
                  </a:moveTo>
                  <a:lnTo>
                    <a:pt x="1" y="2286"/>
                  </a:lnTo>
                  <a:lnTo>
                    <a:pt x="1021" y="2286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278575" y="3423625"/>
              <a:ext cx="1136300" cy="127675"/>
            </a:xfrm>
            <a:custGeom>
              <a:avLst/>
              <a:gdLst/>
              <a:ahLst/>
              <a:cxnLst/>
              <a:rect l="l" t="t" r="r" b="b"/>
              <a:pathLst>
                <a:path w="45452" h="5107" extrusionOk="0">
                  <a:moveTo>
                    <a:pt x="0" y="1"/>
                  </a:moveTo>
                  <a:cubicBezTo>
                    <a:pt x="62" y="50"/>
                    <a:pt x="111" y="74"/>
                    <a:pt x="123" y="87"/>
                  </a:cubicBezTo>
                  <a:cubicBezTo>
                    <a:pt x="3957" y="2839"/>
                    <a:pt x="9216" y="3368"/>
                    <a:pt x="9732" y="3417"/>
                  </a:cubicBezTo>
                  <a:lnTo>
                    <a:pt x="9744" y="3417"/>
                  </a:lnTo>
                  <a:cubicBezTo>
                    <a:pt x="14851" y="4780"/>
                    <a:pt x="24313" y="5106"/>
                    <a:pt x="32209" y="5106"/>
                  </a:cubicBezTo>
                  <a:cubicBezTo>
                    <a:pt x="39475" y="5106"/>
                    <a:pt x="45415" y="4830"/>
                    <a:pt x="45415" y="4830"/>
                  </a:cubicBezTo>
                  <a:cubicBezTo>
                    <a:pt x="45415" y="4830"/>
                    <a:pt x="45439" y="2765"/>
                    <a:pt x="45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39075" y="3237775"/>
              <a:ext cx="92800" cy="37825"/>
            </a:xfrm>
            <a:custGeom>
              <a:avLst/>
              <a:gdLst/>
              <a:ahLst/>
              <a:cxnLst/>
              <a:rect l="l" t="t" r="r" b="b"/>
              <a:pathLst>
                <a:path w="3712" h="1513" extrusionOk="0">
                  <a:moveTo>
                    <a:pt x="3712" y="1"/>
                  </a:moveTo>
                  <a:lnTo>
                    <a:pt x="1635" y="111"/>
                  </a:lnTo>
                  <a:lnTo>
                    <a:pt x="1" y="1512"/>
                  </a:lnTo>
                  <a:lnTo>
                    <a:pt x="2778" y="1512"/>
                  </a:lnTo>
                  <a:cubicBezTo>
                    <a:pt x="3048" y="1070"/>
                    <a:pt x="3441" y="431"/>
                    <a:pt x="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416800" y="3236250"/>
              <a:ext cx="51025" cy="39350"/>
            </a:xfrm>
            <a:custGeom>
              <a:avLst/>
              <a:gdLst/>
              <a:ahLst/>
              <a:cxnLst/>
              <a:rect l="l" t="t" r="r" b="b"/>
              <a:pathLst>
                <a:path w="2041" h="1574" extrusionOk="0">
                  <a:moveTo>
                    <a:pt x="1782" y="0"/>
                  </a:moveTo>
                  <a:lnTo>
                    <a:pt x="898" y="37"/>
                  </a:lnTo>
                  <a:lnTo>
                    <a:pt x="1" y="1573"/>
                  </a:lnTo>
                  <a:lnTo>
                    <a:pt x="553" y="1573"/>
                  </a:lnTo>
                  <a:lnTo>
                    <a:pt x="2040" y="1229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8"/>
          <p:cNvSpPr txBox="1">
            <a:spLocks noGrp="1"/>
          </p:cNvSpPr>
          <p:nvPr>
            <p:ph type="ctrTitle"/>
          </p:nvPr>
        </p:nvSpPr>
        <p:spPr>
          <a:xfrm>
            <a:off x="335613" y="414639"/>
            <a:ext cx="4793377" cy="2055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AIRLINE PASSENGER SATISFACTION</a:t>
            </a:r>
            <a:br>
              <a:rPr lang="en" sz="5500" dirty="0">
                <a:solidFill>
                  <a:schemeClr val="accent3"/>
                </a:solidFill>
              </a:rPr>
            </a:b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1"/>
          </p:nvPr>
        </p:nvSpPr>
        <p:spPr>
          <a:xfrm>
            <a:off x="2140849" y="2439596"/>
            <a:ext cx="1954792" cy="35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I215 - Sherlin Retna R</a:t>
            </a:r>
            <a:endParaRPr b="1" dirty="0"/>
          </a:p>
        </p:txBody>
      </p:sp>
      <p:grpSp>
        <p:nvGrpSpPr>
          <p:cNvPr id="708" name="Google Shape;708;p28"/>
          <p:cNvGrpSpPr/>
          <p:nvPr/>
        </p:nvGrpSpPr>
        <p:grpSpPr>
          <a:xfrm>
            <a:off x="4590501" y="1955854"/>
            <a:ext cx="4485904" cy="2761276"/>
            <a:chOff x="230850" y="659700"/>
            <a:chExt cx="7110325" cy="4376725"/>
          </a:xfrm>
        </p:grpSpPr>
        <p:sp>
          <p:nvSpPr>
            <p:cNvPr id="709" name="Google Shape;709;p28"/>
            <p:cNvSpPr/>
            <p:nvPr/>
          </p:nvSpPr>
          <p:spPr>
            <a:xfrm>
              <a:off x="7213200" y="4667025"/>
              <a:ext cx="127975" cy="128000"/>
            </a:xfrm>
            <a:custGeom>
              <a:avLst/>
              <a:gdLst/>
              <a:ahLst/>
              <a:cxnLst/>
              <a:rect l="l" t="t" r="r" b="b"/>
              <a:pathLst>
                <a:path w="5119" h="5120" extrusionOk="0">
                  <a:moveTo>
                    <a:pt x="2559" y="1"/>
                  </a:moveTo>
                  <a:cubicBezTo>
                    <a:pt x="1163" y="1"/>
                    <a:pt x="0" y="1164"/>
                    <a:pt x="0" y="2560"/>
                  </a:cubicBezTo>
                  <a:cubicBezTo>
                    <a:pt x="0" y="3956"/>
                    <a:pt x="1163" y="5119"/>
                    <a:pt x="2559" y="5119"/>
                  </a:cubicBezTo>
                  <a:cubicBezTo>
                    <a:pt x="4013" y="5119"/>
                    <a:pt x="5118" y="3956"/>
                    <a:pt x="5118" y="2560"/>
                  </a:cubicBezTo>
                  <a:cubicBezTo>
                    <a:pt x="5118" y="1164"/>
                    <a:pt x="4013" y="1"/>
                    <a:pt x="2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986350" y="4844425"/>
              <a:ext cx="128000" cy="127975"/>
            </a:xfrm>
            <a:custGeom>
              <a:avLst/>
              <a:gdLst/>
              <a:ahLst/>
              <a:cxnLst/>
              <a:rect l="l" t="t" r="r" b="b"/>
              <a:pathLst>
                <a:path w="5120" h="5119" extrusionOk="0">
                  <a:moveTo>
                    <a:pt x="2560" y="1"/>
                  </a:moveTo>
                  <a:cubicBezTo>
                    <a:pt x="1164" y="1"/>
                    <a:pt x="1" y="1164"/>
                    <a:pt x="1" y="2560"/>
                  </a:cubicBezTo>
                  <a:cubicBezTo>
                    <a:pt x="1" y="4014"/>
                    <a:pt x="1164" y="5119"/>
                    <a:pt x="2560" y="5119"/>
                  </a:cubicBezTo>
                  <a:cubicBezTo>
                    <a:pt x="4014" y="5119"/>
                    <a:pt x="5119" y="4014"/>
                    <a:pt x="5119" y="2560"/>
                  </a:cubicBezTo>
                  <a:cubicBezTo>
                    <a:pt x="5119" y="1164"/>
                    <a:pt x="4014" y="1"/>
                    <a:pt x="2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7025625" y="4883675"/>
              <a:ext cx="49450" cy="49475"/>
            </a:xfrm>
            <a:custGeom>
              <a:avLst/>
              <a:gdLst/>
              <a:ahLst/>
              <a:cxnLst/>
              <a:rect l="l" t="t" r="r" b="b"/>
              <a:pathLst>
                <a:path w="1978" h="1979" extrusionOk="0">
                  <a:moveTo>
                    <a:pt x="989" y="1"/>
                  </a:moveTo>
                  <a:cubicBezTo>
                    <a:pt x="466" y="1"/>
                    <a:pt x="0" y="466"/>
                    <a:pt x="0" y="990"/>
                  </a:cubicBezTo>
                  <a:cubicBezTo>
                    <a:pt x="0" y="1571"/>
                    <a:pt x="466" y="1978"/>
                    <a:pt x="989" y="1978"/>
                  </a:cubicBezTo>
                  <a:cubicBezTo>
                    <a:pt x="1571" y="1978"/>
                    <a:pt x="1978" y="1571"/>
                    <a:pt x="1978" y="990"/>
                  </a:cubicBezTo>
                  <a:cubicBezTo>
                    <a:pt x="1978" y="466"/>
                    <a:pt x="1571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7251000" y="4707750"/>
              <a:ext cx="49450" cy="49450"/>
            </a:xfrm>
            <a:custGeom>
              <a:avLst/>
              <a:gdLst/>
              <a:ahLst/>
              <a:cxnLst/>
              <a:rect l="l" t="t" r="r" b="b"/>
              <a:pathLst>
                <a:path w="1978" h="1978" extrusionOk="0">
                  <a:moveTo>
                    <a:pt x="989" y="0"/>
                  </a:moveTo>
                  <a:cubicBezTo>
                    <a:pt x="408" y="0"/>
                    <a:pt x="0" y="407"/>
                    <a:pt x="0" y="989"/>
                  </a:cubicBezTo>
                  <a:cubicBezTo>
                    <a:pt x="0" y="1513"/>
                    <a:pt x="408" y="1978"/>
                    <a:pt x="989" y="1978"/>
                  </a:cubicBezTo>
                  <a:cubicBezTo>
                    <a:pt x="1513" y="1978"/>
                    <a:pt x="1978" y="1513"/>
                    <a:pt x="1978" y="989"/>
                  </a:cubicBezTo>
                  <a:cubicBezTo>
                    <a:pt x="1978" y="407"/>
                    <a:pt x="1513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674800" y="2890200"/>
              <a:ext cx="728500" cy="939325"/>
            </a:xfrm>
            <a:custGeom>
              <a:avLst/>
              <a:gdLst/>
              <a:ahLst/>
              <a:cxnLst/>
              <a:rect l="l" t="t" r="r" b="b"/>
              <a:pathLst>
                <a:path w="29140" h="37573" extrusionOk="0">
                  <a:moveTo>
                    <a:pt x="990" y="0"/>
                  </a:moveTo>
                  <a:lnTo>
                    <a:pt x="1" y="756"/>
                  </a:lnTo>
                  <a:lnTo>
                    <a:pt x="28151" y="37573"/>
                  </a:lnTo>
                  <a:lnTo>
                    <a:pt x="29140" y="36817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6143000" y="3714450"/>
              <a:ext cx="1189450" cy="1220150"/>
            </a:xfrm>
            <a:custGeom>
              <a:avLst/>
              <a:gdLst/>
              <a:ahLst/>
              <a:cxnLst/>
              <a:rect l="l" t="t" r="r" b="b"/>
              <a:pathLst>
                <a:path w="47578" h="48806" extrusionOk="0">
                  <a:moveTo>
                    <a:pt x="13754" y="1"/>
                  </a:moveTo>
                  <a:cubicBezTo>
                    <a:pt x="12363" y="1"/>
                    <a:pt x="10970" y="478"/>
                    <a:pt x="9830" y="1462"/>
                  </a:cubicBezTo>
                  <a:lnTo>
                    <a:pt x="1" y="9779"/>
                  </a:lnTo>
                  <a:lnTo>
                    <a:pt x="33095" y="48806"/>
                  </a:lnTo>
                  <a:lnTo>
                    <a:pt x="47578" y="36533"/>
                  </a:lnTo>
                  <a:lnTo>
                    <a:pt x="18438" y="2160"/>
                  </a:lnTo>
                  <a:cubicBezTo>
                    <a:pt x="17212" y="740"/>
                    <a:pt x="15486" y="1"/>
                    <a:pt x="13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517775" y="2754975"/>
              <a:ext cx="297300" cy="253350"/>
            </a:xfrm>
            <a:custGeom>
              <a:avLst/>
              <a:gdLst/>
              <a:ahLst/>
              <a:cxnLst/>
              <a:rect l="l" t="t" r="r" b="b"/>
              <a:pathLst>
                <a:path w="11892" h="10134" extrusionOk="0">
                  <a:moveTo>
                    <a:pt x="2094" y="0"/>
                  </a:moveTo>
                  <a:lnTo>
                    <a:pt x="0" y="3083"/>
                  </a:lnTo>
                  <a:cubicBezTo>
                    <a:pt x="0" y="3083"/>
                    <a:pt x="1513" y="3315"/>
                    <a:pt x="2385" y="4769"/>
                  </a:cubicBezTo>
                  <a:cubicBezTo>
                    <a:pt x="3316" y="6223"/>
                    <a:pt x="5119" y="7968"/>
                    <a:pt x="5933" y="8724"/>
                  </a:cubicBezTo>
                  <a:cubicBezTo>
                    <a:pt x="6314" y="9051"/>
                    <a:pt x="7002" y="9251"/>
                    <a:pt x="7655" y="9251"/>
                  </a:cubicBezTo>
                  <a:cubicBezTo>
                    <a:pt x="8396" y="9251"/>
                    <a:pt x="9093" y="8994"/>
                    <a:pt x="9248" y="8375"/>
                  </a:cubicBezTo>
                  <a:cubicBezTo>
                    <a:pt x="9481" y="7561"/>
                    <a:pt x="7968" y="8492"/>
                    <a:pt x="6514" y="6980"/>
                  </a:cubicBezTo>
                  <a:cubicBezTo>
                    <a:pt x="5175" y="5533"/>
                    <a:pt x="6007" y="4037"/>
                    <a:pt x="7464" y="4037"/>
                  </a:cubicBezTo>
                  <a:cubicBezTo>
                    <a:pt x="7589" y="4037"/>
                    <a:pt x="7719" y="4048"/>
                    <a:pt x="7852" y="4071"/>
                  </a:cubicBezTo>
                  <a:cubicBezTo>
                    <a:pt x="9364" y="4304"/>
                    <a:pt x="10411" y="9539"/>
                    <a:pt x="11167" y="10062"/>
                  </a:cubicBezTo>
                  <a:cubicBezTo>
                    <a:pt x="11238" y="10109"/>
                    <a:pt x="11304" y="10133"/>
                    <a:pt x="11363" y="10133"/>
                  </a:cubicBezTo>
                  <a:cubicBezTo>
                    <a:pt x="11884" y="10133"/>
                    <a:pt x="11892" y="8275"/>
                    <a:pt x="10586" y="4304"/>
                  </a:cubicBezTo>
                  <a:cubicBezTo>
                    <a:pt x="9626" y="1498"/>
                    <a:pt x="7565" y="966"/>
                    <a:pt x="6024" y="966"/>
                  </a:cubicBezTo>
                  <a:cubicBezTo>
                    <a:pt x="5137" y="966"/>
                    <a:pt x="4422" y="1142"/>
                    <a:pt x="4188" y="1163"/>
                  </a:cubicBezTo>
                  <a:cubicBezTo>
                    <a:pt x="3432" y="1163"/>
                    <a:pt x="2094" y="0"/>
                    <a:pt x="2094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5655900" y="2855300"/>
              <a:ext cx="94550" cy="95975"/>
            </a:xfrm>
            <a:custGeom>
              <a:avLst/>
              <a:gdLst/>
              <a:ahLst/>
              <a:cxnLst/>
              <a:rect l="l" t="t" r="r" b="b"/>
              <a:pathLst>
                <a:path w="3782" h="3839" extrusionOk="0">
                  <a:moveTo>
                    <a:pt x="1862" y="0"/>
                  </a:moveTo>
                  <a:cubicBezTo>
                    <a:pt x="815" y="0"/>
                    <a:pt x="1" y="815"/>
                    <a:pt x="1" y="1920"/>
                  </a:cubicBezTo>
                  <a:cubicBezTo>
                    <a:pt x="1" y="2967"/>
                    <a:pt x="815" y="3839"/>
                    <a:pt x="1862" y="3839"/>
                  </a:cubicBezTo>
                  <a:cubicBezTo>
                    <a:pt x="2967" y="3839"/>
                    <a:pt x="3781" y="2967"/>
                    <a:pt x="3781" y="1920"/>
                  </a:cubicBezTo>
                  <a:cubicBezTo>
                    <a:pt x="3781" y="815"/>
                    <a:pt x="2967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195650" y="2687800"/>
              <a:ext cx="228300" cy="117425"/>
            </a:xfrm>
            <a:custGeom>
              <a:avLst/>
              <a:gdLst/>
              <a:ahLst/>
              <a:cxnLst/>
              <a:rect l="l" t="t" r="r" b="b"/>
              <a:pathLst>
                <a:path w="9132" h="4697" extrusionOk="0">
                  <a:moveTo>
                    <a:pt x="6177" y="0"/>
                  </a:moveTo>
                  <a:cubicBezTo>
                    <a:pt x="5515" y="0"/>
                    <a:pt x="4776" y="98"/>
                    <a:pt x="4014" y="302"/>
                  </a:cubicBezTo>
                  <a:cubicBezTo>
                    <a:pt x="1629" y="942"/>
                    <a:pt x="1" y="2338"/>
                    <a:pt x="291" y="3501"/>
                  </a:cubicBezTo>
                  <a:cubicBezTo>
                    <a:pt x="493" y="4266"/>
                    <a:pt x="1585" y="4696"/>
                    <a:pt x="3029" y="4696"/>
                  </a:cubicBezTo>
                  <a:cubicBezTo>
                    <a:pt x="3672" y="4696"/>
                    <a:pt x="4384" y="4611"/>
                    <a:pt x="5119" y="4432"/>
                  </a:cubicBezTo>
                  <a:cubicBezTo>
                    <a:pt x="7445" y="3792"/>
                    <a:pt x="9132" y="2338"/>
                    <a:pt x="8841" y="1233"/>
                  </a:cubicBezTo>
                  <a:cubicBezTo>
                    <a:pt x="8643" y="442"/>
                    <a:pt x="7584" y="0"/>
                    <a:pt x="61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481025" y="2763700"/>
              <a:ext cx="740150" cy="939325"/>
            </a:xfrm>
            <a:custGeom>
              <a:avLst/>
              <a:gdLst/>
              <a:ahLst/>
              <a:cxnLst/>
              <a:rect l="l" t="t" r="r" b="b"/>
              <a:pathLst>
                <a:path w="29606" h="37573" extrusionOk="0">
                  <a:moveTo>
                    <a:pt x="22277" y="0"/>
                  </a:moveTo>
                  <a:lnTo>
                    <a:pt x="1" y="1978"/>
                  </a:lnTo>
                  <a:lnTo>
                    <a:pt x="4537" y="3024"/>
                  </a:lnTo>
                  <a:lnTo>
                    <a:pt x="21404" y="37573"/>
                  </a:lnTo>
                  <a:lnTo>
                    <a:pt x="29605" y="33036"/>
                  </a:lnTo>
                  <a:lnTo>
                    <a:pt x="2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016125" y="3585802"/>
              <a:ext cx="588925" cy="1105100"/>
            </a:xfrm>
            <a:custGeom>
              <a:avLst/>
              <a:gdLst/>
              <a:ahLst/>
              <a:cxnLst/>
              <a:rect l="l" t="t" r="r" b="b"/>
              <a:pathLst>
                <a:path w="23557" h="44204" extrusionOk="0">
                  <a:moveTo>
                    <a:pt x="8201" y="1"/>
                  </a:moveTo>
                  <a:lnTo>
                    <a:pt x="0" y="4538"/>
                  </a:lnTo>
                  <a:lnTo>
                    <a:pt x="17740" y="44204"/>
                  </a:lnTo>
                  <a:lnTo>
                    <a:pt x="23556" y="43913"/>
                  </a:lnTo>
                  <a:cubicBezTo>
                    <a:pt x="23556" y="43913"/>
                    <a:pt x="19310" y="18206"/>
                    <a:pt x="15704" y="12506"/>
                  </a:cubicBezTo>
                  <a:cubicBezTo>
                    <a:pt x="12098" y="6748"/>
                    <a:pt x="8201" y="1"/>
                    <a:pt x="8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107350" y="2641550"/>
              <a:ext cx="1000400" cy="1110925"/>
            </a:xfrm>
            <a:custGeom>
              <a:avLst/>
              <a:gdLst/>
              <a:ahLst/>
              <a:cxnLst/>
              <a:rect l="l" t="t" r="r" b="b"/>
              <a:pathLst>
                <a:path w="40016" h="44437" extrusionOk="0">
                  <a:moveTo>
                    <a:pt x="20589" y="0"/>
                  </a:moveTo>
                  <a:lnTo>
                    <a:pt x="17798" y="6456"/>
                  </a:lnTo>
                  <a:lnTo>
                    <a:pt x="0" y="40539"/>
                  </a:lnTo>
                  <a:lnTo>
                    <a:pt x="8434" y="44436"/>
                  </a:lnTo>
                  <a:lnTo>
                    <a:pt x="35304" y="19601"/>
                  </a:lnTo>
                  <a:cubicBezTo>
                    <a:pt x="38736" y="16402"/>
                    <a:pt x="40016" y="11575"/>
                    <a:pt x="38678" y="7096"/>
                  </a:cubicBezTo>
                  <a:lnTo>
                    <a:pt x="37456" y="3025"/>
                  </a:lnTo>
                  <a:lnTo>
                    <a:pt x="20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569350" y="3651252"/>
              <a:ext cx="748850" cy="1057100"/>
            </a:xfrm>
            <a:custGeom>
              <a:avLst/>
              <a:gdLst/>
              <a:ahLst/>
              <a:cxnLst/>
              <a:rect l="l" t="t" r="r" b="b"/>
              <a:pathLst>
                <a:path w="29954" h="42284" extrusionOk="0">
                  <a:moveTo>
                    <a:pt x="21520" y="0"/>
                  </a:moveTo>
                  <a:lnTo>
                    <a:pt x="0" y="37805"/>
                  </a:lnTo>
                  <a:lnTo>
                    <a:pt x="3723" y="42284"/>
                  </a:lnTo>
                  <a:cubicBezTo>
                    <a:pt x="3723" y="42284"/>
                    <a:pt x="21869" y="23672"/>
                    <a:pt x="24370" y="17332"/>
                  </a:cubicBezTo>
                  <a:cubicBezTo>
                    <a:pt x="26813" y="11051"/>
                    <a:pt x="29954" y="3897"/>
                    <a:pt x="29954" y="3897"/>
                  </a:cubicBezTo>
                  <a:lnTo>
                    <a:pt x="2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622075" y="2330375"/>
              <a:ext cx="498775" cy="555475"/>
            </a:xfrm>
            <a:custGeom>
              <a:avLst/>
              <a:gdLst/>
              <a:ahLst/>
              <a:cxnLst/>
              <a:rect l="l" t="t" r="r" b="b"/>
              <a:pathLst>
                <a:path w="19951" h="22219" extrusionOk="0">
                  <a:moveTo>
                    <a:pt x="9772" y="1"/>
                  </a:moveTo>
                  <a:lnTo>
                    <a:pt x="0" y="12447"/>
                  </a:lnTo>
                  <a:lnTo>
                    <a:pt x="17507" y="22219"/>
                  </a:lnTo>
                  <a:lnTo>
                    <a:pt x="18089" y="21695"/>
                  </a:lnTo>
                  <a:cubicBezTo>
                    <a:pt x="19950" y="19136"/>
                    <a:pt x="14308" y="12215"/>
                    <a:pt x="11924" y="10121"/>
                  </a:cubicBezTo>
                  <a:lnTo>
                    <a:pt x="9772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142250" y="1267150"/>
              <a:ext cx="338800" cy="397650"/>
            </a:xfrm>
            <a:custGeom>
              <a:avLst/>
              <a:gdLst/>
              <a:ahLst/>
              <a:cxnLst/>
              <a:rect l="l" t="t" r="r" b="b"/>
              <a:pathLst>
                <a:path w="13552" h="15906" extrusionOk="0">
                  <a:moveTo>
                    <a:pt x="6173" y="0"/>
                  </a:moveTo>
                  <a:cubicBezTo>
                    <a:pt x="5900" y="0"/>
                    <a:pt x="5625" y="24"/>
                    <a:pt x="5351" y="72"/>
                  </a:cubicBezTo>
                  <a:cubicBezTo>
                    <a:pt x="2036" y="712"/>
                    <a:pt x="0" y="4725"/>
                    <a:pt x="756" y="9029"/>
                  </a:cubicBezTo>
                  <a:cubicBezTo>
                    <a:pt x="1503" y="13030"/>
                    <a:pt x="4354" y="15905"/>
                    <a:pt x="7379" y="15905"/>
                  </a:cubicBezTo>
                  <a:cubicBezTo>
                    <a:pt x="7652" y="15905"/>
                    <a:pt x="7926" y="15882"/>
                    <a:pt x="8201" y="15834"/>
                  </a:cubicBezTo>
                  <a:cubicBezTo>
                    <a:pt x="11516" y="15252"/>
                    <a:pt x="13552" y="11239"/>
                    <a:pt x="12738" y="6877"/>
                  </a:cubicBezTo>
                  <a:cubicBezTo>
                    <a:pt x="12044" y="2876"/>
                    <a:pt x="9198" y="0"/>
                    <a:pt x="617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358500" y="2445250"/>
              <a:ext cx="700875" cy="311200"/>
            </a:xfrm>
            <a:custGeom>
              <a:avLst/>
              <a:gdLst/>
              <a:ahLst/>
              <a:cxnLst/>
              <a:rect l="l" t="t" r="r" b="b"/>
              <a:pathLst>
                <a:path w="28035" h="12448" extrusionOk="0">
                  <a:moveTo>
                    <a:pt x="23382" y="1"/>
                  </a:moveTo>
                  <a:lnTo>
                    <a:pt x="1" y="9888"/>
                  </a:lnTo>
                  <a:lnTo>
                    <a:pt x="1629" y="12447"/>
                  </a:lnTo>
                  <a:lnTo>
                    <a:pt x="28035" y="6980"/>
                  </a:lnTo>
                  <a:lnTo>
                    <a:pt x="23382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280375" y="1553925"/>
              <a:ext cx="221050" cy="274850"/>
            </a:xfrm>
            <a:custGeom>
              <a:avLst/>
              <a:gdLst/>
              <a:ahLst/>
              <a:cxnLst/>
              <a:rect l="l" t="t" r="r" b="b"/>
              <a:pathLst>
                <a:path w="8842" h="10994" extrusionOk="0">
                  <a:moveTo>
                    <a:pt x="4363" y="0"/>
                  </a:moveTo>
                  <a:lnTo>
                    <a:pt x="0" y="2211"/>
                  </a:lnTo>
                  <a:lnTo>
                    <a:pt x="4479" y="10993"/>
                  </a:lnTo>
                  <a:lnTo>
                    <a:pt x="8841" y="8725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5069052" y="2227727"/>
              <a:ext cx="542400" cy="610725"/>
            </a:xfrm>
            <a:custGeom>
              <a:avLst/>
              <a:gdLst/>
              <a:ahLst/>
              <a:cxnLst/>
              <a:rect l="l" t="t" r="r" b="b"/>
              <a:pathLst>
                <a:path w="21696" h="24429" extrusionOk="0">
                  <a:moveTo>
                    <a:pt x="3316" y="1"/>
                  </a:moveTo>
                  <a:lnTo>
                    <a:pt x="1" y="7271"/>
                  </a:lnTo>
                  <a:lnTo>
                    <a:pt x="18147" y="24429"/>
                  </a:lnTo>
                  <a:lnTo>
                    <a:pt x="21695" y="21579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286200" y="1827275"/>
              <a:ext cx="837550" cy="1221425"/>
            </a:xfrm>
            <a:custGeom>
              <a:avLst/>
              <a:gdLst/>
              <a:ahLst/>
              <a:cxnLst/>
              <a:rect l="l" t="t" r="r" b="b"/>
              <a:pathLst>
                <a:path w="33502" h="48857" extrusionOk="0">
                  <a:moveTo>
                    <a:pt x="15180" y="1"/>
                  </a:moveTo>
                  <a:lnTo>
                    <a:pt x="0" y="2734"/>
                  </a:lnTo>
                  <a:lnTo>
                    <a:pt x="4188" y="48857"/>
                  </a:lnTo>
                  <a:lnTo>
                    <a:pt x="33501" y="42517"/>
                  </a:lnTo>
                  <a:lnTo>
                    <a:pt x="15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943025" y="1651350"/>
              <a:ext cx="1212700" cy="998950"/>
            </a:xfrm>
            <a:custGeom>
              <a:avLst/>
              <a:gdLst/>
              <a:ahLst/>
              <a:cxnLst/>
              <a:rect l="l" t="t" r="r" b="b"/>
              <a:pathLst>
                <a:path w="48508" h="39958" extrusionOk="0">
                  <a:moveTo>
                    <a:pt x="20881" y="0"/>
                  </a:moveTo>
                  <a:cubicBezTo>
                    <a:pt x="19758" y="1367"/>
                    <a:pt x="18143" y="2120"/>
                    <a:pt x="16415" y="2120"/>
                  </a:cubicBezTo>
                  <a:cubicBezTo>
                    <a:pt x="16085" y="2120"/>
                    <a:pt x="15750" y="2092"/>
                    <a:pt x="15414" y="2036"/>
                  </a:cubicBezTo>
                  <a:lnTo>
                    <a:pt x="14599" y="1920"/>
                  </a:lnTo>
                  <a:lnTo>
                    <a:pt x="12971" y="4653"/>
                  </a:lnTo>
                  <a:lnTo>
                    <a:pt x="12622" y="5002"/>
                  </a:lnTo>
                  <a:cubicBezTo>
                    <a:pt x="9888" y="8201"/>
                    <a:pt x="7736" y="11807"/>
                    <a:pt x="6224" y="15762"/>
                  </a:cubicBezTo>
                  <a:lnTo>
                    <a:pt x="1" y="32047"/>
                  </a:lnTo>
                  <a:lnTo>
                    <a:pt x="5817" y="39957"/>
                  </a:lnTo>
                  <a:lnTo>
                    <a:pt x="22684" y="15588"/>
                  </a:lnTo>
                  <a:lnTo>
                    <a:pt x="18089" y="13610"/>
                  </a:lnTo>
                  <a:lnTo>
                    <a:pt x="23731" y="13436"/>
                  </a:lnTo>
                  <a:lnTo>
                    <a:pt x="25069" y="10004"/>
                  </a:lnTo>
                  <a:lnTo>
                    <a:pt x="45193" y="30477"/>
                  </a:lnTo>
                  <a:lnTo>
                    <a:pt x="48508" y="23207"/>
                  </a:lnTo>
                  <a:lnTo>
                    <a:pt x="35189" y="7736"/>
                  </a:lnTo>
                  <a:cubicBezTo>
                    <a:pt x="32106" y="4130"/>
                    <a:pt x="27977" y="1629"/>
                    <a:pt x="23382" y="582"/>
                  </a:cubicBezTo>
                  <a:lnTo>
                    <a:pt x="20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072050" y="4523075"/>
              <a:ext cx="622375" cy="427525"/>
            </a:xfrm>
            <a:custGeom>
              <a:avLst/>
              <a:gdLst/>
              <a:ahLst/>
              <a:cxnLst/>
              <a:rect l="l" t="t" r="r" b="b"/>
              <a:pathLst>
                <a:path w="24895" h="17101" extrusionOk="0">
                  <a:moveTo>
                    <a:pt x="1" y="1"/>
                  </a:moveTo>
                  <a:lnTo>
                    <a:pt x="7446" y="9249"/>
                  </a:lnTo>
                  <a:cubicBezTo>
                    <a:pt x="8186" y="10221"/>
                    <a:pt x="9332" y="10751"/>
                    <a:pt x="10531" y="10751"/>
                  </a:cubicBezTo>
                  <a:cubicBezTo>
                    <a:pt x="10839" y="10751"/>
                    <a:pt x="11150" y="10716"/>
                    <a:pt x="11459" y="10644"/>
                  </a:cubicBezTo>
                  <a:lnTo>
                    <a:pt x="17857" y="9016"/>
                  </a:lnTo>
                  <a:lnTo>
                    <a:pt x="15879" y="13436"/>
                  </a:lnTo>
                  <a:lnTo>
                    <a:pt x="22277" y="17100"/>
                  </a:lnTo>
                  <a:lnTo>
                    <a:pt x="24894" y="6748"/>
                  </a:lnTo>
                  <a:lnTo>
                    <a:pt x="20183" y="2385"/>
                  </a:lnTo>
                  <a:lnTo>
                    <a:pt x="13785" y="3258"/>
                  </a:lnTo>
                  <a:cubicBezTo>
                    <a:pt x="13454" y="3295"/>
                    <a:pt x="13116" y="3314"/>
                    <a:pt x="12779" y="3314"/>
                  </a:cubicBezTo>
                  <a:cubicBezTo>
                    <a:pt x="12050" y="3314"/>
                    <a:pt x="11320" y="3224"/>
                    <a:pt x="10644" y="30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132450" y="4668475"/>
              <a:ext cx="618000" cy="350450"/>
            </a:xfrm>
            <a:custGeom>
              <a:avLst/>
              <a:gdLst/>
              <a:ahLst/>
              <a:cxnLst/>
              <a:rect l="l" t="t" r="r" b="b"/>
              <a:pathLst>
                <a:path w="24720" h="14018" extrusionOk="0">
                  <a:moveTo>
                    <a:pt x="18787" y="1"/>
                  </a:moveTo>
                  <a:lnTo>
                    <a:pt x="13029" y="873"/>
                  </a:lnTo>
                  <a:lnTo>
                    <a:pt x="10062" y="5933"/>
                  </a:lnTo>
                  <a:cubicBezTo>
                    <a:pt x="9597" y="6806"/>
                    <a:pt x="8957" y="7504"/>
                    <a:pt x="8143" y="8085"/>
                  </a:cubicBezTo>
                  <a:lnTo>
                    <a:pt x="0" y="14018"/>
                  </a:lnTo>
                  <a:lnTo>
                    <a:pt x="10818" y="13843"/>
                  </a:lnTo>
                  <a:cubicBezTo>
                    <a:pt x="12214" y="13843"/>
                    <a:pt x="13494" y="13029"/>
                    <a:pt x="14017" y="11750"/>
                  </a:cubicBezTo>
                  <a:lnTo>
                    <a:pt x="16460" y="6282"/>
                  </a:lnTo>
                  <a:lnTo>
                    <a:pt x="18554" y="10179"/>
                  </a:lnTo>
                  <a:lnTo>
                    <a:pt x="24719" y="7620"/>
                  </a:lnTo>
                  <a:lnTo>
                    <a:pt x="18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307625" y="4482375"/>
              <a:ext cx="235575" cy="157050"/>
            </a:xfrm>
            <a:custGeom>
              <a:avLst/>
              <a:gdLst/>
              <a:ahLst/>
              <a:cxnLst/>
              <a:rect l="l" t="t" r="r" b="b"/>
              <a:pathLst>
                <a:path w="9423" h="6282" fill="none" extrusionOk="0">
                  <a:moveTo>
                    <a:pt x="7445" y="5002"/>
                  </a:moveTo>
                  <a:cubicBezTo>
                    <a:pt x="6863" y="3664"/>
                    <a:pt x="6514" y="2269"/>
                    <a:pt x="6456" y="873"/>
                  </a:cubicBezTo>
                  <a:cubicBezTo>
                    <a:pt x="6398" y="233"/>
                    <a:pt x="7270" y="0"/>
                    <a:pt x="7561" y="524"/>
                  </a:cubicBezTo>
                  <a:cubicBezTo>
                    <a:pt x="7736" y="873"/>
                    <a:pt x="7794" y="1280"/>
                    <a:pt x="7852" y="1629"/>
                  </a:cubicBezTo>
                  <a:cubicBezTo>
                    <a:pt x="7910" y="2559"/>
                    <a:pt x="7677" y="3432"/>
                    <a:pt x="7387" y="4304"/>
                  </a:cubicBezTo>
                  <a:cubicBezTo>
                    <a:pt x="7445" y="3257"/>
                    <a:pt x="7736" y="2210"/>
                    <a:pt x="8201" y="1222"/>
                  </a:cubicBezTo>
                  <a:cubicBezTo>
                    <a:pt x="8317" y="989"/>
                    <a:pt x="8492" y="640"/>
                    <a:pt x="8782" y="640"/>
                  </a:cubicBezTo>
                  <a:cubicBezTo>
                    <a:pt x="9015" y="640"/>
                    <a:pt x="9248" y="815"/>
                    <a:pt x="9364" y="1047"/>
                  </a:cubicBezTo>
                  <a:cubicBezTo>
                    <a:pt x="9422" y="1280"/>
                    <a:pt x="9422" y="1512"/>
                    <a:pt x="9422" y="1745"/>
                  </a:cubicBezTo>
                  <a:cubicBezTo>
                    <a:pt x="9248" y="3199"/>
                    <a:pt x="8608" y="4537"/>
                    <a:pt x="7619" y="5526"/>
                  </a:cubicBezTo>
                  <a:cubicBezTo>
                    <a:pt x="7212" y="5933"/>
                    <a:pt x="6689" y="6282"/>
                    <a:pt x="6165" y="6165"/>
                  </a:cubicBezTo>
                  <a:cubicBezTo>
                    <a:pt x="5525" y="6049"/>
                    <a:pt x="5235" y="5293"/>
                    <a:pt x="4944" y="4770"/>
                  </a:cubicBezTo>
                  <a:cubicBezTo>
                    <a:pt x="4246" y="3723"/>
                    <a:pt x="3024" y="3083"/>
                    <a:pt x="1803" y="3083"/>
                  </a:cubicBezTo>
                  <a:cubicBezTo>
                    <a:pt x="1454" y="3083"/>
                    <a:pt x="1047" y="3141"/>
                    <a:pt x="640" y="3025"/>
                  </a:cubicBezTo>
                  <a:cubicBezTo>
                    <a:pt x="291" y="2850"/>
                    <a:pt x="0" y="2385"/>
                    <a:pt x="291" y="2036"/>
                  </a:cubicBezTo>
                </a:path>
              </a:pathLst>
            </a:custGeom>
            <a:noFill/>
            <a:ln w="8725" cap="flat" cmpd="sng">
              <a:solidFill>
                <a:schemeClr val="dk1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076800" y="1229675"/>
              <a:ext cx="330100" cy="245750"/>
            </a:xfrm>
            <a:custGeom>
              <a:avLst/>
              <a:gdLst/>
              <a:ahLst/>
              <a:cxnLst/>
              <a:rect l="l" t="t" r="r" b="b"/>
              <a:pathLst>
                <a:path w="13204" h="9830" extrusionOk="0">
                  <a:moveTo>
                    <a:pt x="7969" y="0"/>
                  </a:moveTo>
                  <a:cubicBezTo>
                    <a:pt x="7969" y="0"/>
                    <a:pt x="1" y="1047"/>
                    <a:pt x="2618" y="9830"/>
                  </a:cubicBezTo>
                  <a:lnTo>
                    <a:pt x="13204" y="7503"/>
                  </a:lnTo>
                  <a:lnTo>
                    <a:pt x="7969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383225" y="2442325"/>
              <a:ext cx="705250" cy="319925"/>
            </a:xfrm>
            <a:custGeom>
              <a:avLst/>
              <a:gdLst/>
              <a:ahLst/>
              <a:cxnLst/>
              <a:rect l="l" t="t" r="r" b="b"/>
              <a:pathLst>
                <a:path w="28210" h="12797" extrusionOk="0">
                  <a:moveTo>
                    <a:pt x="22621" y="0"/>
                  </a:moveTo>
                  <a:cubicBezTo>
                    <a:pt x="22225" y="0"/>
                    <a:pt x="0" y="9016"/>
                    <a:pt x="0" y="9016"/>
                  </a:cubicBezTo>
                  <a:lnTo>
                    <a:pt x="1222" y="12797"/>
                  </a:lnTo>
                  <a:lnTo>
                    <a:pt x="28209" y="8028"/>
                  </a:lnTo>
                  <a:cubicBezTo>
                    <a:pt x="28209" y="8028"/>
                    <a:pt x="22684" y="59"/>
                    <a:pt x="22625" y="1"/>
                  </a:cubicBezTo>
                  <a:cubicBezTo>
                    <a:pt x="22625" y="1"/>
                    <a:pt x="22623" y="0"/>
                    <a:pt x="22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378850" y="2640100"/>
              <a:ext cx="94550" cy="126525"/>
            </a:xfrm>
            <a:custGeom>
              <a:avLst/>
              <a:gdLst/>
              <a:ahLst/>
              <a:cxnLst/>
              <a:rect l="l" t="t" r="r" b="b"/>
              <a:pathLst>
                <a:path w="3782" h="5061" extrusionOk="0">
                  <a:moveTo>
                    <a:pt x="2095" y="0"/>
                  </a:moveTo>
                  <a:lnTo>
                    <a:pt x="1" y="524"/>
                  </a:lnTo>
                  <a:lnTo>
                    <a:pt x="1571" y="5060"/>
                  </a:lnTo>
                  <a:lnTo>
                    <a:pt x="3782" y="465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 rot="555532">
              <a:off x="5488969" y="2720347"/>
              <a:ext cx="117803" cy="132354"/>
            </a:xfrm>
            <a:custGeom>
              <a:avLst/>
              <a:gdLst/>
              <a:ahLst/>
              <a:cxnLst/>
              <a:rect l="l" t="t" r="r" b="b"/>
              <a:pathLst>
                <a:path w="4712" h="5294" extrusionOk="0">
                  <a:moveTo>
                    <a:pt x="3199" y="0"/>
                  </a:moveTo>
                  <a:lnTo>
                    <a:pt x="0" y="3548"/>
                  </a:lnTo>
                  <a:lnTo>
                    <a:pt x="1512" y="5293"/>
                  </a:lnTo>
                  <a:lnTo>
                    <a:pt x="4711" y="1571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5331650" y="4645225"/>
              <a:ext cx="170150" cy="184675"/>
            </a:xfrm>
            <a:custGeom>
              <a:avLst/>
              <a:gdLst/>
              <a:ahLst/>
              <a:cxnLst/>
              <a:rect l="l" t="t" r="r" b="b"/>
              <a:pathLst>
                <a:path w="6806" h="7387" fill="none" extrusionOk="0">
                  <a:moveTo>
                    <a:pt x="5293" y="3897"/>
                  </a:moveTo>
                  <a:cubicBezTo>
                    <a:pt x="4595" y="2618"/>
                    <a:pt x="3432" y="1629"/>
                    <a:pt x="2094" y="1164"/>
                  </a:cubicBezTo>
                  <a:lnTo>
                    <a:pt x="2094" y="1164"/>
                  </a:lnTo>
                  <a:cubicBezTo>
                    <a:pt x="1047" y="815"/>
                    <a:pt x="175" y="2152"/>
                    <a:pt x="989" y="2908"/>
                  </a:cubicBezTo>
                  <a:cubicBezTo>
                    <a:pt x="1745" y="3606"/>
                    <a:pt x="2676" y="4072"/>
                    <a:pt x="3665" y="4130"/>
                  </a:cubicBezTo>
                  <a:cubicBezTo>
                    <a:pt x="4188" y="3781"/>
                    <a:pt x="4421" y="3141"/>
                    <a:pt x="4537" y="2501"/>
                  </a:cubicBezTo>
                  <a:cubicBezTo>
                    <a:pt x="4654" y="1862"/>
                    <a:pt x="4770" y="1222"/>
                    <a:pt x="5119" y="698"/>
                  </a:cubicBezTo>
                  <a:lnTo>
                    <a:pt x="5177" y="698"/>
                  </a:lnTo>
                  <a:cubicBezTo>
                    <a:pt x="5700" y="0"/>
                    <a:pt x="6806" y="756"/>
                    <a:pt x="6398" y="1513"/>
                  </a:cubicBezTo>
                  <a:cubicBezTo>
                    <a:pt x="5584" y="3083"/>
                    <a:pt x="4188" y="4304"/>
                    <a:pt x="2502" y="4828"/>
                  </a:cubicBezTo>
                  <a:cubicBezTo>
                    <a:pt x="1978" y="4944"/>
                    <a:pt x="1396" y="5060"/>
                    <a:pt x="931" y="5409"/>
                  </a:cubicBezTo>
                  <a:cubicBezTo>
                    <a:pt x="350" y="5875"/>
                    <a:pt x="175" y="6631"/>
                    <a:pt x="1" y="7387"/>
                  </a:cubicBezTo>
                </a:path>
              </a:pathLst>
            </a:custGeom>
            <a:noFill/>
            <a:ln w="8725" cap="flat" cmpd="sng">
              <a:solidFill>
                <a:schemeClr val="dk1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270200" y="1209100"/>
              <a:ext cx="279200" cy="375050"/>
            </a:xfrm>
            <a:custGeom>
              <a:avLst/>
              <a:gdLst/>
              <a:ahLst/>
              <a:cxnLst/>
              <a:rect l="l" t="t" r="r" b="b"/>
              <a:pathLst>
                <a:path w="11168" h="15002" extrusionOk="0">
                  <a:moveTo>
                    <a:pt x="3247" y="1"/>
                  </a:moveTo>
                  <a:cubicBezTo>
                    <a:pt x="2116" y="1"/>
                    <a:pt x="993" y="278"/>
                    <a:pt x="0" y="882"/>
                  </a:cubicBezTo>
                  <a:lnTo>
                    <a:pt x="2676" y="7628"/>
                  </a:lnTo>
                  <a:cubicBezTo>
                    <a:pt x="3723" y="8326"/>
                    <a:pt x="3839" y="9838"/>
                    <a:pt x="3839" y="11118"/>
                  </a:cubicBezTo>
                  <a:cubicBezTo>
                    <a:pt x="3839" y="12398"/>
                    <a:pt x="3955" y="13910"/>
                    <a:pt x="5002" y="14608"/>
                  </a:cubicBezTo>
                  <a:cubicBezTo>
                    <a:pt x="5359" y="14883"/>
                    <a:pt x="5795" y="15002"/>
                    <a:pt x="6240" y="15002"/>
                  </a:cubicBezTo>
                  <a:cubicBezTo>
                    <a:pt x="6738" y="15002"/>
                    <a:pt x="7248" y="14853"/>
                    <a:pt x="7678" y="14608"/>
                  </a:cubicBezTo>
                  <a:cubicBezTo>
                    <a:pt x="8492" y="14142"/>
                    <a:pt x="9074" y="13386"/>
                    <a:pt x="9539" y="12572"/>
                  </a:cubicBezTo>
                  <a:cubicBezTo>
                    <a:pt x="11167" y="9606"/>
                    <a:pt x="11167" y="5651"/>
                    <a:pt x="9132" y="2917"/>
                  </a:cubicBezTo>
                  <a:cubicBezTo>
                    <a:pt x="7777" y="1098"/>
                    <a:pt x="5496" y="1"/>
                    <a:pt x="3247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294925" y="1399800"/>
              <a:ext cx="82900" cy="84350"/>
            </a:xfrm>
            <a:custGeom>
              <a:avLst/>
              <a:gdLst/>
              <a:ahLst/>
              <a:cxnLst/>
              <a:rect l="l" t="t" r="r" b="b"/>
              <a:pathLst>
                <a:path w="3316" h="3374" extrusionOk="0">
                  <a:moveTo>
                    <a:pt x="1629" y="0"/>
                  </a:moveTo>
                  <a:cubicBezTo>
                    <a:pt x="698" y="0"/>
                    <a:pt x="0" y="756"/>
                    <a:pt x="0" y="1687"/>
                  </a:cubicBezTo>
                  <a:cubicBezTo>
                    <a:pt x="0" y="2618"/>
                    <a:pt x="698" y="3374"/>
                    <a:pt x="1629" y="3374"/>
                  </a:cubicBezTo>
                  <a:cubicBezTo>
                    <a:pt x="2559" y="3374"/>
                    <a:pt x="3315" y="2618"/>
                    <a:pt x="3315" y="1687"/>
                  </a:cubicBezTo>
                  <a:cubicBezTo>
                    <a:pt x="3315" y="756"/>
                    <a:pt x="2559" y="0"/>
                    <a:pt x="162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444675" y="1178525"/>
              <a:ext cx="237050" cy="231775"/>
            </a:xfrm>
            <a:custGeom>
              <a:avLst/>
              <a:gdLst/>
              <a:ahLst/>
              <a:cxnLst/>
              <a:rect l="l" t="t" r="r" b="b"/>
              <a:pathLst>
                <a:path w="9482" h="9271" extrusionOk="0">
                  <a:moveTo>
                    <a:pt x="9481" y="8328"/>
                  </a:moveTo>
                  <a:cubicBezTo>
                    <a:pt x="9474" y="8338"/>
                    <a:pt x="9467" y="8347"/>
                    <a:pt x="9460" y="8357"/>
                  </a:cubicBezTo>
                  <a:lnTo>
                    <a:pt x="9460" y="8357"/>
                  </a:lnTo>
                  <a:cubicBezTo>
                    <a:pt x="9467" y="8348"/>
                    <a:pt x="9474" y="8338"/>
                    <a:pt x="9481" y="8328"/>
                  </a:cubicBezTo>
                  <a:close/>
                  <a:moveTo>
                    <a:pt x="2927" y="0"/>
                  </a:moveTo>
                  <a:cubicBezTo>
                    <a:pt x="2844" y="0"/>
                    <a:pt x="2760" y="4"/>
                    <a:pt x="2676" y="11"/>
                  </a:cubicBezTo>
                  <a:cubicBezTo>
                    <a:pt x="1280" y="127"/>
                    <a:pt x="1" y="1348"/>
                    <a:pt x="59" y="2686"/>
                  </a:cubicBezTo>
                  <a:lnTo>
                    <a:pt x="1862" y="3617"/>
                  </a:lnTo>
                  <a:cubicBezTo>
                    <a:pt x="2005" y="3079"/>
                    <a:pt x="2547" y="2762"/>
                    <a:pt x="3078" y="2762"/>
                  </a:cubicBezTo>
                  <a:cubicBezTo>
                    <a:pt x="3408" y="2762"/>
                    <a:pt x="3733" y="2884"/>
                    <a:pt x="3956" y="3151"/>
                  </a:cubicBezTo>
                  <a:cubicBezTo>
                    <a:pt x="4479" y="3733"/>
                    <a:pt x="4363" y="4664"/>
                    <a:pt x="4305" y="5420"/>
                  </a:cubicBezTo>
                  <a:cubicBezTo>
                    <a:pt x="4305" y="6758"/>
                    <a:pt x="4828" y="8153"/>
                    <a:pt x="5933" y="8851"/>
                  </a:cubicBezTo>
                  <a:cubicBezTo>
                    <a:pt x="6375" y="9131"/>
                    <a:pt x="6910" y="9270"/>
                    <a:pt x="7442" y="9270"/>
                  </a:cubicBezTo>
                  <a:cubicBezTo>
                    <a:pt x="8226" y="9270"/>
                    <a:pt x="9003" y="8966"/>
                    <a:pt x="9460" y="8357"/>
                  </a:cubicBezTo>
                  <a:lnTo>
                    <a:pt x="9460" y="8357"/>
                  </a:lnTo>
                  <a:cubicBezTo>
                    <a:pt x="9297" y="8567"/>
                    <a:pt x="9046" y="8661"/>
                    <a:pt x="8775" y="8661"/>
                  </a:cubicBezTo>
                  <a:cubicBezTo>
                    <a:pt x="8344" y="8661"/>
                    <a:pt x="7866" y="8423"/>
                    <a:pt x="7620" y="8037"/>
                  </a:cubicBezTo>
                  <a:cubicBezTo>
                    <a:pt x="7213" y="7397"/>
                    <a:pt x="7271" y="6641"/>
                    <a:pt x="7213" y="5885"/>
                  </a:cubicBezTo>
                  <a:cubicBezTo>
                    <a:pt x="7213" y="4489"/>
                    <a:pt x="6922" y="3093"/>
                    <a:pt x="6166" y="1930"/>
                  </a:cubicBezTo>
                  <a:cubicBezTo>
                    <a:pt x="5455" y="837"/>
                    <a:pt x="4231" y="0"/>
                    <a:pt x="2927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2253425" y="3387475"/>
              <a:ext cx="644175" cy="1321750"/>
            </a:xfrm>
            <a:custGeom>
              <a:avLst/>
              <a:gdLst/>
              <a:ahLst/>
              <a:cxnLst/>
              <a:rect l="l" t="t" r="r" b="b"/>
              <a:pathLst>
                <a:path w="25767" h="52870" extrusionOk="0">
                  <a:moveTo>
                    <a:pt x="9306" y="0"/>
                  </a:moveTo>
                  <a:lnTo>
                    <a:pt x="1" y="4886"/>
                  </a:lnTo>
                  <a:lnTo>
                    <a:pt x="20183" y="52870"/>
                  </a:lnTo>
                  <a:lnTo>
                    <a:pt x="25766" y="49845"/>
                  </a:lnTo>
                  <a:cubicBezTo>
                    <a:pt x="25766" y="49845"/>
                    <a:pt x="21346" y="20764"/>
                    <a:pt x="17449" y="14250"/>
                  </a:cubicBezTo>
                  <a:cubicBezTo>
                    <a:pt x="13552" y="7678"/>
                    <a:pt x="9306" y="0"/>
                    <a:pt x="930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39150" y="3486350"/>
              <a:ext cx="399900" cy="1374100"/>
            </a:xfrm>
            <a:custGeom>
              <a:avLst/>
              <a:gdLst/>
              <a:ahLst/>
              <a:cxnLst/>
              <a:rect l="l" t="t" r="r" b="b"/>
              <a:pathLst>
                <a:path w="15996" h="54964" extrusionOk="0">
                  <a:moveTo>
                    <a:pt x="10296" y="0"/>
                  </a:moveTo>
                  <a:lnTo>
                    <a:pt x="1" y="2094"/>
                  </a:lnTo>
                  <a:lnTo>
                    <a:pt x="5410" y="52986"/>
                  </a:lnTo>
                  <a:lnTo>
                    <a:pt x="11633" y="54963"/>
                  </a:lnTo>
                  <a:cubicBezTo>
                    <a:pt x="11633" y="54963"/>
                    <a:pt x="15995" y="23265"/>
                    <a:pt x="14076" y="15937"/>
                  </a:cubicBezTo>
                  <a:cubicBezTo>
                    <a:pt x="12157" y="8550"/>
                    <a:pt x="10296" y="0"/>
                    <a:pt x="1029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696225" y="4649575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5759" h="5759" extrusionOk="0">
                  <a:moveTo>
                    <a:pt x="2909" y="1"/>
                  </a:moveTo>
                  <a:cubicBezTo>
                    <a:pt x="1280" y="1"/>
                    <a:pt x="1" y="1280"/>
                    <a:pt x="1" y="2851"/>
                  </a:cubicBezTo>
                  <a:cubicBezTo>
                    <a:pt x="1" y="4479"/>
                    <a:pt x="1280" y="5759"/>
                    <a:pt x="2909" y="5759"/>
                  </a:cubicBezTo>
                  <a:cubicBezTo>
                    <a:pt x="4479" y="5759"/>
                    <a:pt x="5759" y="4479"/>
                    <a:pt x="5759" y="2851"/>
                  </a:cubicBezTo>
                  <a:cubicBezTo>
                    <a:pt x="5759" y="1280"/>
                    <a:pt x="4479" y="1"/>
                    <a:pt x="2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435950" y="4842975"/>
              <a:ext cx="145425" cy="145425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2909" y="0"/>
                  </a:moveTo>
                  <a:cubicBezTo>
                    <a:pt x="1338" y="0"/>
                    <a:pt x="1" y="1280"/>
                    <a:pt x="1" y="2908"/>
                  </a:cubicBezTo>
                  <a:cubicBezTo>
                    <a:pt x="1" y="4479"/>
                    <a:pt x="1338" y="5817"/>
                    <a:pt x="2909" y="5817"/>
                  </a:cubicBezTo>
                  <a:cubicBezTo>
                    <a:pt x="4537" y="5817"/>
                    <a:pt x="5817" y="4479"/>
                    <a:pt x="5817" y="2908"/>
                  </a:cubicBezTo>
                  <a:cubicBezTo>
                    <a:pt x="5817" y="1280"/>
                    <a:pt x="453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4481025" y="4888050"/>
              <a:ext cx="55275" cy="55275"/>
            </a:xfrm>
            <a:custGeom>
              <a:avLst/>
              <a:gdLst/>
              <a:ahLst/>
              <a:cxnLst/>
              <a:rect l="l" t="t" r="r" b="b"/>
              <a:pathLst>
                <a:path w="2211" h="2211" extrusionOk="0">
                  <a:moveTo>
                    <a:pt x="1106" y="0"/>
                  </a:moveTo>
                  <a:cubicBezTo>
                    <a:pt x="524" y="0"/>
                    <a:pt x="1" y="466"/>
                    <a:pt x="1" y="1105"/>
                  </a:cubicBezTo>
                  <a:cubicBezTo>
                    <a:pt x="1" y="1687"/>
                    <a:pt x="524" y="2211"/>
                    <a:pt x="1106" y="2211"/>
                  </a:cubicBezTo>
                  <a:cubicBezTo>
                    <a:pt x="1746" y="2211"/>
                    <a:pt x="2211" y="1687"/>
                    <a:pt x="2211" y="1105"/>
                  </a:cubicBezTo>
                  <a:cubicBezTo>
                    <a:pt x="2211" y="466"/>
                    <a:pt x="1746" y="0"/>
                    <a:pt x="1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4738400" y="4694650"/>
              <a:ext cx="55275" cy="55300"/>
            </a:xfrm>
            <a:custGeom>
              <a:avLst/>
              <a:gdLst/>
              <a:ahLst/>
              <a:cxnLst/>
              <a:rect l="l" t="t" r="r" b="b"/>
              <a:pathLst>
                <a:path w="2211" h="2212" extrusionOk="0">
                  <a:moveTo>
                    <a:pt x="1106" y="1"/>
                  </a:moveTo>
                  <a:cubicBezTo>
                    <a:pt x="524" y="1"/>
                    <a:pt x="0" y="524"/>
                    <a:pt x="0" y="1106"/>
                  </a:cubicBezTo>
                  <a:cubicBezTo>
                    <a:pt x="0" y="1746"/>
                    <a:pt x="524" y="2211"/>
                    <a:pt x="1106" y="2211"/>
                  </a:cubicBezTo>
                  <a:cubicBezTo>
                    <a:pt x="1745" y="2211"/>
                    <a:pt x="2211" y="1746"/>
                    <a:pt x="2211" y="1106"/>
                  </a:cubicBezTo>
                  <a:cubicBezTo>
                    <a:pt x="2211" y="524"/>
                    <a:pt x="1745" y="1"/>
                    <a:pt x="1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3013900" y="2612475"/>
              <a:ext cx="796850" cy="1073100"/>
            </a:xfrm>
            <a:custGeom>
              <a:avLst/>
              <a:gdLst/>
              <a:ahLst/>
              <a:cxnLst/>
              <a:rect l="l" t="t" r="r" b="b"/>
              <a:pathLst>
                <a:path w="31874" h="42924" extrusionOk="0">
                  <a:moveTo>
                    <a:pt x="1105" y="0"/>
                  </a:moveTo>
                  <a:lnTo>
                    <a:pt x="0" y="815"/>
                  </a:lnTo>
                  <a:lnTo>
                    <a:pt x="30710" y="42924"/>
                  </a:lnTo>
                  <a:lnTo>
                    <a:pt x="31873" y="4210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3512625" y="3558775"/>
              <a:ext cx="1320300" cy="1384550"/>
            </a:xfrm>
            <a:custGeom>
              <a:avLst/>
              <a:gdLst/>
              <a:ahLst/>
              <a:cxnLst/>
              <a:rect l="l" t="t" r="r" b="b"/>
              <a:pathLst>
                <a:path w="52812" h="55382" extrusionOk="0">
                  <a:moveTo>
                    <a:pt x="15543" y="1"/>
                  </a:moveTo>
                  <a:cubicBezTo>
                    <a:pt x="14041" y="1"/>
                    <a:pt x="12534" y="499"/>
                    <a:pt x="11284" y="1524"/>
                  </a:cubicBezTo>
                  <a:lnTo>
                    <a:pt x="1" y="10655"/>
                  </a:lnTo>
                  <a:lnTo>
                    <a:pt x="36236" y="55382"/>
                  </a:lnTo>
                  <a:lnTo>
                    <a:pt x="52812" y="41946"/>
                  </a:lnTo>
                  <a:lnTo>
                    <a:pt x="20881" y="2571"/>
                  </a:lnTo>
                  <a:cubicBezTo>
                    <a:pt x="19521" y="879"/>
                    <a:pt x="17537" y="1"/>
                    <a:pt x="15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2848125" y="2458350"/>
              <a:ext cx="321400" cy="290325"/>
            </a:xfrm>
            <a:custGeom>
              <a:avLst/>
              <a:gdLst/>
              <a:ahLst/>
              <a:cxnLst/>
              <a:rect l="l" t="t" r="r" b="b"/>
              <a:pathLst>
                <a:path w="12856" h="11613" extrusionOk="0">
                  <a:moveTo>
                    <a:pt x="2036" y="0"/>
                  </a:moveTo>
                  <a:lnTo>
                    <a:pt x="1" y="2966"/>
                  </a:lnTo>
                  <a:cubicBezTo>
                    <a:pt x="1" y="2966"/>
                    <a:pt x="1339" y="3722"/>
                    <a:pt x="2269" y="5351"/>
                  </a:cubicBezTo>
                  <a:cubicBezTo>
                    <a:pt x="3258" y="6980"/>
                    <a:pt x="5235" y="9073"/>
                    <a:pt x="6166" y="9888"/>
                  </a:cubicBezTo>
                  <a:cubicBezTo>
                    <a:pt x="6596" y="10289"/>
                    <a:pt x="7409" y="10549"/>
                    <a:pt x="8170" y="10549"/>
                  </a:cubicBezTo>
                  <a:cubicBezTo>
                    <a:pt x="8953" y="10549"/>
                    <a:pt x="9682" y="10275"/>
                    <a:pt x="9888" y="9597"/>
                  </a:cubicBezTo>
                  <a:cubicBezTo>
                    <a:pt x="10179" y="8666"/>
                    <a:pt x="8434" y="9713"/>
                    <a:pt x="6806" y="7910"/>
                  </a:cubicBezTo>
                  <a:cubicBezTo>
                    <a:pt x="5369" y="6313"/>
                    <a:pt x="6319" y="4668"/>
                    <a:pt x="7961" y="4668"/>
                  </a:cubicBezTo>
                  <a:cubicBezTo>
                    <a:pt x="8114" y="4668"/>
                    <a:pt x="8272" y="4682"/>
                    <a:pt x="8434" y="4711"/>
                  </a:cubicBezTo>
                  <a:cubicBezTo>
                    <a:pt x="10063" y="5060"/>
                    <a:pt x="11168" y="10935"/>
                    <a:pt x="11982" y="11516"/>
                  </a:cubicBezTo>
                  <a:cubicBezTo>
                    <a:pt x="12072" y="11580"/>
                    <a:pt x="12155" y="11613"/>
                    <a:pt x="12229" y="11613"/>
                  </a:cubicBezTo>
                  <a:cubicBezTo>
                    <a:pt x="12826" y="11613"/>
                    <a:pt x="12856" y="9510"/>
                    <a:pt x="11459" y="5060"/>
                  </a:cubicBezTo>
                  <a:cubicBezTo>
                    <a:pt x="10458" y="1751"/>
                    <a:pt x="8007" y="1191"/>
                    <a:pt x="6244" y="1191"/>
                  </a:cubicBezTo>
                  <a:cubicBezTo>
                    <a:pt x="5341" y="1191"/>
                    <a:pt x="4619" y="1338"/>
                    <a:pt x="4363" y="1338"/>
                  </a:cubicBezTo>
                  <a:cubicBezTo>
                    <a:pt x="3549" y="1338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2992075" y="2573200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3" y="1"/>
                  </a:moveTo>
                  <a:cubicBezTo>
                    <a:pt x="931" y="1"/>
                    <a:pt x="1" y="990"/>
                    <a:pt x="1" y="2153"/>
                  </a:cubicBezTo>
                  <a:cubicBezTo>
                    <a:pt x="1" y="3374"/>
                    <a:pt x="931" y="4305"/>
                    <a:pt x="2153" y="4305"/>
                  </a:cubicBezTo>
                  <a:cubicBezTo>
                    <a:pt x="3316" y="4305"/>
                    <a:pt x="4305" y="3374"/>
                    <a:pt x="4305" y="2153"/>
                  </a:cubicBezTo>
                  <a:cubicBezTo>
                    <a:pt x="4305" y="990"/>
                    <a:pt x="3316" y="1"/>
                    <a:pt x="2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30850" y="2326475"/>
              <a:ext cx="257375" cy="130000"/>
            </a:xfrm>
            <a:custGeom>
              <a:avLst/>
              <a:gdLst/>
              <a:ahLst/>
              <a:cxnLst/>
              <a:rect l="l" t="t" r="r" b="b"/>
              <a:pathLst>
                <a:path w="10295" h="5200" extrusionOk="0">
                  <a:moveTo>
                    <a:pt x="6815" y="0"/>
                  </a:moveTo>
                  <a:cubicBezTo>
                    <a:pt x="6126" y="0"/>
                    <a:pt x="5370" y="88"/>
                    <a:pt x="4595" y="273"/>
                  </a:cubicBezTo>
                  <a:cubicBezTo>
                    <a:pt x="1920" y="913"/>
                    <a:pt x="0" y="2483"/>
                    <a:pt x="349" y="3763"/>
                  </a:cubicBezTo>
                  <a:cubicBezTo>
                    <a:pt x="556" y="4672"/>
                    <a:pt x="1848" y="5199"/>
                    <a:pt x="3538" y="5199"/>
                  </a:cubicBezTo>
                  <a:cubicBezTo>
                    <a:pt x="4228" y="5199"/>
                    <a:pt x="4983" y="5111"/>
                    <a:pt x="5758" y="4926"/>
                  </a:cubicBezTo>
                  <a:cubicBezTo>
                    <a:pt x="8376" y="4286"/>
                    <a:pt x="10295" y="2716"/>
                    <a:pt x="10004" y="1436"/>
                  </a:cubicBezTo>
                  <a:cubicBezTo>
                    <a:pt x="9797" y="528"/>
                    <a:pt x="8505" y="0"/>
                    <a:pt x="6815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674725" y="2453975"/>
              <a:ext cx="862275" cy="1119650"/>
            </a:xfrm>
            <a:custGeom>
              <a:avLst/>
              <a:gdLst/>
              <a:ahLst/>
              <a:cxnLst/>
              <a:rect l="l" t="t" r="r" b="b"/>
              <a:pathLst>
                <a:path w="34491" h="44786" extrusionOk="0">
                  <a:moveTo>
                    <a:pt x="25068" y="1"/>
                  </a:moveTo>
                  <a:lnTo>
                    <a:pt x="0" y="1629"/>
                  </a:lnTo>
                  <a:lnTo>
                    <a:pt x="5002" y="2967"/>
                  </a:lnTo>
                  <a:lnTo>
                    <a:pt x="21578" y="44785"/>
                  </a:lnTo>
                  <a:lnTo>
                    <a:pt x="34490" y="37457"/>
                  </a:lnTo>
                  <a:lnTo>
                    <a:pt x="25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401350" y="2227150"/>
              <a:ext cx="882625" cy="1391550"/>
            </a:xfrm>
            <a:custGeom>
              <a:avLst/>
              <a:gdLst/>
              <a:ahLst/>
              <a:cxnLst/>
              <a:rect l="l" t="t" r="r" b="b"/>
              <a:pathLst>
                <a:path w="35305" h="55662" extrusionOk="0">
                  <a:moveTo>
                    <a:pt x="29605" y="0"/>
                  </a:moveTo>
                  <a:lnTo>
                    <a:pt x="10528" y="2211"/>
                  </a:lnTo>
                  <a:lnTo>
                    <a:pt x="9597" y="10121"/>
                  </a:lnTo>
                  <a:lnTo>
                    <a:pt x="1" y="52579"/>
                  </a:lnTo>
                  <a:lnTo>
                    <a:pt x="13960" y="55661"/>
                  </a:lnTo>
                  <a:lnTo>
                    <a:pt x="32688" y="18554"/>
                  </a:lnTo>
                  <a:cubicBezTo>
                    <a:pt x="35305" y="14017"/>
                    <a:pt x="35189" y="8376"/>
                    <a:pt x="32281" y="4014"/>
                  </a:cubicBezTo>
                  <a:lnTo>
                    <a:pt x="29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837575" y="1963975"/>
              <a:ext cx="555475" cy="628150"/>
            </a:xfrm>
            <a:custGeom>
              <a:avLst/>
              <a:gdLst/>
              <a:ahLst/>
              <a:cxnLst/>
              <a:rect l="l" t="t" r="r" b="b"/>
              <a:pathLst>
                <a:path w="22219" h="25126" extrusionOk="0">
                  <a:moveTo>
                    <a:pt x="11284" y="0"/>
                  </a:moveTo>
                  <a:lnTo>
                    <a:pt x="0" y="13726"/>
                  </a:lnTo>
                  <a:lnTo>
                    <a:pt x="19426" y="25126"/>
                  </a:lnTo>
                  <a:lnTo>
                    <a:pt x="20066" y="24603"/>
                  </a:lnTo>
                  <a:cubicBezTo>
                    <a:pt x="22218" y="21694"/>
                    <a:pt x="16053" y="13843"/>
                    <a:pt x="13436" y="11400"/>
                  </a:cubicBezTo>
                  <a:lnTo>
                    <a:pt x="11284" y="0"/>
                  </a:ln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328650" y="745350"/>
              <a:ext cx="376625" cy="448125"/>
            </a:xfrm>
            <a:custGeom>
              <a:avLst/>
              <a:gdLst/>
              <a:ahLst/>
              <a:cxnLst/>
              <a:rect l="l" t="t" r="r" b="b"/>
              <a:pathLst>
                <a:path w="15065" h="17925" extrusionOk="0">
                  <a:moveTo>
                    <a:pt x="6922" y="0"/>
                  </a:moveTo>
                  <a:cubicBezTo>
                    <a:pt x="6652" y="0"/>
                    <a:pt x="6380" y="21"/>
                    <a:pt x="6108" y="64"/>
                  </a:cubicBezTo>
                  <a:cubicBezTo>
                    <a:pt x="2385" y="645"/>
                    <a:pt x="1" y="5124"/>
                    <a:pt x="757" y="10009"/>
                  </a:cubicBezTo>
                  <a:cubicBezTo>
                    <a:pt x="1457" y="14591"/>
                    <a:pt x="4656" y="17925"/>
                    <a:pt x="8084" y="17925"/>
                  </a:cubicBezTo>
                  <a:cubicBezTo>
                    <a:pt x="8355" y="17925"/>
                    <a:pt x="8627" y="17904"/>
                    <a:pt x="8899" y="17861"/>
                  </a:cubicBezTo>
                  <a:cubicBezTo>
                    <a:pt x="12680" y="17280"/>
                    <a:pt x="15064" y="12801"/>
                    <a:pt x="14308" y="7916"/>
                  </a:cubicBezTo>
                  <a:cubicBezTo>
                    <a:pt x="13554" y="3333"/>
                    <a:pt x="10351" y="0"/>
                    <a:pt x="6922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15500" y="2068650"/>
              <a:ext cx="791025" cy="335925"/>
            </a:xfrm>
            <a:custGeom>
              <a:avLst/>
              <a:gdLst/>
              <a:ahLst/>
              <a:cxnLst/>
              <a:rect l="l" t="t" r="r" b="b"/>
              <a:pathLst>
                <a:path w="31641" h="13437" extrusionOk="0">
                  <a:moveTo>
                    <a:pt x="26581" y="1"/>
                  </a:moveTo>
                  <a:lnTo>
                    <a:pt x="1" y="10528"/>
                  </a:lnTo>
                  <a:lnTo>
                    <a:pt x="1746" y="13436"/>
                  </a:lnTo>
                  <a:lnTo>
                    <a:pt x="31641" y="7969"/>
                  </a:lnTo>
                  <a:lnTo>
                    <a:pt x="2658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478425" y="1069725"/>
              <a:ext cx="244300" cy="308275"/>
            </a:xfrm>
            <a:custGeom>
              <a:avLst/>
              <a:gdLst/>
              <a:ahLst/>
              <a:cxnLst/>
              <a:rect l="l" t="t" r="r" b="b"/>
              <a:pathLst>
                <a:path w="9772" h="12331" extrusionOk="0">
                  <a:moveTo>
                    <a:pt x="4944" y="1"/>
                  </a:moveTo>
                  <a:lnTo>
                    <a:pt x="0" y="2385"/>
                  </a:lnTo>
                  <a:lnTo>
                    <a:pt x="4828" y="12331"/>
                  </a:lnTo>
                  <a:lnTo>
                    <a:pt x="9771" y="9946"/>
                  </a:lnTo>
                  <a:lnTo>
                    <a:pt x="4944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349400" y="1857825"/>
              <a:ext cx="607800" cy="718325"/>
            </a:xfrm>
            <a:custGeom>
              <a:avLst/>
              <a:gdLst/>
              <a:ahLst/>
              <a:cxnLst/>
              <a:rect l="l" t="t" r="r" b="b"/>
              <a:pathLst>
                <a:path w="24312" h="28733" extrusionOk="0">
                  <a:moveTo>
                    <a:pt x="3897" y="0"/>
                  </a:moveTo>
                  <a:lnTo>
                    <a:pt x="0" y="8143"/>
                  </a:lnTo>
                  <a:lnTo>
                    <a:pt x="21637" y="28732"/>
                  </a:lnTo>
                  <a:lnTo>
                    <a:pt x="24312" y="25359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478425" y="1392525"/>
              <a:ext cx="917525" cy="1365375"/>
            </a:xfrm>
            <a:custGeom>
              <a:avLst/>
              <a:gdLst/>
              <a:ahLst/>
              <a:cxnLst/>
              <a:rect l="l" t="t" r="r" b="b"/>
              <a:pathLst>
                <a:path w="36701" h="54615" extrusionOk="0">
                  <a:moveTo>
                    <a:pt x="17158" y="1"/>
                  </a:moveTo>
                  <a:lnTo>
                    <a:pt x="0" y="2734"/>
                  </a:lnTo>
                  <a:lnTo>
                    <a:pt x="3606" y="54614"/>
                  </a:lnTo>
                  <a:lnTo>
                    <a:pt x="36700" y="48275"/>
                  </a:lnTo>
                  <a:lnTo>
                    <a:pt x="17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306075" y="699850"/>
              <a:ext cx="317775" cy="215775"/>
            </a:xfrm>
            <a:custGeom>
              <a:avLst/>
              <a:gdLst/>
              <a:ahLst/>
              <a:cxnLst/>
              <a:rect l="l" t="t" r="r" b="b"/>
              <a:pathLst>
                <a:path w="12711" h="8631" extrusionOk="0">
                  <a:moveTo>
                    <a:pt x="6010" y="0"/>
                  </a:moveTo>
                  <a:cubicBezTo>
                    <a:pt x="4014" y="0"/>
                    <a:pt x="1" y="807"/>
                    <a:pt x="1194" y="7525"/>
                  </a:cubicBezTo>
                  <a:lnTo>
                    <a:pt x="12710" y="8630"/>
                  </a:lnTo>
                  <a:lnTo>
                    <a:pt x="7069" y="81"/>
                  </a:lnTo>
                  <a:cubicBezTo>
                    <a:pt x="7069" y="81"/>
                    <a:pt x="6640" y="0"/>
                    <a:pt x="601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24225" y="2065725"/>
              <a:ext cx="783775" cy="330125"/>
            </a:xfrm>
            <a:custGeom>
              <a:avLst/>
              <a:gdLst/>
              <a:ahLst/>
              <a:cxnLst/>
              <a:rect l="l" t="t" r="r" b="b"/>
              <a:pathLst>
                <a:path w="31351" h="13205" extrusionOk="0">
                  <a:moveTo>
                    <a:pt x="26403" y="0"/>
                  </a:moveTo>
                  <a:cubicBezTo>
                    <a:pt x="26063" y="0"/>
                    <a:pt x="1" y="10529"/>
                    <a:pt x="1" y="10529"/>
                  </a:cubicBezTo>
                  <a:lnTo>
                    <a:pt x="1571" y="13204"/>
                  </a:lnTo>
                  <a:lnTo>
                    <a:pt x="31350" y="7621"/>
                  </a:lnTo>
                  <a:cubicBezTo>
                    <a:pt x="31350" y="7621"/>
                    <a:pt x="26523" y="118"/>
                    <a:pt x="26406" y="1"/>
                  </a:cubicBezTo>
                  <a:cubicBezTo>
                    <a:pt x="26406" y="1"/>
                    <a:pt x="26405" y="0"/>
                    <a:pt x="2640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476975" y="681700"/>
              <a:ext cx="309725" cy="422950"/>
            </a:xfrm>
            <a:custGeom>
              <a:avLst/>
              <a:gdLst/>
              <a:ahLst/>
              <a:cxnLst/>
              <a:rect l="l" t="t" r="r" b="b"/>
              <a:pathLst>
                <a:path w="12389" h="16918" extrusionOk="0">
                  <a:moveTo>
                    <a:pt x="3421" y="1"/>
                  </a:moveTo>
                  <a:cubicBezTo>
                    <a:pt x="2228" y="1"/>
                    <a:pt x="1050" y="275"/>
                    <a:pt x="0" y="865"/>
                  </a:cubicBezTo>
                  <a:lnTo>
                    <a:pt x="2792" y="8542"/>
                  </a:lnTo>
                  <a:cubicBezTo>
                    <a:pt x="3955" y="9415"/>
                    <a:pt x="4013" y="11043"/>
                    <a:pt x="4013" y="12497"/>
                  </a:cubicBezTo>
                  <a:cubicBezTo>
                    <a:pt x="3955" y="13951"/>
                    <a:pt x="4071" y="15638"/>
                    <a:pt x="5235" y="16452"/>
                  </a:cubicBezTo>
                  <a:cubicBezTo>
                    <a:pt x="5642" y="16772"/>
                    <a:pt x="6151" y="16918"/>
                    <a:pt x="6674" y="16918"/>
                  </a:cubicBezTo>
                  <a:cubicBezTo>
                    <a:pt x="7198" y="16918"/>
                    <a:pt x="7736" y="16772"/>
                    <a:pt x="8201" y="16510"/>
                  </a:cubicBezTo>
                  <a:cubicBezTo>
                    <a:pt x="9131" y="16045"/>
                    <a:pt x="9829" y="15173"/>
                    <a:pt x="10353" y="14242"/>
                  </a:cubicBezTo>
                  <a:cubicBezTo>
                    <a:pt x="12272" y="10985"/>
                    <a:pt x="12389" y="6507"/>
                    <a:pt x="10178" y="3424"/>
                  </a:cubicBezTo>
                  <a:cubicBezTo>
                    <a:pt x="8629" y="1278"/>
                    <a:pt x="5993" y="1"/>
                    <a:pt x="3421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497325" y="896700"/>
              <a:ext cx="94525" cy="93075"/>
            </a:xfrm>
            <a:custGeom>
              <a:avLst/>
              <a:gdLst/>
              <a:ahLst/>
              <a:cxnLst/>
              <a:rect l="l" t="t" r="r" b="b"/>
              <a:pathLst>
                <a:path w="3781" h="3723" extrusionOk="0">
                  <a:moveTo>
                    <a:pt x="1920" y="0"/>
                  </a:moveTo>
                  <a:cubicBezTo>
                    <a:pt x="873" y="0"/>
                    <a:pt x="0" y="815"/>
                    <a:pt x="0" y="1862"/>
                  </a:cubicBezTo>
                  <a:cubicBezTo>
                    <a:pt x="0" y="2908"/>
                    <a:pt x="873" y="3723"/>
                    <a:pt x="1920" y="3723"/>
                  </a:cubicBezTo>
                  <a:cubicBezTo>
                    <a:pt x="2908" y="3723"/>
                    <a:pt x="3781" y="2908"/>
                    <a:pt x="3781" y="1862"/>
                  </a:cubicBezTo>
                  <a:cubicBezTo>
                    <a:pt x="3781" y="815"/>
                    <a:pt x="2908" y="0"/>
                    <a:pt x="1920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290850" y="659700"/>
              <a:ext cx="507475" cy="158500"/>
            </a:xfrm>
            <a:custGeom>
              <a:avLst/>
              <a:gdLst/>
              <a:ahLst/>
              <a:cxnLst/>
              <a:rect l="l" t="t" r="r" b="b"/>
              <a:pathLst>
                <a:path w="20299" h="6340" extrusionOk="0">
                  <a:moveTo>
                    <a:pt x="1745" y="0"/>
                  </a:moveTo>
                  <a:lnTo>
                    <a:pt x="0" y="6340"/>
                  </a:lnTo>
                  <a:lnTo>
                    <a:pt x="20299" y="6340"/>
                  </a:lnTo>
                  <a:lnTo>
                    <a:pt x="18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1148350" y="818175"/>
              <a:ext cx="786675" cy="62550"/>
            </a:xfrm>
            <a:custGeom>
              <a:avLst/>
              <a:gdLst/>
              <a:ahLst/>
              <a:cxnLst/>
              <a:rect l="l" t="t" r="r" b="b"/>
              <a:pathLst>
                <a:path w="31467" h="2502" extrusionOk="0">
                  <a:moveTo>
                    <a:pt x="5700" y="1"/>
                  </a:moveTo>
                  <a:lnTo>
                    <a:pt x="0" y="2385"/>
                  </a:lnTo>
                  <a:lnTo>
                    <a:pt x="31466" y="2502"/>
                  </a:lnTo>
                  <a:lnTo>
                    <a:pt x="259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1290850" y="774550"/>
              <a:ext cx="507475" cy="43650"/>
            </a:xfrm>
            <a:custGeom>
              <a:avLst/>
              <a:gdLst/>
              <a:ahLst/>
              <a:cxnLst/>
              <a:rect l="l" t="t" r="r" b="b"/>
              <a:pathLst>
                <a:path w="20299" h="1746" extrusionOk="0">
                  <a:moveTo>
                    <a:pt x="291" y="1"/>
                  </a:moveTo>
                  <a:lnTo>
                    <a:pt x="0" y="1746"/>
                  </a:lnTo>
                  <a:lnTo>
                    <a:pt x="20299" y="1746"/>
                  </a:lnTo>
                  <a:lnTo>
                    <a:pt x="200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064025" y="1444875"/>
              <a:ext cx="663050" cy="833200"/>
            </a:xfrm>
            <a:custGeom>
              <a:avLst/>
              <a:gdLst/>
              <a:ahLst/>
              <a:cxnLst/>
              <a:rect l="l" t="t" r="r" b="b"/>
              <a:pathLst>
                <a:path w="26522" h="33328" extrusionOk="0">
                  <a:moveTo>
                    <a:pt x="10993" y="0"/>
                  </a:moveTo>
                  <a:lnTo>
                    <a:pt x="0" y="24370"/>
                  </a:lnTo>
                  <a:lnTo>
                    <a:pt x="5991" y="33327"/>
                  </a:lnTo>
                  <a:lnTo>
                    <a:pt x="26522" y="7038"/>
                  </a:lnTo>
                  <a:lnTo>
                    <a:pt x="10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338825" y="1188950"/>
              <a:ext cx="1119650" cy="934975"/>
            </a:xfrm>
            <a:custGeom>
              <a:avLst/>
              <a:gdLst/>
              <a:ahLst/>
              <a:cxnLst/>
              <a:rect l="l" t="t" r="r" b="b"/>
              <a:pathLst>
                <a:path w="44786" h="37399" extrusionOk="0">
                  <a:moveTo>
                    <a:pt x="13843" y="1"/>
                  </a:moveTo>
                  <a:cubicBezTo>
                    <a:pt x="12781" y="1594"/>
                    <a:pt x="11013" y="2480"/>
                    <a:pt x="9177" y="2480"/>
                  </a:cubicBezTo>
                  <a:cubicBezTo>
                    <a:pt x="8600" y="2480"/>
                    <a:pt x="8016" y="2392"/>
                    <a:pt x="7445" y="2211"/>
                  </a:cubicBezTo>
                  <a:lnTo>
                    <a:pt x="6806" y="2037"/>
                  </a:lnTo>
                  <a:lnTo>
                    <a:pt x="1" y="10237"/>
                  </a:lnTo>
                  <a:lnTo>
                    <a:pt x="4421" y="15356"/>
                  </a:lnTo>
                  <a:lnTo>
                    <a:pt x="16751" y="15181"/>
                  </a:lnTo>
                  <a:lnTo>
                    <a:pt x="18264" y="11517"/>
                  </a:lnTo>
                  <a:lnTo>
                    <a:pt x="39900" y="37399"/>
                  </a:lnTo>
                  <a:lnTo>
                    <a:pt x="44785" y="26057"/>
                  </a:lnTo>
                  <a:lnTo>
                    <a:pt x="24545" y="2793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2679475" y="4441650"/>
              <a:ext cx="218125" cy="260300"/>
            </a:xfrm>
            <a:custGeom>
              <a:avLst/>
              <a:gdLst/>
              <a:ahLst/>
              <a:cxnLst/>
              <a:rect l="l" t="t" r="r" b="b"/>
              <a:pathLst>
                <a:path w="8725" h="10412" extrusionOk="0">
                  <a:moveTo>
                    <a:pt x="7387" y="1"/>
                  </a:moveTo>
                  <a:lnTo>
                    <a:pt x="0" y="3374"/>
                  </a:lnTo>
                  <a:lnTo>
                    <a:pt x="2385" y="8841"/>
                  </a:lnTo>
                  <a:lnTo>
                    <a:pt x="4362" y="10412"/>
                  </a:lnTo>
                  <a:lnTo>
                    <a:pt x="8724" y="7213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2343575" y="4582700"/>
              <a:ext cx="683425" cy="377600"/>
            </a:xfrm>
            <a:custGeom>
              <a:avLst/>
              <a:gdLst/>
              <a:ahLst/>
              <a:cxnLst/>
              <a:rect l="l" t="t" r="r" b="b"/>
              <a:pathLst>
                <a:path w="27337" h="15104" extrusionOk="0">
                  <a:moveTo>
                    <a:pt x="22684" y="0"/>
                  </a:moveTo>
                  <a:cubicBezTo>
                    <a:pt x="22684" y="0"/>
                    <a:pt x="20655" y="3534"/>
                    <a:pt x="17703" y="3534"/>
                  </a:cubicBezTo>
                  <a:cubicBezTo>
                    <a:pt x="16719" y="3534"/>
                    <a:pt x="15632" y="3141"/>
                    <a:pt x="14483" y="2094"/>
                  </a:cubicBezTo>
                  <a:cubicBezTo>
                    <a:pt x="14475" y="2086"/>
                    <a:pt x="14462" y="2082"/>
                    <a:pt x="14444" y="2082"/>
                  </a:cubicBezTo>
                  <a:cubicBezTo>
                    <a:pt x="13689" y="2082"/>
                    <a:pt x="4452" y="9081"/>
                    <a:pt x="873" y="11807"/>
                  </a:cubicBezTo>
                  <a:cubicBezTo>
                    <a:pt x="1" y="12447"/>
                    <a:pt x="59" y="13785"/>
                    <a:pt x="989" y="14366"/>
                  </a:cubicBezTo>
                  <a:cubicBezTo>
                    <a:pt x="1616" y="14769"/>
                    <a:pt x="2449" y="15103"/>
                    <a:pt x="3516" y="15103"/>
                  </a:cubicBezTo>
                  <a:cubicBezTo>
                    <a:pt x="3835" y="15103"/>
                    <a:pt x="4175" y="15073"/>
                    <a:pt x="4537" y="15006"/>
                  </a:cubicBezTo>
                  <a:cubicBezTo>
                    <a:pt x="8143" y="14308"/>
                    <a:pt x="27337" y="9190"/>
                    <a:pt x="27337" y="9190"/>
                  </a:cubicBezTo>
                  <a:cubicBezTo>
                    <a:pt x="27337" y="9190"/>
                    <a:pt x="26057" y="1222"/>
                    <a:pt x="22684" y="0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343575" y="4582700"/>
              <a:ext cx="673250" cy="366450"/>
            </a:xfrm>
            <a:custGeom>
              <a:avLst/>
              <a:gdLst/>
              <a:ahLst/>
              <a:cxnLst/>
              <a:rect l="l" t="t" r="r" b="b"/>
              <a:pathLst>
                <a:path w="26930" h="14658" extrusionOk="0">
                  <a:moveTo>
                    <a:pt x="22684" y="0"/>
                  </a:moveTo>
                  <a:cubicBezTo>
                    <a:pt x="22684" y="0"/>
                    <a:pt x="20655" y="3534"/>
                    <a:pt x="17703" y="3534"/>
                  </a:cubicBezTo>
                  <a:cubicBezTo>
                    <a:pt x="16719" y="3534"/>
                    <a:pt x="15632" y="3141"/>
                    <a:pt x="14483" y="2094"/>
                  </a:cubicBezTo>
                  <a:cubicBezTo>
                    <a:pt x="14475" y="2086"/>
                    <a:pt x="14462" y="2082"/>
                    <a:pt x="14444" y="2082"/>
                  </a:cubicBezTo>
                  <a:cubicBezTo>
                    <a:pt x="13689" y="2082"/>
                    <a:pt x="4452" y="9081"/>
                    <a:pt x="873" y="11807"/>
                  </a:cubicBezTo>
                  <a:cubicBezTo>
                    <a:pt x="1" y="12447"/>
                    <a:pt x="59" y="13785"/>
                    <a:pt x="989" y="14366"/>
                  </a:cubicBezTo>
                  <a:cubicBezTo>
                    <a:pt x="1106" y="14483"/>
                    <a:pt x="1338" y="14599"/>
                    <a:pt x="1513" y="14657"/>
                  </a:cubicBezTo>
                  <a:cubicBezTo>
                    <a:pt x="5177" y="13552"/>
                    <a:pt x="20357" y="9132"/>
                    <a:pt x="26930" y="7271"/>
                  </a:cubicBezTo>
                  <a:cubicBezTo>
                    <a:pt x="26290" y="4828"/>
                    <a:pt x="24952" y="873"/>
                    <a:pt x="22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2880125" y="4694650"/>
              <a:ext cx="136700" cy="110550"/>
            </a:xfrm>
            <a:custGeom>
              <a:avLst/>
              <a:gdLst/>
              <a:ahLst/>
              <a:cxnLst/>
              <a:rect l="l" t="t" r="r" b="b"/>
              <a:pathLst>
                <a:path w="5468" h="4422" extrusionOk="0">
                  <a:moveTo>
                    <a:pt x="4653" y="1"/>
                  </a:moveTo>
                  <a:cubicBezTo>
                    <a:pt x="0" y="1920"/>
                    <a:pt x="1745" y="4421"/>
                    <a:pt x="1745" y="4421"/>
                  </a:cubicBezTo>
                  <a:lnTo>
                    <a:pt x="5468" y="279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381375" y="4764450"/>
              <a:ext cx="645625" cy="195750"/>
            </a:xfrm>
            <a:custGeom>
              <a:avLst/>
              <a:gdLst/>
              <a:ahLst/>
              <a:cxnLst/>
              <a:rect l="l" t="t" r="r" b="b"/>
              <a:pathLst>
                <a:path w="25825" h="7830" extrusionOk="0">
                  <a:moveTo>
                    <a:pt x="25418" y="1"/>
                  </a:moveTo>
                  <a:cubicBezTo>
                    <a:pt x="18845" y="1920"/>
                    <a:pt x="3607" y="6282"/>
                    <a:pt x="1" y="7387"/>
                  </a:cubicBezTo>
                  <a:cubicBezTo>
                    <a:pt x="546" y="7639"/>
                    <a:pt x="1212" y="7830"/>
                    <a:pt x="2020" y="7830"/>
                  </a:cubicBezTo>
                  <a:cubicBezTo>
                    <a:pt x="2333" y="7830"/>
                    <a:pt x="2668" y="7801"/>
                    <a:pt x="3025" y="7736"/>
                  </a:cubicBezTo>
                  <a:cubicBezTo>
                    <a:pt x="6631" y="7038"/>
                    <a:pt x="25825" y="1920"/>
                    <a:pt x="25825" y="1920"/>
                  </a:cubicBezTo>
                  <a:cubicBezTo>
                    <a:pt x="25825" y="1920"/>
                    <a:pt x="25650" y="1164"/>
                    <a:pt x="2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549675" y="4565250"/>
              <a:ext cx="216675" cy="290825"/>
            </a:xfrm>
            <a:custGeom>
              <a:avLst/>
              <a:gdLst/>
              <a:ahLst/>
              <a:cxnLst/>
              <a:rect l="l" t="t" r="r" b="b"/>
              <a:pathLst>
                <a:path w="8667" h="11633" extrusionOk="0">
                  <a:moveTo>
                    <a:pt x="8666" y="0"/>
                  </a:moveTo>
                  <a:lnTo>
                    <a:pt x="0" y="233"/>
                  </a:lnTo>
                  <a:lnTo>
                    <a:pt x="989" y="9597"/>
                  </a:lnTo>
                  <a:lnTo>
                    <a:pt x="2966" y="11633"/>
                  </a:lnTo>
                  <a:lnTo>
                    <a:pt x="7619" y="9365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135250" y="4758650"/>
              <a:ext cx="699425" cy="277775"/>
            </a:xfrm>
            <a:custGeom>
              <a:avLst/>
              <a:gdLst/>
              <a:ahLst/>
              <a:cxnLst/>
              <a:rect l="l" t="t" r="r" b="b"/>
              <a:pathLst>
                <a:path w="27977" h="11111" extrusionOk="0">
                  <a:moveTo>
                    <a:pt x="24894" y="0"/>
                  </a:moveTo>
                  <a:cubicBezTo>
                    <a:pt x="24894" y="0"/>
                    <a:pt x="22693" y="2555"/>
                    <a:pt x="20129" y="2555"/>
                  </a:cubicBezTo>
                  <a:cubicBezTo>
                    <a:pt x="18942" y="2555"/>
                    <a:pt x="17678" y="2008"/>
                    <a:pt x="16519" y="407"/>
                  </a:cubicBezTo>
                  <a:lnTo>
                    <a:pt x="16461" y="407"/>
                  </a:lnTo>
                  <a:cubicBezTo>
                    <a:pt x="16453" y="396"/>
                    <a:pt x="16435" y="390"/>
                    <a:pt x="16405" y="390"/>
                  </a:cubicBezTo>
                  <a:cubicBezTo>
                    <a:pt x="15530" y="390"/>
                    <a:pt x="5218" y="5301"/>
                    <a:pt x="1222" y="7270"/>
                  </a:cubicBezTo>
                  <a:cubicBezTo>
                    <a:pt x="234" y="7736"/>
                    <a:pt x="1" y="9073"/>
                    <a:pt x="815" y="9829"/>
                  </a:cubicBezTo>
                  <a:cubicBezTo>
                    <a:pt x="1513" y="10469"/>
                    <a:pt x="2560" y="11109"/>
                    <a:pt x="4189" y="11109"/>
                  </a:cubicBezTo>
                  <a:cubicBezTo>
                    <a:pt x="4274" y="11110"/>
                    <a:pt x="4368" y="11111"/>
                    <a:pt x="4470" y="11111"/>
                  </a:cubicBezTo>
                  <a:cubicBezTo>
                    <a:pt x="8762" y="11111"/>
                    <a:pt x="27628" y="9946"/>
                    <a:pt x="27628" y="9946"/>
                  </a:cubicBezTo>
                  <a:cubicBezTo>
                    <a:pt x="27628" y="9946"/>
                    <a:pt x="27977" y="1861"/>
                    <a:pt x="24894" y="0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135250" y="4758650"/>
              <a:ext cx="690700" cy="254475"/>
            </a:xfrm>
            <a:custGeom>
              <a:avLst/>
              <a:gdLst/>
              <a:ahLst/>
              <a:cxnLst/>
              <a:rect l="l" t="t" r="r" b="b"/>
              <a:pathLst>
                <a:path w="27628" h="10179" extrusionOk="0">
                  <a:moveTo>
                    <a:pt x="24894" y="0"/>
                  </a:moveTo>
                  <a:cubicBezTo>
                    <a:pt x="24894" y="0"/>
                    <a:pt x="22665" y="2555"/>
                    <a:pt x="20084" y="2555"/>
                  </a:cubicBezTo>
                  <a:cubicBezTo>
                    <a:pt x="18890" y="2555"/>
                    <a:pt x="17620" y="2008"/>
                    <a:pt x="16461" y="407"/>
                  </a:cubicBezTo>
                  <a:cubicBezTo>
                    <a:pt x="16453" y="396"/>
                    <a:pt x="16435" y="390"/>
                    <a:pt x="16405" y="390"/>
                  </a:cubicBezTo>
                  <a:cubicBezTo>
                    <a:pt x="15530" y="390"/>
                    <a:pt x="5218" y="5301"/>
                    <a:pt x="1222" y="7270"/>
                  </a:cubicBezTo>
                  <a:cubicBezTo>
                    <a:pt x="234" y="7736"/>
                    <a:pt x="1" y="9015"/>
                    <a:pt x="815" y="9829"/>
                  </a:cubicBezTo>
                  <a:cubicBezTo>
                    <a:pt x="932" y="9946"/>
                    <a:pt x="1106" y="10062"/>
                    <a:pt x="1281" y="10178"/>
                  </a:cubicBezTo>
                  <a:cubicBezTo>
                    <a:pt x="5061" y="9829"/>
                    <a:pt x="20823" y="8492"/>
                    <a:pt x="27628" y="7968"/>
                  </a:cubicBezTo>
                  <a:cubicBezTo>
                    <a:pt x="27512" y="5467"/>
                    <a:pt x="26988" y="1280"/>
                    <a:pt x="24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696525" y="4885150"/>
              <a:ext cx="129425" cy="94525"/>
            </a:xfrm>
            <a:custGeom>
              <a:avLst/>
              <a:gdLst/>
              <a:ahLst/>
              <a:cxnLst/>
              <a:rect l="l" t="t" r="r" b="b"/>
              <a:pathLst>
                <a:path w="5177" h="3781" extrusionOk="0">
                  <a:moveTo>
                    <a:pt x="4944" y="0"/>
                  </a:moveTo>
                  <a:cubicBezTo>
                    <a:pt x="1" y="989"/>
                    <a:pt x="1222" y="3781"/>
                    <a:pt x="1222" y="3781"/>
                  </a:cubicBezTo>
                  <a:lnTo>
                    <a:pt x="5177" y="2908"/>
                  </a:lnTo>
                  <a:lnTo>
                    <a:pt x="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165800" y="4957850"/>
              <a:ext cx="661625" cy="78575"/>
            </a:xfrm>
            <a:custGeom>
              <a:avLst/>
              <a:gdLst/>
              <a:ahLst/>
              <a:cxnLst/>
              <a:rect l="l" t="t" r="r" b="b"/>
              <a:pathLst>
                <a:path w="26465" h="3143" extrusionOk="0">
                  <a:moveTo>
                    <a:pt x="26406" y="0"/>
                  </a:moveTo>
                  <a:cubicBezTo>
                    <a:pt x="19601" y="582"/>
                    <a:pt x="3839" y="1861"/>
                    <a:pt x="0" y="2268"/>
                  </a:cubicBezTo>
                  <a:cubicBezTo>
                    <a:pt x="698" y="2734"/>
                    <a:pt x="1629" y="3141"/>
                    <a:pt x="2908" y="3141"/>
                  </a:cubicBezTo>
                  <a:lnTo>
                    <a:pt x="2967" y="3141"/>
                  </a:lnTo>
                  <a:cubicBezTo>
                    <a:pt x="3052" y="3142"/>
                    <a:pt x="3146" y="3143"/>
                    <a:pt x="3248" y="3143"/>
                  </a:cubicBezTo>
                  <a:cubicBezTo>
                    <a:pt x="7540" y="3143"/>
                    <a:pt x="26406" y="1978"/>
                    <a:pt x="26406" y="1978"/>
                  </a:cubicBezTo>
                  <a:cubicBezTo>
                    <a:pt x="26406" y="1978"/>
                    <a:pt x="26464" y="1163"/>
                    <a:pt x="26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556925" y="4621950"/>
              <a:ext cx="200700" cy="2950"/>
            </a:xfrm>
            <a:custGeom>
              <a:avLst/>
              <a:gdLst/>
              <a:ahLst/>
              <a:cxnLst/>
              <a:rect l="l" t="t" r="r" b="b"/>
              <a:pathLst>
                <a:path w="8028" h="118" fill="none" extrusionOk="0">
                  <a:moveTo>
                    <a:pt x="1" y="117"/>
                  </a:moveTo>
                  <a:cubicBezTo>
                    <a:pt x="234" y="1"/>
                    <a:pt x="8027" y="1"/>
                    <a:pt x="8027" y="1"/>
                  </a:cubicBezTo>
                </a:path>
              </a:pathLst>
            </a:custGeom>
            <a:solidFill>
              <a:schemeClr val="accent2"/>
            </a:solidFill>
            <a:ln w="18900" cap="flat" cmpd="sng">
              <a:solidFill>
                <a:schemeClr val="accent5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694000" y="4494000"/>
              <a:ext cx="187600" cy="74175"/>
            </a:xfrm>
            <a:custGeom>
              <a:avLst/>
              <a:gdLst/>
              <a:ahLst/>
              <a:cxnLst/>
              <a:rect l="l" t="t" r="r" b="b"/>
              <a:pathLst>
                <a:path w="7504" h="2967" fill="none" extrusionOk="0">
                  <a:moveTo>
                    <a:pt x="1" y="2967"/>
                  </a:moveTo>
                  <a:cubicBezTo>
                    <a:pt x="175" y="2850"/>
                    <a:pt x="7504" y="1"/>
                    <a:pt x="7504" y="1"/>
                  </a:cubicBezTo>
                </a:path>
              </a:pathLst>
            </a:custGeom>
            <a:solidFill>
              <a:schemeClr val="accent2"/>
            </a:solidFill>
            <a:ln w="18900" cap="flat" cmpd="sng">
              <a:solidFill>
                <a:schemeClr val="accent5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2"/>
          <p:cNvGrpSpPr/>
          <p:nvPr/>
        </p:nvGrpSpPr>
        <p:grpSpPr>
          <a:xfrm flipH="1">
            <a:off x="6802654" y="134339"/>
            <a:ext cx="2168642" cy="822449"/>
            <a:chOff x="3682500" y="238150"/>
            <a:chExt cx="3697600" cy="1402300"/>
          </a:xfrm>
        </p:grpSpPr>
        <p:sp>
          <p:nvSpPr>
            <p:cNvPr id="1012" name="Google Shape;1012;p32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32"/>
          <p:cNvSpPr txBox="1">
            <a:spLocks noGrp="1"/>
          </p:cNvSpPr>
          <p:nvPr>
            <p:ph type="title"/>
          </p:nvPr>
        </p:nvSpPr>
        <p:spPr>
          <a:xfrm>
            <a:off x="552114" y="348594"/>
            <a:ext cx="630150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 ENGINEERING</a:t>
            </a:r>
            <a:endParaRPr dirty="0"/>
          </a:p>
        </p:txBody>
      </p:sp>
      <p:grpSp>
        <p:nvGrpSpPr>
          <p:cNvPr id="1064" name="Google Shape;1064;p32"/>
          <p:cNvGrpSpPr/>
          <p:nvPr/>
        </p:nvGrpSpPr>
        <p:grpSpPr>
          <a:xfrm>
            <a:off x="7843090" y="2302438"/>
            <a:ext cx="1234134" cy="2454877"/>
            <a:chOff x="7547135" y="-426157"/>
            <a:chExt cx="1843092" cy="3666185"/>
          </a:xfrm>
        </p:grpSpPr>
        <p:sp>
          <p:nvSpPr>
            <p:cNvPr id="1065" name="Google Shape;1065;p32"/>
            <p:cNvSpPr/>
            <p:nvPr/>
          </p:nvSpPr>
          <p:spPr>
            <a:xfrm>
              <a:off x="8395273" y="68017"/>
              <a:ext cx="590969" cy="1026979"/>
            </a:xfrm>
            <a:custGeom>
              <a:avLst/>
              <a:gdLst/>
              <a:ahLst/>
              <a:cxnLst/>
              <a:rect l="l" t="t" r="r" b="b"/>
              <a:pathLst>
                <a:path w="5591" h="10445" extrusionOk="0">
                  <a:moveTo>
                    <a:pt x="3170" y="0"/>
                  </a:moveTo>
                  <a:lnTo>
                    <a:pt x="0" y="541"/>
                  </a:lnTo>
                  <a:lnTo>
                    <a:pt x="1683" y="2077"/>
                  </a:lnTo>
                  <a:lnTo>
                    <a:pt x="1167" y="9289"/>
                  </a:lnTo>
                  <a:lnTo>
                    <a:pt x="2986" y="8724"/>
                  </a:lnTo>
                  <a:lnTo>
                    <a:pt x="5591" y="1044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8557522" y="939064"/>
              <a:ext cx="214465" cy="654926"/>
            </a:xfrm>
            <a:custGeom>
              <a:avLst/>
              <a:gdLst/>
              <a:ahLst/>
              <a:cxnLst/>
              <a:rect l="l" t="t" r="r" b="b"/>
              <a:pathLst>
                <a:path w="2029" h="6661" extrusionOk="0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8549806" y="1518976"/>
              <a:ext cx="128637" cy="53192"/>
            </a:xfrm>
            <a:custGeom>
              <a:avLst/>
              <a:gdLst/>
              <a:ahLst/>
              <a:cxnLst/>
              <a:rect l="l" t="t" r="r" b="b"/>
              <a:pathLst>
                <a:path w="1217" h="541" extrusionOk="0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7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8399078" y="1075537"/>
              <a:ext cx="615808" cy="897783"/>
            </a:xfrm>
            <a:custGeom>
              <a:avLst/>
              <a:gdLst/>
              <a:ahLst/>
              <a:cxnLst/>
              <a:rect l="l" t="t" r="r" b="b"/>
              <a:pathLst>
                <a:path w="5826" h="9131" extrusionOk="0">
                  <a:moveTo>
                    <a:pt x="1" y="1"/>
                  </a:moveTo>
                  <a:lnTo>
                    <a:pt x="1008" y="419"/>
                  </a:lnTo>
                  <a:lnTo>
                    <a:pt x="3749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8795242" y="1897128"/>
              <a:ext cx="436541" cy="1066897"/>
            </a:xfrm>
            <a:custGeom>
              <a:avLst/>
              <a:gdLst/>
              <a:ahLst/>
              <a:cxnLst/>
              <a:rect l="l" t="t" r="r" b="b"/>
              <a:pathLst>
                <a:path w="4130" h="10851" extrusionOk="0">
                  <a:moveTo>
                    <a:pt x="2077" y="0"/>
                  </a:moveTo>
                  <a:lnTo>
                    <a:pt x="1" y="774"/>
                  </a:lnTo>
                  <a:lnTo>
                    <a:pt x="2741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404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8184824" y="833957"/>
              <a:ext cx="749519" cy="1123630"/>
            </a:xfrm>
            <a:custGeom>
              <a:avLst/>
              <a:gdLst/>
              <a:ahLst/>
              <a:cxnLst/>
              <a:rect l="l" t="t" r="r" b="b"/>
              <a:pathLst>
                <a:path w="7091" h="11428" extrusionOk="0">
                  <a:moveTo>
                    <a:pt x="5862" y="0"/>
                  </a:moveTo>
                  <a:lnTo>
                    <a:pt x="1819" y="492"/>
                  </a:lnTo>
                  <a:lnTo>
                    <a:pt x="1647" y="2163"/>
                  </a:lnTo>
                  <a:lnTo>
                    <a:pt x="1635" y="2163"/>
                  </a:lnTo>
                  <a:lnTo>
                    <a:pt x="0" y="11145"/>
                  </a:lnTo>
                  <a:lnTo>
                    <a:pt x="2188" y="11428"/>
                  </a:lnTo>
                  <a:lnTo>
                    <a:pt x="6537" y="3908"/>
                  </a:lnTo>
                  <a:cubicBezTo>
                    <a:pt x="7090" y="2937"/>
                    <a:pt x="7041" y="1745"/>
                    <a:pt x="6427" y="836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8190003" y="1871761"/>
              <a:ext cx="388448" cy="1080171"/>
            </a:xfrm>
            <a:custGeom>
              <a:avLst/>
              <a:gdLst/>
              <a:ahLst/>
              <a:cxnLst/>
              <a:rect l="l" t="t" r="r" b="b"/>
              <a:pathLst>
                <a:path w="3675" h="10986" extrusionOk="0">
                  <a:moveTo>
                    <a:pt x="2139" y="0"/>
                  </a:moveTo>
                  <a:lnTo>
                    <a:pt x="1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5" y="4817"/>
                    <a:pt x="3171" y="3293"/>
                  </a:cubicBezTo>
                  <a:cubicBezTo>
                    <a:pt x="2667" y="1770"/>
                    <a:pt x="2139" y="0"/>
                    <a:pt x="2139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8564076" y="685292"/>
              <a:ext cx="468991" cy="540184"/>
            </a:xfrm>
            <a:custGeom>
              <a:avLst/>
              <a:gdLst/>
              <a:ahLst/>
              <a:cxnLst/>
              <a:rect l="l" t="t" r="r" b="b"/>
              <a:pathLst>
                <a:path w="4437" h="5494" extrusionOk="0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6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8291369" y="-365786"/>
              <a:ext cx="311709" cy="374707"/>
            </a:xfrm>
            <a:custGeom>
              <a:avLst/>
              <a:gdLst/>
              <a:ahLst/>
              <a:cxnLst/>
              <a:rect l="l" t="t" r="r" b="b"/>
              <a:pathLst>
                <a:path w="2949" h="3811" extrusionOk="0">
                  <a:moveTo>
                    <a:pt x="1443" y="1"/>
                  </a:moveTo>
                  <a:cubicBezTo>
                    <a:pt x="1437" y="1"/>
                    <a:pt x="1431" y="1"/>
                    <a:pt x="1425" y="1"/>
                  </a:cubicBezTo>
                  <a:cubicBezTo>
                    <a:pt x="627" y="25"/>
                    <a:pt x="0" y="898"/>
                    <a:pt x="37" y="1942"/>
                  </a:cubicBezTo>
                  <a:cubicBezTo>
                    <a:pt x="61" y="2984"/>
                    <a:pt x="718" y="3810"/>
                    <a:pt x="1502" y="3810"/>
                  </a:cubicBezTo>
                  <a:cubicBezTo>
                    <a:pt x="1513" y="3810"/>
                    <a:pt x="1524" y="3810"/>
                    <a:pt x="1536" y="3810"/>
                  </a:cubicBezTo>
                  <a:cubicBezTo>
                    <a:pt x="2335" y="3785"/>
                    <a:pt x="2949" y="2913"/>
                    <a:pt x="2924" y="1869"/>
                  </a:cubicBezTo>
                  <a:cubicBezTo>
                    <a:pt x="2900" y="820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8395273" y="-86646"/>
              <a:ext cx="196179" cy="253770"/>
            </a:xfrm>
            <a:custGeom>
              <a:avLst/>
              <a:gdLst/>
              <a:ahLst/>
              <a:cxnLst/>
              <a:rect l="l" t="t" r="r" b="b"/>
              <a:pathLst>
                <a:path w="1856" h="2581" extrusionOk="0">
                  <a:moveTo>
                    <a:pt x="1106" y="0"/>
                  </a:moveTo>
                  <a:lnTo>
                    <a:pt x="0" y="369"/>
                  </a:lnTo>
                  <a:lnTo>
                    <a:pt x="750" y="2581"/>
                  </a:lnTo>
                  <a:lnTo>
                    <a:pt x="1855" y="221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8252366" y="13644"/>
              <a:ext cx="472902" cy="804671"/>
            </a:xfrm>
            <a:custGeom>
              <a:avLst/>
              <a:gdLst/>
              <a:ahLst/>
              <a:cxnLst/>
              <a:rect l="l" t="t" r="r" b="b"/>
              <a:pathLst>
                <a:path w="4474" h="8184" extrusionOk="0">
                  <a:moveTo>
                    <a:pt x="3097" y="0"/>
                  </a:moveTo>
                  <a:lnTo>
                    <a:pt x="3048" y="49"/>
                  </a:lnTo>
                  <a:cubicBezTo>
                    <a:pt x="2792" y="254"/>
                    <a:pt x="2483" y="355"/>
                    <a:pt x="2172" y="355"/>
                  </a:cubicBezTo>
                  <a:cubicBezTo>
                    <a:pt x="1886" y="355"/>
                    <a:pt x="1599" y="269"/>
                    <a:pt x="1352" y="98"/>
                  </a:cubicBezTo>
                  <a:lnTo>
                    <a:pt x="861" y="688"/>
                  </a:lnTo>
                  <a:cubicBezTo>
                    <a:pt x="111" y="1327"/>
                    <a:pt x="0" y="2753"/>
                    <a:pt x="246" y="3723"/>
                  </a:cubicBezTo>
                  <a:lnTo>
                    <a:pt x="1241" y="8061"/>
                  </a:lnTo>
                  <a:lnTo>
                    <a:pt x="3564" y="8184"/>
                  </a:lnTo>
                  <a:lnTo>
                    <a:pt x="2065" y="3011"/>
                  </a:lnTo>
                  <a:lnTo>
                    <a:pt x="3085" y="3121"/>
                  </a:lnTo>
                  <a:lnTo>
                    <a:pt x="3085" y="3133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7953658" y="2909565"/>
              <a:ext cx="704068" cy="317188"/>
            </a:xfrm>
            <a:custGeom>
              <a:avLst/>
              <a:gdLst/>
              <a:ahLst/>
              <a:cxnLst/>
              <a:rect l="l" t="t" r="r" b="b"/>
              <a:pathLst>
                <a:path w="6661" h="3226" extrusionOk="0">
                  <a:moveTo>
                    <a:pt x="4031" y="0"/>
                  </a:moveTo>
                  <a:lnTo>
                    <a:pt x="2998" y="1143"/>
                  </a:lnTo>
                  <a:cubicBezTo>
                    <a:pt x="2839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8" y="3226"/>
                    <a:pt x="2949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5554" y="86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8712162" y="2947027"/>
              <a:ext cx="637794" cy="293001"/>
            </a:xfrm>
            <a:custGeom>
              <a:avLst/>
              <a:gdLst/>
              <a:ahLst/>
              <a:cxnLst/>
              <a:rect l="l" t="t" r="r" b="b"/>
              <a:pathLst>
                <a:path w="6034" h="2980" extrusionOk="0">
                  <a:moveTo>
                    <a:pt x="3527" y="0"/>
                  </a:moveTo>
                  <a:lnTo>
                    <a:pt x="2642" y="1081"/>
                  </a:lnTo>
                  <a:cubicBezTo>
                    <a:pt x="2507" y="1266"/>
                    <a:pt x="2322" y="1413"/>
                    <a:pt x="2126" y="1511"/>
                  </a:cubicBezTo>
                  <a:lnTo>
                    <a:pt x="0" y="2617"/>
                  </a:lnTo>
                  <a:lnTo>
                    <a:pt x="2544" y="2974"/>
                  </a:lnTo>
                  <a:cubicBezTo>
                    <a:pt x="2577" y="2977"/>
                    <a:pt x="2611" y="2979"/>
                    <a:pt x="2644" y="2979"/>
                  </a:cubicBezTo>
                  <a:cubicBezTo>
                    <a:pt x="2939" y="2979"/>
                    <a:pt x="3214" y="2834"/>
                    <a:pt x="3379" y="2580"/>
                  </a:cubicBezTo>
                  <a:lnTo>
                    <a:pt x="4141" y="1389"/>
                  </a:lnTo>
                  <a:lnTo>
                    <a:pt x="4485" y="2384"/>
                  </a:lnTo>
                  <a:lnTo>
                    <a:pt x="6033" y="2003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147195" y="2875742"/>
              <a:ext cx="201359" cy="170393"/>
            </a:xfrm>
            <a:custGeom>
              <a:avLst/>
              <a:gdLst/>
              <a:ahLst/>
              <a:cxnLst/>
              <a:rect l="l" t="t" r="r" b="b"/>
              <a:pathLst>
                <a:path w="1905" h="1733" fill="none" extrusionOk="0">
                  <a:moveTo>
                    <a:pt x="1757" y="1032"/>
                  </a:moveTo>
                  <a:cubicBezTo>
                    <a:pt x="1450" y="885"/>
                    <a:pt x="1180" y="676"/>
                    <a:pt x="934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3" y="307"/>
                    <a:pt x="1315" y="369"/>
                  </a:cubicBezTo>
                  <a:cubicBezTo>
                    <a:pt x="1475" y="516"/>
                    <a:pt x="1561" y="725"/>
                    <a:pt x="1647" y="922"/>
                  </a:cubicBezTo>
                  <a:cubicBezTo>
                    <a:pt x="1487" y="713"/>
                    <a:pt x="1376" y="479"/>
                    <a:pt x="1315" y="234"/>
                  </a:cubicBezTo>
                  <a:cubicBezTo>
                    <a:pt x="1303" y="172"/>
                    <a:pt x="1290" y="86"/>
                    <a:pt x="1339" y="37"/>
                  </a:cubicBezTo>
                  <a:cubicBezTo>
                    <a:pt x="1376" y="0"/>
                    <a:pt x="1450" y="0"/>
                    <a:pt x="1499" y="25"/>
                  </a:cubicBezTo>
                  <a:cubicBezTo>
                    <a:pt x="1548" y="49"/>
                    <a:pt x="1597" y="98"/>
                    <a:pt x="1622" y="148"/>
                  </a:cubicBezTo>
                  <a:cubicBezTo>
                    <a:pt x="1806" y="430"/>
                    <a:pt x="1905" y="774"/>
                    <a:pt x="1868" y="1118"/>
                  </a:cubicBezTo>
                  <a:cubicBezTo>
                    <a:pt x="1856" y="1241"/>
                    <a:pt x="1819" y="1389"/>
                    <a:pt x="1708" y="1438"/>
                  </a:cubicBezTo>
                  <a:cubicBezTo>
                    <a:pt x="1573" y="1511"/>
                    <a:pt x="1413" y="1425"/>
                    <a:pt x="1266" y="1376"/>
                  </a:cubicBezTo>
                  <a:cubicBezTo>
                    <a:pt x="983" y="1290"/>
                    <a:pt x="664" y="1352"/>
                    <a:pt x="442" y="1548"/>
                  </a:cubicBezTo>
                  <a:cubicBezTo>
                    <a:pt x="369" y="1610"/>
                    <a:pt x="307" y="1683"/>
                    <a:pt x="221" y="1708"/>
                  </a:cubicBezTo>
                  <a:cubicBezTo>
                    <a:pt x="135" y="1733"/>
                    <a:pt x="12" y="1683"/>
                    <a:pt x="0" y="1597"/>
                  </a:cubicBezTo>
                </a:path>
              </a:pathLst>
            </a:custGeom>
            <a:noFill/>
            <a:ln w="1850" cap="flat" cmpd="sng">
              <a:solidFill>
                <a:srgbClr val="07030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8266107" y="-417603"/>
              <a:ext cx="288984" cy="224667"/>
            </a:xfrm>
            <a:custGeom>
              <a:avLst/>
              <a:gdLst/>
              <a:ahLst/>
              <a:cxnLst/>
              <a:rect l="l" t="t" r="r" b="b"/>
              <a:pathLst>
                <a:path w="2734" h="2285" extrusionOk="0">
                  <a:moveTo>
                    <a:pt x="1958" y="1"/>
                  </a:moveTo>
                  <a:cubicBezTo>
                    <a:pt x="1145" y="1"/>
                    <a:pt x="0" y="340"/>
                    <a:pt x="128" y="2285"/>
                  </a:cubicBezTo>
                  <a:lnTo>
                    <a:pt x="2684" y="2101"/>
                  </a:lnTo>
                  <a:lnTo>
                    <a:pt x="2733" y="98"/>
                  </a:lnTo>
                  <a:cubicBezTo>
                    <a:pt x="2733" y="98"/>
                    <a:pt x="2393" y="1"/>
                    <a:pt x="195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8938148" y="2907107"/>
              <a:ext cx="193537" cy="151122"/>
            </a:xfrm>
            <a:custGeom>
              <a:avLst/>
              <a:gdLst/>
              <a:ahLst/>
              <a:cxnLst/>
              <a:rect l="l" t="t" r="r" b="b"/>
              <a:pathLst>
                <a:path w="1831" h="1537" fill="none" extrusionOk="0">
                  <a:moveTo>
                    <a:pt x="1364" y="898"/>
                  </a:moveTo>
                  <a:cubicBezTo>
                    <a:pt x="1253" y="578"/>
                    <a:pt x="1008" y="308"/>
                    <a:pt x="713" y="148"/>
                  </a:cubicBezTo>
                  <a:lnTo>
                    <a:pt x="713" y="148"/>
                  </a:lnTo>
                  <a:cubicBezTo>
                    <a:pt x="479" y="25"/>
                    <a:pt x="221" y="308"/>
                    <a:pt x="393" y="517"/>
                  </a:cubicBezTo>
                  <a:cubicBezTo>
                    <a:pt x="541" y="701"/>
                    <a:pt x="750" y="848"/>
                    <a:pt x="983" y="898"/>
                  </a:cubicBezTo>
                  <a:cubicBezTo>
                    <a:pt x="1118" y="836"/>
                    <a:pt x="1192" y="689"/>
                    <a:pt x="1241" y="541"/>
                  </a:cubicBezTo>
                  <a:cubicBezTo>
                    <a:pt x="1290" y="406"/>
                    <a:pt x="1339" y="246"/>
                    <a:pt x="1450" y="148"/>
                  </a:cubicBezTo>
                  <a:lnTo>
                    <a:pt x="1450" y="136"/>
                  </a:lnTo>
                  <a:cubicBezTo>
                    <a:pt x="1598" y="1"/>
                    <a:pt x="1831" y="209"/>
                    <a:pt x="1708" y="381"/>
                  </a:cubicBezTo>
                  <a:cubicBezTo>
                    <a:pt x="1475" y="725"/>
                    <a:pt x="1081" y="959"/>
                    <a:pt x="676" y="1020"/>
                  </a:cubicBezTo>
                  <a:cubicBezTo>
                    <a:pt x="541" y="1033"/>
                    <a:pt x="406" y="1033"/>
                    <a:pt x="295" y="1094"/>
                  </a:cubicBezTo>
                  <a:cubicBezTo>
                    <a:pt x="135" y="1192"/>
                    <a:pt x="62" y="1364"/>
                    <a:pt x="0" y="1536"/>
                  </a:cubicBez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8443261" y="-412195"/>
              <a:ext cx="258542" cy="359467"/>
            </a:xfrm>
            <a:custGeom>
              <a:avLst/>
              <a:gdLst/>
              <a:ahLst/>
              <a:cxnLst/>
              <a:rect l="l" t="t" r="r" b="b"/>
              <a:pathLst>
                <a:path w="2446" h="3656" extrusionOk="0">
                  <a:moveTo>
                    <a:pt x="540" y="0"/>
                  </a:moveTo>
                  <a:cubicBezTo>
                    <a:pt x="356" y="0"/>
                    <a:pt x="174" y="33"/>
                    <a:pt x="1" y="104"/>
                  </a:cubicBezTo>
                  <a:lnTo>
                    <a:pt x="382" y="1788"/>
                  </a:lnTo>
                  <a:cubicBezTo>
                    <a:pt x="603" y="1997"/>
                    <a:pt x="578" y="2353"/>
                    <a:pt x="529" y="2660"/>
                  </a:cubicBezTo>
                  <a:cubicBezTo>
                    <a:pt x="480" y="2955"/>
                    <a:pt x="455" y="3311"/>
                    <a:pt x="676" y="3520"/>
                  </a:cubicBezTo>
                  <a:cubicBezTo>
                    <a:pt x="775" y="3611"/>
                    <a:pt x="912" y="3656"/>
                    <a:pt x="1051" y="3656"/>
                  </a:cubicBezTo>
                  <a:cubicBezTo>
                    <a:pt x="1137" y="3656"/>
                    <a:pt x="1224" y="3639"/>
                    <a:pt x="1303" y="3606"/>
                  </a:cubicBezTo>
                  <a:cubicBezTo>
                    <a:pt x="1512" y="3532"/>
                    <a:pt x="1684" y="3373"/>
                    <a:pt x="1819" y="3188"/>
                  </a:cubicBezTo>
                  <a:cubicBezTo>
                    <a:pt x="2311" y="2549"/>
                    <a:pt x="2446" y="1628"/>
                    <a:pt x="2065" y="915"/>
                  </a:cubicBezTo>
                  <a:cubicBezTo>
                    <a:pt x="1772" y="367"/>
                    <a:pt x="1152" y="0"/>
                    <a:pt x="54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8099101" y="807311"/>
              <a:ext cx="388448" cy="577645"/>
            </a:xfrm>
            <a:custGeom>
              <a:avLst/>
              <a:gdLst/>
              <a:ahLst/>
              <a:cxnLst/>
              <a:rect l="l" t="t" r="r" b="b"/>
              <a:pathLst>
                <a:path w="3675" h="5875" extrusionOk="0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8119924" y="1156458"/>
              <a:ext cx="1270303" cy="1284387"/>
            </a:xfrm>
            <a:custGeom>
              <a:avLst/>
              <a:gdLst/>
              <a:ahLst/>
              <a:cxnLst/>
              <a:rect l="l" t="t" r="r" b="b"/>
              <a:pathLst>
                <a:path w="12018" h="13063" extrusionOk="0">
                  <a:moveTo>
                    <a:pt x="7729" y="0"/>
                  </a:moveTo>
                  <a:cubicBezTo>
                    <a:pt x="7729" y="0"/>
                    <a:pt x="7729" y="0"/>
                    <a:pt x="7729" y="1"/>
                  </a:cubicBezTo>
                  <a:cubicBezTo>
                    <a:pt x="7729" y="112"/>
                    <a:pt x="1597" y="1328"/>
                    <a:pt x="1597" y="1328"/>
                  </a:cubicBezTo>
                  <a:lnTo>
                    <a:pt x="0" y="13063"/>
                  </a:lnTo>
                  <a:lnTo>
                    <a:pt x="12017" y="12018"/>
                  </a:lnTo>
                  <a:cubicBezTo>
                    <a:pt x="12017" y="12018"/>
                    <a:pt x="7772" y="0"/>
                    <a:pt x="7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977017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8209452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1" y="1"/>
                  </a:moveTo>
                  <a:lnTo>
                    <a:pt x="1" y="1500"/>
                  </a:lnTo>
                  <a:lnTo>
                    <a:pt x="370" y="150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765300" y="3040041"/>
              <a:ext cx="106651" cy="196940"/>
            </a:xfrm>
            <a:custGeom>
              <a:avLst/>
              <a:gdLst/>
              <a:ahLst/>
              <a:cxnLst/>
              <a:rect l="l" t="t" r="r" b="b"/>
              <a:pathLst>
                <a:path w="1009" h="2003" extrusionOk="0">
                  <a:moveTo>
                    <a:pt x="431" y="0"/>
                  </a:moveTo>
                  <a:cubicBezTo>
                    <a:pt x="197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97" y="2003"/>
                    <a:pt x="431" y="2003"/>
                  </a:cubicBezTo>
                  <a:lnTo>
                    <a:pt x="578" y="2003"/>
                  </a:lnTo>
                  <a:cubicBezTo>
                    <a:pt x="812" y="2003"/>
                    <a:pt x="1008" y="1806"/>
                    <a:pt x="1008" y="1573"/>
                  </a:cubicBezTo>
                  <a:lnTo>
                    <a:pt x="1008" y="430"/>
                  </a:lnTo>
                  <a:cubicBezTo>
                    <a:pt x="1008" y="184"/>
                    <a:pt x="812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8355001" y="3040041"/>
              <a:ext cx="105277" cy="196940"/>
            </a:xfrm>
            <a:custGeom>
              <a:avLst/>
              <a:gdLst/>
              <a:ahLst/>
              <a:cxnLst/>
              <a:rect l="l" t="t" r="r" b="b"/>
              <a:pathLst>
                <a:path w="996" h="2003" extrusionOk="0">
                  <a:moveTo>
                    <a:pt x="418" y="0"/>
                  </a:moveTo>
                  <a:cubicBezTo>
                    <a:pt x="184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4" y="2003"/>
                    <a:pt x="418" y="2003"/>
                  </a:cubicBezTo>
                  <a:lnTo>
                    <a:pt x="565" y="2003"/>
                  </a:lnTo>
                  <a:cubicBezTo>
                    <a:pt x="811" y="2003"/>
                    <a:pt x="995" y="1806"/>
                    <a:pt x="995" y="1573"/>
                  </a:cubicBezTo>
                  <a:lnTo>
                    <a:pt x="995" y="430"/>
                  </a:lnTo>
                  <a:cubicBezTo>
                    <a:pt x="995" y="184"/>
                    <a:pt x="811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547135" y="1620446"/>
              <a:ext cx="1131307" cy="1498140"/>
            </a:xfrm>
            <a:custGeom>
              <a:avLst/>
              <a:gdLst/>
              <a:ahLst/>
              <a:cxnLst/>
              <a:rect l="l" t="t" r="r" b="b"/>
              <a:pathLst>
                <a:path w="10703" h="15237" extrusionOk="0">
                  <a:moveTo>
                    <a:pt x="0" y="0"/>
                  </a:moveTo>
                  <a:lnTo>
                    <a:pt x="0" y="15237"/>
                  </a:lnTo>
                  <a:lnTo>
                    <a:pt x="10703" y="15237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814662" y="1868123"/>
              <a:ext cx="28645" cy="1045070"/>
            </a:xfrm>
            <a:custGeom>
              <a:avLst/>
              <a:gdLst/>
              <a:ahLst/>
              <a:cxnLst/>
              <a:rect l="l" t="t" r="r" b="b"/>
              <a:pathLst>
                <a:path w="271" h="10629" extrusionOk="0">
                  <a:moveTo>
                    <a:pt x="111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11" y="10629"/>
                  </a:cubicBezTo>
                  <a:lnTo>
                    <a:pt x="160" y="10629"/>
                  </a:lnTo>
                  <a:cubicBezTo>
                    <a:pt x="222" y="10629"/>
                    <a:pt x="271" y="10580"/>
                    <a:pt x="271" y="10518"/>
                  </a:cubicBezTo>
                  <a:lnTo>
                    <a:pt x="271" y="123"/>
                  </a:lnTo>
                  <a:cubicBezTo>
                    <a:pt x="271" y="62"/>
                    <a:pt x="222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8097833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62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2" y="10629"/>
                    <a:pt x="123" y="10629"/>
                  </a:cubicBezTo>
                  <a:lnTo>
                    <a:pt x="160" y="10629"/>
                  </a:lnTo>
                  <a:cubicBezTo>
                    <a:pt x="234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4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8382272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49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49" y="10629"/>
                    <a:pt x="123" y="10629"/>
                  </a:cubicBezTo>
                  <a:lnTo>
                    <a:pt x="160" y="10629"/>
                  </a:lnTo>
                  <a:cubicBezTo>
                    <a:pt x="221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2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914654" y="1482695"/>
              <a:ext cx="396269" cy="33921"/>
            </a:xfrm>
            <a:custGeom>
              <a:avLst/>
              <a:gdLst/>
              <a:ahLst/>
              <a:cxnLst/>
              <a:rect l="l" t="t" r="r" b="b"/>
              <a:pathLst>
                <a:path w="3749" h="345" extrusionOk="0">
                  <a:moveTo>
                    <a:pt x="1" y="1"/>
                  </a:moveTo>
                  <a:lnTo>
                    <a:pt x="1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8032827" y="1335308"/>
              <a:ext cx="148191" cy="193105"/>
            </a:xfrm>
            <a:custGeom>
              <a:avLst/>
              <a:gdLst/>
              <a:ahLst/>
              <a:cxnLst/>
              <a:rect l="l" t="t" r="r" b="b"/>
              <a:pathLst>
                <a:path w="1402" h="1964" extrusionOk="0">
                  <a:moveTo>
                    <a:pt x="1018" y="0"/>
                  </a:moveTo>
                  <a:cubicBezTo>
                    <a:pt x="768" y="0"/>
                    <a:pt x="446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8" y="1963"/>
                    <a:pt x="374" y="1963"/>
                  </a:cubicBezTo>
                  <a:cubicBezTo>
                    <a:pt x="619" y="1963"/>
                    <a:pt x="953" y="1652"/>
                    <a:pt x="1156" y="1192"/>
                  </a:cubicBezTo>
                  <a:cubicBezTo>
                    <a:pt x="1402" y="652"/>
                    <a:pt x="1377" y="136"/>
                    <a:pt x="1131" y="25"/>
                  </a:cubicBezTo>
                  <a:cubicBezTo>
                    <a:pt x="1096" y="8"/>
                    <a:pt x="1058" y="0"/>
                    <a:pt x="10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8267904" y="191216"/>
              <a:ext cx="757340" cy="1089807"/>
            </a:xfrm>
            <a:custGeom>
              <a:avLst/>
              <a:gdLst/>
              <a:ahLst/>
              <a:cxnLst/>
              <a:rect l="l" t="t" r="r" b="b"/>
              <a:pathLst>
                <a:path w="7165" h="11084" extrusionOk="0">
                  <a:moveTo>
                    <a:pt x="4375" y="0"/>
                  </a:moveTo>
                  <a:lnTo>
                    <a:pt x="1" y="799"/>
                  </a:lnTo>
                  <a:lnTo>
                    <a:pt x="50" y="11084"/>
                  </a:lnTo>
                  <a:lnTo>
                    <a:pt x="7164" y="10654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8447171" y="-263038"/>
              <a:ext cx="311815" cy="376968"/>
            </a:xfrm>
            <a:custGeom>
              <a:avLst/>
              <a:gdLst/>
              <a:ahLst/>
              <a:cxnLst/>
              <a:rect l="l" t="t" r="r" b="b"/>
              <a:pathLst>
                <a:path w="2950" h="3834" extrusionOk="0">
                  <a:moveTo>
                    <a:pt x="2274" y="0"/>
                  </a:moveTo>
                  <a:lnTo>
                    <a:pt x="713" y="381"/>
                  </a:lnTo>
                  <a:lnTo>
                    <a:pt x="480" y="996"/>
                  </a:lnTo>
                  <a:cubicBezTo>
                    <a:pt x="480" y="996"/>
                    <a:pt x="1" y="3834"/>
                    <a:pt x="37" y="3834"/>
                  </a:cubicBezTo>
                  <a:cubicBezTo>
                    <a:pt x="87" y="3834"/>
                    <a:pt x="2949" y="3736"/>
                    <a:pt x="2949" y="3736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8434170" y="-235311"/>
              <a:ext cx="84560" cy="77478"/>
            </a:xfrm>
            <a:custGeom>
              <a:avLst/>
              <a:gdLst/>
              <a:ahLst/>
              <a:cxnLst/>
              <a:rect l="l" t="t" r="r" b="b"/>
              <a:pathLst>
                <a:path w="800" h="788" extrusionOk="0">
                  <a:moveTo>
                    <a:pt x="394" y="1"/>
                  </a:moveTo>
                  <a:cubicBezTo>
                    <a:pt x="185" y="1"/>
                    <a:pt x="1" y="173"/>
                    <a:pt x="1" y="394"/>
                  </a:cubicBezTo>
                  <a:cubicBezTo>
                    <a:pt x="1" y="603"/>
                    <a:pt x="185" y="787"/>
                    <a:pt x="394" y="787"/>
                  </a:cubicBezTo>
                  <a:cubicBezTo>
                    <a:pt x="615" y="787"/>
                    <a:pt x="799" y="603"/>
                    <a:pt x="799" y="394"/>
                  </a:cubicBezTo>
                  <a:cubicBezTo>
                    <a:pt x="799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257545" y="-426157"/>
              <a:ext cx="453347" cy="131752"/>
            </a:xfrm>
            <a:custGeom>
              <a:avLst/>
              <a:gdLst/>
              <a:ahLst/>
              <a:cxnLst/>
              <a:rect l="l" t="t" r="r" b="b"/>
              <a:pathLst>
                <a:path w="4289" h="1340" extrusionOk="0">
                  <a:moveTo>
                    <a:pt x="369" y="0"/>
                  </a:moveTo>
                  <a:lnTo>
                    <a:pt x="1" y="1340"/>
                  </a:lnTo>
                  <a:lnTo>
                    <a:pt x="4289" y="13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8130282" y="-294502"/>
              <a:ext cx="702694" cy="52111"/>
            </a:xfrm>
            <a:custGeom>
              <a:avLst/>
              <a:gdLst/>
              <a:ahLst/>
              <a:cxnLst/>
              <a:rect l="l" t="t" r="r" b="b"/>
              <a:pathLst>
                <a:path w="6648" h="530" extrusionOk="0">
                  <a:moveTo>
                    <a:pt x="1205" y="1"/>
                  </a:moveTo>
                  <a:lnTo>
                    <a:pt x="0" y="505"/>
                  </a:lnTo>
                  <a:lnTo>
                    <a:pt x="6648" y="529"/>
                  </a:lnTo>
                  <a:lnTo>
                    <a:pt x="6648" y="529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8257545" y="-330685"/>
              <a:ext cx="453347" cy="36281"/>
            </a:xfrm>
            <a:custGeom>
              <a:avLst/>
              <a:gdLst/>
              <a:ahLst/>
              <a:cxnLst/>
              <a:rect l="l" t="t" r="r" b="b"/>
              <a:pathLst>
                <a:path w="4289" h="369" extrusionOk="0">
                  <a:moveTo>
                    <a:pt x="62" y="0"/>
                  </a:moveTo>
                  <a:lnTo>
                    <a:pt x="1" y="369"/>
                  </a:lnTo>
                  <a:lnTo>
                    <a:pt x="4289" y="369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095190" y="628559"/>
              <a:ext cx="428719" cy="749119"/>
            </a:xfrm>
            <a:custGeom>
              <a:avLst/>
              <a:gdLst/>
              <a:ahLst/>
              <a:cxnLst/>
              <a:rect l="l" t="t" r="r" b="b"/>
              <a:pathLst>
                <a:path w="4056" h="7619" extrusionOk="0">
                  <a:moveTo>
                    <a:pt x="1647" y="0"/>
                  </a:moveTo>
                  <a:cubicBezTo>
                    <a:pt x="1623" y="13"/>
                    <a:pt x="1" y="7275"/>
                    <a:pt x="1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66636" y="377244"/>
              <a:ext cx="243004" cy="839772"/>
            </a:xfrm>
            <a:custGeom>
              <a:avLst/>
              <a:gdLst/>
              <a:ahLst/>
              <a:cxnLst/>
              <a:rect l="l" t="t" r="r" b="b"/>
              <a:pathLst>
                <a:path w="2299" h="8541" fill="none" extrusionOk="0">
                  <a:moveTo>
                    <a:pt x="1" y="8540"/>
                  </a:moveTo>
                  <a:cubicBezTo>
                    <a:pt x="160" y="8356"/>
                    <a:pt x="2298" y="2925"/>
                    <a:pt x="2298" y="2925"/>
                  </a:cubicBezTo>
                  <a:lnTo>
                    <a:pt x="1795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AB9C9E62-BFA5-47B3-782B-7B1F8C0C4F29}"/>
              </a:ext>
            </a:extLst>
          </p:cNvPr>
          <p:cNvSpPr>
            <a:spLocks noGrp="1"/>
          </p:cNvSpPr>
          <p:nvPr/>
        </p:nvSpPr>
        <p:spPr>
          <a:xfrm>
            <a:off x="3521868" y="1932876"/>
            <a:ext cx="3964319" cy="1277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9C9E62-BFA5-47B3-782B-7B1F8C0C4F29}"/>
              </a:ext>
            </a:extLst>
          </p:cNvPr>
          <p:cNvSpPr>
            <a:spLocks noGrp="1"/>
          </p:cNvSpPr>
          <p:nvPr/>
        </p:nvSpPr>
        <p:spPr>
          <a:xfrm>
            <a:off x="3755550" y="1459944"/>
            <a:ext cx="4232933" cy="1127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IN" sz="1400" b="1" dirty="0"/>
              <a:t>IDENTIFYING NULL VALUES: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310 NULL values in Arrival Delay in Minutes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After concatenating Test &amp; Train datasets, the shape of final_df is 129880, 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75AD2-A0A1-2EE3-DA7C-95C76BF4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47" y="1481870"/>
            <a:ext cx="3231160" cy="31537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A203DD-1584-26F2-93C8-12F833BD4EA1}"/>
              </a:ext>
            </a:extLst>
          </p:cNvPr>
          <p:cNvSpPr/>
          <p:nvPr/>
        </p:nvSpPr>
        <p:spPr>
          <a:xfrm>
            <a:off x="292947" y="3898593"/>
            <a:ext cx="3098342" cy="152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6522D-3291-A546-014D-854B7EDAC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27" y="2812597"/>
            <a:ext cx="4140672" cy="17689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F1321F-A309-5CF7-3BEF-5F2BB3CBA2FB}"/>
              </a:ext>
            </a:extLst>
          </p:cNvPr>
          <p:cNvSpPr/>
          <p:nvPr/>
        </p:nvSpPr>
        <p:spPr>
          <a:xfrm>
            <a:off x="3579373" y="4222182"/>
            <a:ext cx="785458" cy="40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2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CC82C-9805-3ED1-AC73-6539464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94" y="202025"/>
            <a:ext cx="7699200" cy="572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n-lt"/>
              </a:rPr>
              <a:t>MODEL SELECTION &amp; ACCURACY</a:t>
            </a:r>
            <a:br>
              <a:rPr lang="en-IN" dirty="0"/>
            </a:br>
            <a:r>
              <a:rPr lang="en-IN" sz="3200" dirty="0"/>
              <a:t>1. LOGISTIC 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A1DE5-6EFD-7AFC-854D-B6CC1CDE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7" y="1635918"/>
            <a:ext cx="4476040" cy="2850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E2782-F6F6-8188-E211-6D1C335C87FA}"/>
              </a:ext>
            </a:extLst>
          </p:cNvPr>
          <p:cNvSpPr txBox="1"/>
          <p:nvPr/>
        </p:nvSpPr>
        <p:spPr>
          <a:xfrm>
            <a:off x="5893594" y="1833086"/>
            <a:ext cx="280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accuracy score for Logistic Regression is 85.6636%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CC82C-9805-3ED1-AC73-6539464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94" y="202025"/>
            <a:ext cx="7699200" cy="572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n-lt"/>
              </a:rPr>
              <a:t>MODEL SELECTION &amp; ACCURACY</a:t>
            </a:r>
            <a:br>
              <a:rPr lang="en-IN" dirty="0"/>
            </a:br>
            <a:r>
              <a:rPr lang="en-IN" sz="3200" dirty="0"/>
              <a:t>2. K-NEAREST NEIGHBORS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E2782-F6F6-8188-E211-6D1C335C87FA}"/>
              </a:ext>
            </a:extLst>
          </p:cNvPr>
          <p:cNvSpPr txBox="1"/>
          <p:nvPr/>
        </p:nvSpPr>
        <p:spPr>
          <a:xfrm>
            <a:off x="5650706" y="1833086"/>
            <a:ext cx="304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accuracy score for K-Nearest Neighbors Classifier  is 92.1927%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639BC-E69E-606B-EF13-736CD266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9" y="1554565"/>
            <a:ext cx="4357687" cy="27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6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CC82C-9805-3ED1-AC73-6539464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94" y="202025"/>
            <a:ext cx="7699200" cy="572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n-lt"/>
              </a:rPr>
              <a:t>MODEL SELECTION &amp; ACCURACY</a:t>
            </a:r>
            <a:br>
              <a:rPr lang="en-IN" dirty="0"/>
            </a:br>
            <a:r>
              <a:rPr lang="en-IN" sz="3200" dirty="0"/>
              <a:t>3. GAUSSIAN NAÏVE BAYES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E2782-F6F6-8188-E211-6D1C335C87FA}"/>
              </a:ext>
            </a:extLst>
          </p:cNvPr>
          <p:cNvSpPr txBox="1"/>
          <p:nvPr/>
        </p:nvSpPr>
        <p:spPr>
          <a:xfrm>
            <a:off x="5893594" y="1833086"/>
            <a:ext cx="280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accuracy score for Gaussian Naïve Bayes is 85.4365%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5A3C3-52B3-6916-DAA7-E9FAA234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8" y="1578769"/>
            <a:ext cx="4250532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39"/>
          <p:cNvSpPr txBox="1">
            <a:spLocks noGrp="1"/>
          </p:cNvSpPr>
          <p:nvPr>
            <p:ph type="title"/>
          </p:nvPr>
        </p:nvSpPr>
        <p:spPr>
          <a:xfrm>
            <a:off x="372331" y="109157"/>
            <a:ext cx="7993000" cy="962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– </a:t>
            </a:r>
            <a:br>
              <a:rPr lang="en" dirty="0"/>
            </a:br>
            <a:r>
              <a:rPr lang="en" dirty="0"/>
              <a:t>HYPERPARAMETER TUNING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A683E2-736A-AE79-5DBB-CCAC30C5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71052"/>
              </p:ext>
            </p:extLst>
          </p:nvPr>
        </p:nvGraphicFramePr>
        <p:xfrm>
          <a:off x="697104" y="1579817"/>
          <a:ext cx="6096000" cy="28126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527869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9148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67100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78020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17352873"/>
                    </a:ext>
                  </a:extLst>
                </a:gridCol>
              </a:tblGrid>
              <a:tr h="422066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SEARCH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OPTIMUM K/C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CROSS-VALIDATION FOLDS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20649"/>
                  </a:ext>
                </a:extLst>
              </a:tr>
              <a:tr h="135276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GridSearchCV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Best Hyperparameters: {'C': 0.1, 'penalty': 'l1'} Best Score: 0.8574549422528603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85.65%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92918"/>
                  </a:ext>
                </a:extLst>
              </a:tr>
              <a:tr h="572391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GridSearchCV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{'n_neighbors': 7}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92.48%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66385"/>
                  </a:ext>
                </a:extLst>
              </a:tr>
            </a:tbl>
          </a:graphicData>
        </a:graphic>
      </p:graphicFrame>
      <p:grpSp>
        <p:nvGrpSpPr>
          <p:cNvPr id="3" name="Google Shape;1580;p37">
            <a:extLst>
              <a:ext uri="{FF2B5EF4-FFF2-40B4-BE49-F238E27FC236}">
                <a16:creationId xmlns:a16="http://schemas.microsoft.com/office/drawing/2014/main" id="{7960A908-8ADC-B1E9-C48E-E44EA67A5EFE}"/>
              </a:ext>
            </a:extLst>
          </p:cNvPr>
          <p:cNvGrpSpPr/>
          <p:nvPr/>
        </p:nvGrpSpPr>
        <p:grpSpPr>
          <a:xfrm>
            <a:off x="7254566" y="2430159"/>
            <a:ext cx="956649" cy="1962329"/>
            <a:chOff x="6884250" y="2260350"/>
            <a:chExt cx="489675" cy="875375"/>
          </a:xfrm>
        </p:grpSpPr>
        <p:sp>
          <p:nvSpPr>
            <p:cNvPr id="4" name="Google Shape;1581;p37">
              <a:extLst>
                <a:ext uri="{FF2B5EF4-FFF2-40B4-BE49-F238E27FC236}">
                  <a16:creationId xmlns:a16="http://schemas.microsoft.com/office/drawing/2014/main" id="{A5E9921E-8F38-570F-DB29-F8746AD6642F}"/>
                </a:ext>
              </a:extLst>
            </p:cNvPr>
            <p:cNvSpPr/>
            <p:nvPr/>
          </p:nvSpPr>
          <p:spPr>
            <a:xfrm>
              <a:off x="7116825" y="2260350"/>
              <a:ext cx="196600" cy="126225"/>
            </a:xfrm>
            <a:custGeom>
              <a:avLst/>
              <a:gdLst/>
              <a:ahLst/>
              <a:cxnLst/>
              <a:rect l="l" t="t" r="r" b="b"/>
              <a:pathLst>
                <a:path w="7864" h="5049" extrusionOk="0">
                  <a:moveTo>
                    <a:pt x="4999" y="0"/>
                  </a:moveTo>
                  <a:cubicBezTo>
                    <a:pt x="4619" y="0"/>
                    <a:pt x="4236" y="280"/>
                    <a:pt x="4246" y="649"/>
                  </a:cubicBezTo>
                  <a:cubicBezTo>
                    <a:pt x="4138" y="287"/>
                    <a:pt x="3760" y="21"/>
                    <a:pt x="3376" y="21"/>
                  </a:cubicBezTo>
                  <a:cubicBezTo>
                    <a:pt x="3329" y="21"/>
                    <a:pt x="3281" y="25"/>
                    <a:pt x="3234" y="33"/>
                  </a:cubicBezTo>
                  <a:cubicBezTo>
                    <a:pt x="2805" y="110"/>
                    <a:pt x="2475" y="539"/>
                    <a:pt x="2497" y="979"/>
                  </a:cubicBezTo>
                  <a:cubicBezTo>
                    <a:pt x="2338" y="767"/>
                    <a:pt x="2070" y="655"/>
                    <a:pt x="1806" y="655"/>
                  </a:cubicBezTo>
                  <a:cubicBezTo>
                    <a:pt x="1632" y="655"/>
                    <a:pt x="1460" y="703"/>
                    <a:pt x="1320" y="803"/>
                  </a:cubicBezTo>
                  <a:cubicBezTo>
                    <a:pt x="958" y="1056"/>
                    <a:pt x="848" y="1606"/>
                    <a:pt x="1089" y="1980"/>
                  </a:cubicBezTo>
                  <a:cubicBezTo>
                    <a:pt x="998" y="1863"/>
                    <a:pt x="861" y="1811"/>
                    <a:pt x="718" y="1811"/>
                  </a:cubicBezTo>
                  <a:cubicBezTo>
                    <a:pt x="499" y="1811"/>
                    <a:pt x="266" y="1934"/>
                    <a:pt x="166" y="2134"/>
                  </a:cubicBezTo>
                  <a:cubicBezTo>
                    <a:pt x="1" y="2475"/>
                    <a:pt x="144" y="2893"/>
                    <a:pt x="408" y="3157"/>
                  </a:cubicBezTo>
                  <a:cubicBezTo>
                    <a:pt x="628" y="3366"/>
                    <a:pt x="925" y="3498"/>
                    <a:pt x="1232" y="3520"/>
                  </a:cubicBezTo>
                  <a:lnTo>
                    <a:pt x="6775" y="5048"/>
                  </a:lnTo>
                  <a:cubicBezTo>
                    <a:pt x="7138" y="4465"/>
                    <a:pt x="7512" y="3882"/>
                    <a:pt x="7688" y="3223"/>
                  </a:cubicBezTo>
                  <a:cubicBezTo>
                    <a:pt x="7864" y="2563"/>
                    <a:pt x="7820" y="1815"/>
                    <a:pt x="7413" y="1265"/>
                  </a:cubicBezTo>
                  <a:cubicBezTo>
                    <a:pt x="7248" y="1045"/>
                    <a:pt x="7017" y="858"/>
                    <a:pt x="6753" y="792"/>
                  </a:cubicBezTo>
                  <a:cubicBezTo>
                    <a:pt x="6677" y="770"/>
                    <a:pt x="6597" y="759"/>
                    <a:pt x="6518" y="759"/>
                  </a:cubicBezTo>
                  <a:cubicBezTo>
                    <a:pt x="6321" y="759"/>
                    <a:pt x="6124" y="827"/>
                    <a:pt x="5983" y="968"/>
                  </a:cubicBezTo>
                  <a:cubicBezTo>
                    <a:pt x="5873" y="539"/>
                    <a:pt x="5598" y="132"/>
                    <a:pt x="5180" y="23"/>
                  </a:cubicBezTo>
                  <a:cubicBezTo>
                    <a:pt x="5121" y="7"/>
                    <a:pt x="5060" y="0"/>
                    <a:pt x="4999" y="0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82;p37">
              <a:extLst>
                <a:ext uri="{FF2B5EF4-FFF2-40B4-BE49-F238E27FC236}">
                  <a16:creationId xmlns:a16="http://schemas.microsoft.com/office/drawing/2014/main" id="{659D7149-F0E0-BEA3-4183-91B078D433B7}"/>
                </a:ext>
              </a:extLst>
            </p:cNvPr>
            <p:cNvSpPr/>
            <p:nvPr/>
          </p:nvSpPr>
          <p:spPr>
            <a:xfrm>
              <a:off x="6960400" y="2807725"/>
              <a:ext cx="6900" cy="28075"/>
            </a:xfrm>
            <a:custGeom>
              <a:avLst/>
              <a:gdLst/>
              <a:ahLst/>
              <a:cxnLst/>
              <a:rect l="l" t="t" r="r" b="b"/>
              <a:pathLst>
                <a:path w="27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275" y="1122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83;p37">
              <a:extLst>
                <a:ext uri="{FF2B5EF4-FFF2-40B4-BE49-F238E27FC236}">
                  <a16:creationId xmlns:a16="http://schemas.microsoft.com/office/drawing/2014/main" id="{8D2AC032-B0F2-B15E-D726-CEC50185DD01}"/>
                </a:ext>
              </a:extLst>
            </p:cNvPr>
            <p:cNvSpPr/>
            <p:nvPr/>
          </p:nvSpPr>
          <p:spPr>
            <a:xfrm>
              <a:off x="7001625" y="2807725"/>
              <a:ext cx="6900" cy="28075"/>
            </a:xfrm>
            <a:custGeom>
              <a:avLst/>
              <a:gdLst/>
              <a:ahLst/>
              <a:cxnLst/>
              <a:rect l="l" t="t" r="r" b="b"/>
              <a:pathLst>
                <a:path w="276" h="1123" extrusionOk="0">
                  <a:moveTo>
                    <a:pt x="1" y="1"/>
                  </a:moveTo>
                  <a:lnTo>
                    <a:pt x="1" y="1122"/>
                  </a:lnTo>
                  <a:lnTo>
                    <a:pt x="276" y="112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4;p37">
              <a:extLst>
                <a:ext uri="{FF2B5EF4-FFF2-40B4-BE49-F238E27FC236}">
                  <a16:creationId xmlns:a16="http://schemas.microsoft.com/office/drawing/2014/main" id="{49D2E067-FAD1-3AE7-7171-E785D9EBA85D}"/>
                </a:ext>
              </a:extLst>
            </p:cNvPr>
            <p:cNvSpPr/>
            <p:nvPr/>
          </p:nvSpPr>
          <p:spPr>
            <a:xfrm>
              <a:off x="6923000" y="3098325"/>
              <a:ext cx="18725" cy="37400"/>
            </a:xfrm>
            <a:custGeom>
              <a:avLst/>
              <a:gdLst/>
              <a:ahLst/>
              <a:cxnLst/>
              <a:rect l="l" t="t" r="r" b="b"/>
              <a:pathLst>
                <a:path w="749" h="1496" extrusionOk="0">
                  <a:moveTo>
                    <a:pt x="375" y="0"/>
                  </a:moveTo>
                  <a:cubicBezTo>
                    <a:pt x="166" y="0"/>
                    <a:pt x="1" y="165"/>
                    <a:pt x="1" y="374"/>
                  </a:cubicBezTo>
                  <a:lnTo>
                    <a:pt x="1" y="1122"/>
                  </a:lnTo>
                  <a:cubicBezTo>
                    <a:pt x="1" y="1331"/>
                    <a:pt x="166" y="1496"/>
                    <a:pt x="375" y="1496"/>
                  </a:cubicBezTo>
                  <a:cubicBezTo>
                    <a:pt x="584" y="1496"/>
                    <a:pt x="749" y="1331"/>
                    <a:pt x="749" y="1122"/>
                  </a:cubicBezTo>
                  <a:lnTo>
                    <a:pt x="749" y="374"/>
                  </a:lnTo>
                  <a:cubicBezTo>
                    <a:pt x="749" y="165"/>
                    <a:pt x="58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5;p37">
              <a:extLst>
                <a:ext uri="{FF2B5EF4-FFF2-40B4-BE49-F238E27FC236}">
                  <a16:creationId xmlns:a16="http://schemas.microsoft.com/office/drawing/2014/main" id="{3A88FCBD-CBB3-0855-695A-C1F01CAB6561}"/>
                </a:ext>
              </a:extLst>
            </p:cNvPr>
            <p:cNvSpPr/>
            <p:nvPr/>
          </p:nvSpPr>
          <p:spPr>
            <a:xfrm>
              <a:off x="7027200" y="3098325"/>
              <a:ext cx="19000" cy="37400"/>
            </a:xfrm>
            <a:custGeom>
              <a:avLst/>
              <a:gdLst/>
              <a:ahLst/>
              <a:cxnLst/>
              <a:rect l="l" t="t" r="r" b="b"/>
              <a:pathLst>
                <a:path w="760" h="1496" extrusionOk="0">
                  <a:moveTo>
                    <a:pt x="386" y="0"/>
                  </a:moveTo>
                  <a:cubicBezTo>
                    <a:pt x="177" y="0"/>
                    <a:pt x="1" y="165"/>
                    <a:pt x="1" y="374"/>
                  </a:cubicBezTo>
                  <a:lnTo>
                    <a:pt x="1" y="1122"/>
                  </a:lnTo>
                  <a:cubicBezTo>
                    <a:pt x="1" y="1331"/>
                    <a:pt x="177" y="1496"/>
                    <a:pt x="386" y="1496"/>
                  </a:cubicBezTo>
                  <a:cubicBezTo>
                    <a:pt x="584" y="1496"/>
                    <a:pt x="759" y="1331"/>
                    <a:pt x="759" y="1122"/>
                  </a:cubicBezTo>
                  <a:lnTo>
                    <a:pt x="759" y="374"/>
                  </a:lnTo>
                  <a:cubicBezTo>
                    <a:pt x="759" y="165"/>
                    <a:pt x="584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6;p37">
              <a:extLst>
                <a:ext uri="{FF2B5EF4-FFF2-40B4-BE49-F238E27FC236}">
                  <a16:creationId xmlns:a16="http://schemas.microsoft.com/office/drawing/2014/main" id="{575C5F57-1C4D-3478-1547-81966DE2866B}"/>
                </a:ext>
              </a:extLst>
            </p:cNvPr>
            <p:cNvSpPr/>
            <p:nvPr/>
          </p:nvSpPr>
          <p:spPr>
            <a:xfrm>
              <a:off x="6884250" y="2828350"/>
              <a:ext cx="200450" cy="284850"/>
            </a:xfrm>
            <a:custGeom>
              <a:avLst/>
              <a:gdLst/>
              <a:ahLst/>
              <a:cxnLst/>
              <a:rect l="l" t="t" r="r" b="b"/>
              <a:pathLst>
                <a:path w="8018" h="11394" extrusionOk="0">
                  <a:moveTo>
                    <a:pt x="0" y="0"/>
                  </a:moveTo>
                  <a:lnTo>
                    <a:pt x="0" y="11393"/>
                  </a:lnTo>
                  <a:lnTo>
                    <a:pt x="8017" y="11393"/>
                  </a:lnTo>
                  <a:lnTo>
                    <a:pt x="8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7;p37">
              <a:extLst>
                <a:ext uri="{FF2B5EF4-FFF2-40B4-BE49-F238E27FC236}">
                  <a16:creationId xmlns:a16="http://schemas.microsoft.com/office/drawing/2014/main" id="{19687DC7-110B-C0A3-F2CE-660977508702}"/>
                </a:ext>
              </a:extLst>
            </p:cNvPr>
            <p:cNvSpPr/>
            <p:nvPr/>
          </p:nvSpPr>
          <p:spPr>
            <a:xfrm>
              <a:off x="6931525" y="2875350"/>
              <a:ext cx="5250" cy="199075"/>
            </a:xfrm>
            <a:custGeom>
              <a:avLst/>
              <a:gdLst/>
              <a:ahLst/>
              <a:cxnLst/>
              <a:rect l="l" t="t" r="r" b="b"/>
              <a:pathLst>
                <a:path w="210" h="7963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56" y="7963"/>
                    <a:pt x="111" y="7963"/>
                  </a:cubicBezTo>
                  <a:cubicBezTo>
                    <a:pt x="166" y="7963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56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8;p37">
              <a:extLst>
                <a:ext uri="{FF2B5EF4-FFF2-40B4-BE49-F238E27FC236}">
                  <a16:creationId xmlns:a16="http://schemas.microsoft.com/office/drawing/2014/main" id="{41C108D1-80A3-992D-B0A3-870E8B50A051}"/>
                </a:ext>
              </a:extLst>
            </p:cNvPr>
            <p:cNvSpPr/>
            <p:nvPr/>
          </p:nvSpPr>
          <p:spPr>
            <a:xfrm>
              <a:off x="6981850" y="2875350"/>
              <a:ext cx="5250" cy="199075"/>
            </a:xfrm>
            <a:custGeom>
              <a:avLst/>
              <a:gdLst/>
              <a:ahLst/>
              <a:cxnLst/>
              <a:rect l="l" t="t" r="r" b="b"/>
              <a:pathLst>
                <a:path w="210" h="7963" extrusionOk="0">
                  <a:moveTo>
                    <a:pt x="110" y="1"/>
                  </a:moveTo>
                  <a:cubicBezTo>
                    <a:pt x="44" y="1"/>
                    <a:pt x="0" y="56"/>
                    <a:pt x="0" y="111"/>
                  </a:cubicBezTo>
                  <a:lnTo>
                    <a:pt x="0" y="7853"/>
                  </a:lnTo>
                  <a:cubicBezTo>
                    <a:pt x="0" y="7908"/>
                    <a:pt x="44" y="7963"/>
                    <a:pt x="110" y="7963"/>
                  </a:cubicBezTo>
                  <a:cubicBezTo>
                    <a:pt x="165" y="7963"/>
                    <a:pt x="209" y="7908"/>
                    <a:pt x="209" y="7853"/>
                  </a:cubicBezTo>
                  <a:lnTo>
                    <a:pt x="209" y="111"/>
                  </a:lnTo>
                  <a:cubicBezTo>
                    <a:pt x="20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9;p37">
              <a:extLst>
                <a:ext uri="{FF2B5EF4-FFF2-40B4-BE49-F238E27FC236}">
                  <a16:creationId xmlns:a16="http://schemas.microsoft.com/office/drawing/2014/main" id="{9886316E-B6FB-5B2B-DD9B-7E8F75B6FF10}"/>
                </a:ext>
              </a:extLst>
            </p:cNvPr>
            <p:cNvSpPr/>
            <p:nvPr/>
          </p:nvSpPr>
          <p:spPr>
            <a:xfrm>
              <a:off x="7032150" y="2875350"/>
              <a:ext cx="5250" cy="199075"/>
            </a:xfrm>
            <a:custGeom>
              <a:avLst/>
              <a:gdLst/>
              <a:ahLst/>
              <a:cxnLst/>
              <a:rect l="l" t="t" r="r" b="b"/>
              <a:pathLst>
                <a:path w="210" h="7963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45" y="7963"/>
                    <a:pt x="111" y="7963"/>
                  </a:cubicBezTo>
                  <a:cubicBezTo>
                    <a:pt x="166" y="7963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56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90;p37">
              <a:extLst>
                <a:ext uri="{FF2B5EF4-FFF2-40B4-BE49-F238E27FC236}">
                  <a16:creationId xmlns:a16="http://schemas.microsoft.com/office/drawing/2014/main" id="{BC679233-23D4-28F1-7300-08DB192A2FAD}"/>
                </a:ext>
              </a:extLst>
            </p:cNvPr>
            <p:cNvSpPr/>
            <p:nvPr/>
          </p:nvSpPr>
          <p:spPr>
            <a:xfrm>
              <a:off x="6949400" y="2801950"/>
              <a:ext cx="70400" cy="6350"/>
            </a:xfrm>
            <a:custGeom>
              <a:avLst/>
              <a:gdLst/>
              <a:ahLst/>
              <a:cxnLst/>
              <a:rect l="l" t="t" r="r" b="b"/>
              <a:pathLst>
                <a:path w="2816" h="254" extrusionOk="0">
                  <a:moveTo>
                    <a:pt x="0" y="1"/>
                  </a:moveTo>
                  <a:lnTo>
                    <a:pt x="0" y="254"/>
                  </a:lnTo>
                  <a:lnTo>
                    <a:pt x="2816" y="254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91;p37">
              <a:extLst>
                <a:ext uri="{FF2B5EF4-FFF2-40B4-BE49-F238E27FC236}">
                  <a16:creationId xmlns:a16="http://schemas.microsoft.com/office/drawing/2014/main" id="{A1839E0D-D904-69DB-8367-918588646268}"/>
                </a:ext>
              </a:extLst>
            </p:cNvPr>
            <p:cNvSpPr/>
            <p:nvPr/>
          </p:nvSpPr>
          <p:spPr>
            <a:xfrm>
              <a:off x="7154225" y="2437675"/>
              <a:ext cx="56375" cy="33300"/>
            </a:xfrm>
            <a:custGeom>
              <a:avLst/>
              <a:gdLst/>
              <a:ahLst/>
              <a:cxnLst/>
              <a:rect l="l" t="t" r="r" b="b"/>
              <a:pathLst>
                <a:path w="2255" h="1332" extrusionOk="0">
                  <a:moveTo>
                    <a:pt x="0" y="1"/>
                  </a:moveTo>
                  <a:lnTo>
                    <a:pt x="0" y="1331"/>
                  </a:lnTo>
                  <a:lnTo>
                    <a:pt x="2255" y="1331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92;p37">
              <a:extLst>
                <a:ext uri="{FF2B5EF4-FFF2-40B4-BE49-F238E27FC236}">
                  <a16:creationId xmlns:a16="http://schemas.microsoft.com/office/drawing/2014/main" id="{EB8E9E68-E25E-A1FB-A6A0-2D85A4010047}"/>
                </a:ext>
              </a:extLst>
            </p:cNvPr>
            <p:cNvSpPr/>
            <p:nvPr/>
          </p:nvSpPr>
          <p:spPr>
            <a:xfrm>
              <a:off x="7140750" y="2315325"/>
              <a:ext cx="83325" cy="107250"/>
            </a:xfrm>
            <a:custGeom>
              <a:avLst/>
              <a:gdLst/>
              <a:ahLst/>
              <a:cxnLst/>
              <a:rect l="l" t="t" r="r" b="b"/>
              <a:pathLst>
                <a:path w="3333" h="4290" extrusionOk="0">
                  <a:moveTo>
                    <a:pt x="1672" y="1"/>
                  </a:moveTo>
                  <a:cubicBezTo>
                    <a:pt x="748" y="1"/>
                    <a:pt x="1" y="958"/>
                    <a:pt x="1" y="2145"/>
                  </a:cubicBezTo>
                  <a:cubicBezTo>
                    <a:pt x="1" y="3333"/>
                    <a:pt x="748" y="4290"/>
                    <a:pt x="1672" y="4290"/>
                  </a:cubicBezTo>
                  <a:cubicBezTo>
                    <a:pt x="2585" y="4290"/>
                    <a:pt x="3333" y="3333"/>
                    <a:pt x="3333" y="2145"/>
                  </a:cubicBezTo>
                  <a:cubicBezTo>
                    <a:pt x="3333" y="958"/>
                    <a:pt x="2585" y="1"/>
                    <a:pt x="167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3;p37">
              <a:extLst>
                <a:ext uri="{FF2B5EF4-FFF2-40B4-BE49-F238E27FC236}">
                  <a16:creationId xmlns:a16="http://schemas.microsoft.com/office/drawing/2014/main" id="{FE485E65-B735-3189-FC27-C0A51BB16004}"/>
                </a:ext>
              </a:extLst>
            </p:cNvPr>
            <p:cNvSpPr/>
            <p:nvPr/>
          </p:nvSpPr>
          <p:spPr>
            <a:xfrm>
              <a:off x="7173750" y="2405775"/>
              <a:ext cx="17325" cy="41275"/>
            </a:xfrm>
            <a:custGeom>
              <a:avLst/>
              <a:gdLst/>
              <a:ahLst/>
              <a:cxnLst/>
              <a:rect l="l" t="t" r="r" b="b"/>
              <a:pathLst>
                <a:path w="693" h="1651" extrusionOk="0">
                  <a:moveTo>
                    <a:pt x="0" y="1"/>
                  </a:moveTo>
                  <a:lnTo>
                    <a:pt x="0" y="1650"/>
                  </a:lnTo>
                  <a:lnTo>
                    <a:pt x="693" y="165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4;p37">
              <a:extLst>
                <a:ext uri="{FF2B5EF4-FFF2-40B4-BE49-F238E27FC236}">
                  <a16:creationId xmlns:a16="http://schemas.microsoft.com/office/drawing/2014/main" id="{A30CBC84-0F94-95AA-3857-2F402E9DD378}"/>
                </a:ext>
              </a:extLst>
            </p:cNvPr>
            <p:cNvSpPr/>
            <p:nvPr/>
          </p:nvSpPr>
          <p:spPr>
            <a:xfrm>
              <a:off x="7097850" y="2666125"/>
              <a:ext cx="89400" cy="437725"/>
            </a:xfrm>
            <a:custGeom>
              <a:avLst/>
              <a:gdLst/>
              <a:ahLst/>
              <a:cxnLst/>
              <a:rect l="l" t="t" r="r" b="b"/>
              <a:pathLst>
                <a:path w="3576" h="17509" extrusionOk="0">
                  <a:moveTo>
                    <a:pt x="3564" y="0"/>
                  </a:moveTo>
                  <a:cubicBezTo>
                    <a:pt x="3564" y="0"/>
                    <a:pt x="3564" y="1"/>
                    <a:pt x="3564" y="1"/>
                  </a:cubicBezTo>
                  <a:cubicBezTo>
                    <a:pt x="3531" y="100"/>
                    <a:pt x="1" y="1112"/>
                    <a:pt x="1" y="1112"/>
                  </a:cubicBezTo>
                  <a:cubicBezTo>
                    <a:pt x="1" y="1277"/>
                    <a:pt x="100" y="10096"/>
                    <a:pt x="100" y="10096"/>
                  </a:cubicBezTo>
                  <a:lnTo>
                    <a:pt x="221" y="17497"/>
                  </a:lnTo>
                  <a:lnTo>
                    <a:pt x="1068" y="17508"/>
                  </a:lnTo>
                  <a:lnTo>
                    <a:pt x="2431" y="9546"/>
                  </a:lnTo>
                  <a:cubicBezTo>
                    <a:pt x="2431" y="9546"/>
                    <a:pt x="3576" y="0"/>
                    <a:pt x="3564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5;p37">
              <a:extLst>
                <a:ext uri="{FF2B5EF4-FFF2-40B4-BE49-F238E27FC236}">
                  <a16:creationId xmlns:a16="http://schemas.microsoft.com/office/drawing/2014/main" id="{1F4549F7-BD64-8CCB-9CF0-4A15A2938867}"/>
                </a:ext>
              </a:extLst>
            </p:cNvPr>
            <p:cNvSpPr/>
            <p:nvPr/>
          </p:nvSpPr>
          <p:spPr>
            <a:xfrm>
              <a:off x="7171375" y="2662275"/>
              <a:ext cx="89550" cy="438275"/>
            </a:xfrm>
            <a:custGeom>
              <a:avLst/>
              <a:gdLst/>
              <a:ahLst/>
              <a:cxnLst/>
              <a:rect l="l" t="t" r="r" b="b"/>
              <a:pathLst>
                <a:path w="3582" h="17531" extrusionOk="0">
                  <a:moveTo>
                    <a:pt x="18" y="0"/>
                  </a:moveTo>
                  <a:cubicBezTo>
                    <a:pt x="1" y="0"/>
                    <a:pt x="1569" y="9876"/>
                    <a:pt x="1569" y="9876"/>
                  </a:cubicBezTo>
                  <a:lnTo>
                    <a:pt x="2570" y="17486"/>
                  </a:lnTo>
                  <a:lnTo>
                    <a:pt x="3581" y="17530"/>
                  </a:lnTo>
                  <a:lnTo>
                    <a:pt x="3471" y="10096"/>
                  </a:lnTo>
                  <a:cubicBezTo>
                    <a:pt x="3471" y="10096"/>
                    <a:pt x="3570" y="1266"/>
                    <a:pt x="3570" y="1112"/>
                  </a:cubicBezTo>
                  <a:cubicBezTo>
                    <a:pt x="3570" y="1112"/>
                    <a:pt x="51" y="100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6;p37">
              <a:extLst>
                <a:ext uri="{FF2B5EF4-FFF2-40B4-BE49-F238E27FC236}">
                  <a16:creationId xmlns:a16="http://schemas.microsoft.com/office/drawing/2014/main" id="{2ACFA9D5-2665-CE84-D51F-15517A96466A}"/>
                </a:ext>
              </a:extLst>
            </p:cNvPr>
            <p:cNvSpPr/>
            <p:nvPr/>
          </p:nvSpPr>
          <p:spPr>
            <a:xfrm>
              <a:off x="7102525" y="2708200"/>
              <a:ext cx="157225" cy="64150"/>
            </a:xfrm>
            <a:custGeom>
              <a:avLst/>
              <a:gdLst/>
              <a:ahLst/>
              <a:cxnLst/>
              <a:rect l="l" t="t" r="r" b="b"/>
              <a:pathLst>
                <a:path w="6289" h="2566" extrusionOk="0">
                  <a:moveTo>
                    <a:pt x="1" y="1705"/>
                  </a:moveTo>
                  <a:lnTo>
                    <a:pt x="1" y="1705"/>
                  </a:lnTo>
                  <a:cubicBezTo>
                    <a:pt x="1" y="1705"/>
                    <a:pt x="1" y="1705"/>
                    <a:pt x="1" y="1705"/>
                  </a:cubicBezTo>
                  <a:lnTo>
                    <a:pt x="1" y="1705"/>
                  </a:lnTo>
                  <a:cubicBezTo>
                    <a:pt x="1" y="1705"/>
                    <a:pt x="1" y="1705"/>
                    <a:pt x="1" y="1705"/>
                  </a:cubicBezTo>
                  <a:close/>
                  <a:moveTo>
                    <a:pt x="3212" y="1"/>
                  </a:moveTo>
                  <a:cubicBezTo>
                    <a:pt x="2288" y="21"/>
                    <a:pt x="1344" y="90"/>
                    <a:pt x="1215" y="90"/>
                  </a:cubicBezTo>
                  <a:cubicBezTo>
                    <a:pt x="1205" y="90"/>
                    <a:pt x="1200" y="89"/>
                    <a:pt x="1200" y="89"/>
                  </a:cubicBezTo>
                  <a:cubicBezTo>
                    <a:pt x="1199" y="88"/>
                    <a:pt x="1198" y="88"/>
                    <a:pt x="1197" y="88"/>
                  </a:cubicBezTo>
                  <a:cubicBezTo>
                    <a:pt x="1112" y="88"/>
                    <a:pt x="19" y="1705"/>
                    <a:pt x="1" y="1705"/>
                  </a:cubicBezTo>
                  <a:cubicBezTo>
                    <a:pt x="1" y="1705"/>
                    <a:pt x="1" y="1705"/>
                    <a:pt x="1" y="1705"/>
                  </a:cubicBezTo>
                  <a:lnTo>
                    <a:pt x="1" y="1705"/>
                  </a:lnTo>
                  <a:cubicBezTo>
                    <a:pt x="1006" y="2280"/>
                    <a:pt x="2128" y="2566"/>
                    <a:pt x="3250" y="2566"/>
                  </a:cubicBezTo>
                  <a:cubicBezTo>
                    <a:pt x="4276" y="2566"/>
                    <a:pt x="5301" y="2326"/>
                    <a:pt x="6236" y="1848"/>
                  </a:cubicBezTo>
                  <a:cubicBezTo>
                    <a:pt x="6288" y="1817"/>
                    <a:pt x="5788" y="49"/>
                    <a:pt x="5389" y="49"/>
                  </a:cubicBezTo>
                  <a:cubicBezTo>
                    <a:pt x="5367" y="49"/>
                    <a:pt x="5345" y="55"/>
                    <a:pt x="5324" y="67"/>
                  </a:cubicBezTo>
                  <a:cubicBezTo>
                    <a:pt x="5273" y="100"/>
                    <a:pt x="5147" y="113"/>
                    <a:pt x="4969" y="113"/>
                  </a:cubicBezTo>
                  <a:cubicBezTo>
                    <a:pt x="4565" y="113"/>
                    <a:pt x="3891" y="46"/>
                    <a:pt x="3212" y="1"/>
                  </a:cubicBez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7;p37">
              <a:extLst>
                <a:ext uri="{FF2B5EF4-FFF2-40B4-BE49-F238E27FC236}">
                  <a16:creationId xmlns:a16="http://schemas.microsoft.com/office/drawing/2014/main" id="{EABCF77B-726B-B601-D265-71FFDC4B7615}"/>
                </a:ext>
              </a:extLst>
            </p:cNvPr>
            <p:cNvSpPr/>
            <p:nvPr/>
          </p:nvSpPr>
          <p:spPr>
            <a:xfrm>
              <a:off x="7336225" y="2751700"/>
              <a:ext cx="37700" cy="53775"/>
            </a:xfrm>
            <a:custGeom>
              <a:avLst/>
              <a:gdLst/>
              <a:ahLst/>
              <a:cxnLst/>
              <a:rect l="l" t="t" r="r" b="b"/>
              <a:pathLst>
                <a:path w="1508" h="2151" extrusionOk="0">
                  <a:moveTo>
                    <a:pt x="411" y="1"/>
                  </a:moveTo>
                  <a:cubicBezTo>
                    <a:pt x="375" y="1"/>
                    <a:pt x="341" y="7"/>
                    <a:pt x="308" y="20"/>
                  </a:cubicBezTo>
                  <a:cubicBezTo>
                    <a:pt x="22" y="141"/>
                    <a:pt x="0" y="713"/>
                    <a:pt x="242" y="1296"/>
                  </a:cubicBezTo>
                  <a:cubicBezTo>
                    <a:pt x="466" y="1800"/>
                    <a:pt x="817" y="2151"/>
                    <a:pt x="1093" y="2151"/>
                  </a:cubicBezTo>
                  <a:cubicBezTo>
                    <a:pt x="1130" y="2151"/>
                    <a:pt x="1166" y="2145"/>
                    <a:pt x="1199" y="2132"/>
                  </a:cubicBezTo>
                  <a:cubicBezTo>
                    <a:pt x="1474" y="2011"/>
                    <a:pt x="1507" y="1439"/>
                    <a:pt x="1254" y="856"/>
                  </a:cubicBezTo>
                  <a:cubicBezTo>
                    <a:pt x="1041" y="351"/>
                    <a:pt x="682" y="1"/>
                    <a:pt x="411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98;p37">
              <a:extLst>
                <a:ext uri="{FF2B5EF4-FFF2-40B4-BE49-F238E27FC236}">
                  <a16:creationId xmlns:a16="http://schemas.microsoft.com/office/drawing/2014/main" id="{A6AE6FB1-44BD-6193-A33C-C29A931E260A}"/>
                </a:ext>
              </a:extLst>
            </p:cNvPr>
            <p:cNvSpPr/>
            <p:nvPr/>
          </p:nvSpPr>
          <p:spPr>
            <a:xfrm>
              <a:off x="6987350" y="2759125"/>
              <a:ext cx="34375" cy="55725"/>
            </a:xfrm>
            <a:custGeom>
              <a:avLst/>
              <a:gdLst/>
              <a:ahLst/>
              <a:cxnLst/>
              <a:rect l="l" t="t" r="r" b="b"/>
              <a:pathLst>
                <a:path w="1375" h="2229" extrusionOk="0">
                  <a:moveTo>
                    <a:pt x="899" y="0"/>
                  </a:moveTo>
                  <a:cubicBezTo>
                    <a:pt x="625" y="0"/>
                    <a:pt x="296" y="409"/>
                    <a:pt x="154" y="977"/>
                  </a:cubicBezTo>
                  <a:cubicBezTo>
                    <a:pt x="0" y="1582"/>
                    <a:pt x="110" y="2142"/>
                    <a:pt x="396" y="2219"/>
                  </a:cubicBezTo>
                  <a:cubicBezTo>
                    <a:pt x="419" y="2225"/>
                    <a:pt x="442" y="2228"/>
                    <a:pt x="465" y="2228"/>
                  </a:cubicBezTo>
                  <a:cubicBezTo>
                    <a:pt x="747" y="2228"/>
                    <a:pt x="1068" y="1810"/>
                    <a:pt x="1221" y="1252"/>
                  </a:cubicBezTo>
                  <a:cubicBezTo>
                    <a:pt x="1375" y="636"/>
                    <a:pt x="1265" y="86"/>
                    <a:pt x="968" y="9"/>
                  </a:cubicBezTo>
                  <a:cubicBezTo>
                    <a:pt x="946" y="3"/>
                    <a:pt x="923" y="0"/>
                    <a:pt x="89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99;p37">
              <a:extLst>
                <a:ext uri="{FF2B5EF4-FFF2-40B4-BE49-F238E27FC236}">
                  <a16:creationId xmlns:a16="http://schemas.microsoft.com/office/drawing/2014/main" id="{EC0402CD-840F-6C72-6F4A-C5BFC97C9BF9}"/>
                </a:ext>
              </a:extLst>
            </p:cNvPr>
            <p:cNvSpPr/>
            <p:nvPr/>
          </p:nvSpPr>
          <p:spPr>
            <a:xfrm>
              <a:off x="7289200" y="2615000"/>
              <a:ext cx="68225" cy="152600"/>
            </a:xfrm>
            <a:custGeom>
              <a:avLst/>
              <a:gdLst/>
              <a:ahLst/>
              <a:cxnLst/>
              <a:rect l="l" t="t" r="r" b="b"/>
              <a:pathLst>
                <a:path w="2729" h="6104" extrusionOk="0">
                  <a:moveTo>
                    <a:pt x="1332" y="1"/>
                  </a:moveTo>
                  <a:lnTo>
                    <a:pt x="1" y="1122"/>
                  </a:lnTo>
                  <a:lnTo>
                    <a:pt x="2035" y="6104"/>
                  </a:lnTo>
                  <a:lnTo>
                    <a:pt x="2728" y="579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0;p37">
              <a:extLst>
                <a:ext uri="{FF2B5EF4-FFF2-40B4-BE49-F238E27FC236}">
                  <a16:creationId xmlns:a16="http://schemas.microsoft.com/office/drawing/2014/main" id="{0885DECA-D76B-D594-4147-6649496D8558}"/>
                </a:ext>
              </a:extLst>
            </p:cNvPr>
            <p:cNvSpPr/>
            <p:nvPr/>
          </p:nvSpPr>
          <p:spPr>
            <a:xfrm>
              <a:off x="7000525" y="2615000"/>
              <a:ext cx="69875" cy="153975"/>
            </a:xfrm>
            <a:custGeom>
              <a:avLst/>
              <a:gdLst/>
              <a:ahLst/>
              <a:cxnLst/>
              <a:rect l="l" t="t" r="r" b="b"/>
              <a:pathLst>
                <a:path w="2795" h="6159" extrusionOk="0">
                  <a:moveTo>
                    <a:pt x="1453" y="1"/>
                  </a:moveTo>
                  <a:lnTo>
                    <a:pt x="1" y="5972"/>
                  </a:lnTo>
                  <a:lnTo>
                    <a:pt x="716" y="6159"/>
                  </a:lnTo>
                  <a:lnTo>
                    <a:pt x="2794" y="112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1;p37">
              <a:extLst>
                <a:ext uri="{FF2B5EF4-FFF2-40B4-BE49-F238E27FC236}">
                  <a16:creationId xmlns:a16="http://schemas.microsoft.com/office/drawing/2014/main" id="{4A788B5D-E3BE-BF1E-32AC-B20CF11ECD95}"/>
                </a:ext>
              </a:extLst>
            </p:cNvPr>
            <p:cNvSpPr/>
            <p:nvPr/>
          </p:nvSpPr>
          <p:spPr>
            <a:xfrm>
              <a:off x="7031325" y="2436025"/>
              <a:ext cx="294750" cy="265050"/>
            </a:xfrm>
            <a:custGeom>
              <a:avLst/>
              <a:gdLst/>
              <a:ahLst/>
              <a:cxnLst/>
              <a:rect l="l" t="t" r="r" b="b"/>
              <a:pathLst>
                <a:path w="11790" h="10602" extrusionOk="0">
                  <a:moveTo>
                    <a:pt x="5015" y="1"/>
                  </a:moveTo>
                  <a:lnTo>
                    <a:pt x="4993" y="12"/>
                  </a:lnTo>
                  <a:lnTo>
                    <a:pt x="4564" y="12"/>
                  </a:lnTo>
                  <a:cubicBezTo>
                    <a:pt x="3839" y="12"/>
                    <a:pt x="3124" y="254"/>
                    <a:pt x="2563" y="715"/>
                  </a:cubicBezTo>
                  <a:lnTo>
                    <a:pt x="2398" y="847"/>
                  </a:lnTo>
                  <a:cubicBezTo>
                    <a:pt x="1991" y="1177"/>
                    <a:pt x="1705" y="1628"/>
                    <a:pt x="1573" y="2123"/>
                  </a:cubicBezTo>
                  <a:lnTo>
                    <a:pt x="1" y="7105"/>
                  </a:lnTo>
                  <a:lnTo>
                    <a:pt x="1694" y="8523"/>
                  </a:lnTo>
                  <a:lnTo>
                    <a:pt x="3454" y="2684"/>
                  </a:lnTo>
                  <a:cubicBezTo>
                    <a:pt x="3641" y="3575"/>
                    <a:pt x="3839" y="4784"/>
                    <a:pt x="3707" y="6104"/>
                  </a:cubicBezTo>
                  <a:cubicBezTo>
                    <a:pt x="3619" y="6984"/>
                    <a:pt x="2508" y="10602"/>
                    <a:pt x="2508" y="10602"/>
                  </a:cubicBezTo>
                  <a:lnTo>
                    <a:pt x="9337" y="10602"/>
                  </a:lnTo>
                  <a:lnTo>
                    <a:pt x="8743" y="7951"/>
                  </a:lnTo>
                  <a:cubicBezTo>
                    <a:pt x="8457" y="6676"/>
                    <a:pt x="8369" y="5356"/>
                    <a:pt x="8479" y="4047"/>
                  </a:cubicBezTo>
                  <a:cubicBezTo>
                    <a:pt x="8501" y="3740"/>
                    <a:pt x="8534" y="3432"/>
                    <a:pt x="8567" y="3146"/>
                  </a:cubicBezTo>
                  <a:lnTo>
                    <a:pt x="10217" y="8435"/>
                  </a:lnTo>
                  <a:lnTo>
                    <a:pt x="11790" y="7193"/>
                  </a:lnTo>
                  <a:lnTo>
                    <a:pt x="10272" y="2013"/>
                  </a:lnTo>
                  <a:cubicBezTo>
                    <a:pt x="10151" y="1584"/>
                    <a:pt x="9909" y="1199"/>
                    <a:pt x="9557" y="924"/>
                  </a:cubicBezTo>
                  <a:lnTo>
                    <a:pt x="9183" y="616"/>
                  </a:lnTo>
                  <a:cubicBezTo>
                    <a:pt x="8699" y="221"/>
                    <a:pt x="8084" y="12"/>
                    <a:pt x="7468" y="1"/>
                  </a:cubicBezTo>
                  <a:lnTo>
                    <a:pt x="6709" y="1"/>
                  </a:lnTo>
                  <a:cubicBezTo>
                    <a:pt x="6709" y="1"/>
                    <a:pt x="6709" y="1"/>
                    <a:pt x="6709" y="12"/>
                  </a:cubicBezTo>
                  <a:lnTo>
                    <a:pt x="6610" y="12"/>
                  </a:lnTo>
                  <a:cubicBezTo>
                    <a:pt x="6610" y="23"/>
                    <a:pt x="6610" y="34"/>
                    <a:pt x="6610" y="45"/>
                  </a:cubicBezTo>
                  <a:cubicBezTo>
                    <a:pt x="6610" y="363"/>
                    <a:pt x="6346" y="638"/>
                    <a:pt x="6016" y="638"/>
                  </a:cubicBezTo>
                  <a:cubicBezTo>
                    <a:pt x="5697" y="638"/>
                    <a:pt x="5422" y="363"/>
                    <a:pt x="5422" y="45"/>
                  </a:cubicBezTo>
                  <a:cubicBezTo>
                    <a:pt x="5422" y="34"/>
                    <a:pt x="5433" y="23"/>
                    <a:pt x="5433" y="12"/>
                  </a:cubicBezTo>
                  <a:lnTo>
                    <a:pt x="5345" y="12"/>
                  </a:lnTo>
                  <a:lnTo>
                    <a:pt x="5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2;p37">
              <a:extLst>
                <a:ext uri="{FF2B5EF4-FFF2-40B4-BE49-F238E27FC236}">
                  <a16:creationId xmlns:a16="http://schemas.microsoft.com/office/drawing/2014/main" id="{DF035927-779B-77F2-90FC-C8F8601EB74D}"/>
                </a:ext>
              </a:extLst>
            </p:cNvPr>
            <p:cNvSpPr/>
            <p:nvPr/>
          </p:nvSpPr>
          <p:spPr>
            <a:xfrm>
              <a:off x="7097300" y="2699950"/>
              <a:ext cx="174625" cy="346700"/>
            </a:xfrm>
            <a:custGeom>
              <a:avLst/>
              <a:gdLst/>
              <a:ahLst/>
              <a:cxnLst/>
              <a:rect l="l" t="t" r="r" b="b"/>
              <a:pathLst>
                <a:path w="6985" h="13868" extrusionOk="0">
                  <a:moveTo>
                    <a:pt x="6599" y="1"/>
                  </a:moveTo>
                  <a:lnTo>
                    <a:pt x="23" y="23"/>
                  </a:lnTo>
                  <a:cubicBezTo>
                    <a:pt x="1" y="78"/>
                    <a:pt x="34" y="13791"/>
                    <a:pt x="34" y="13791"/>
                  </a:cubicBezTo>
                  <a:lnTo>
                    <a:pt x="6984" y="13868"/>
                  </a:lnTo>
                  <a:lnTo>
                    <a:pt x="6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3;p37">
              <a:extLst>
                <a:ext uri="{FF2B5EF4-FFF2-40B4-BE49-F238E27FC236}">
                  <a16:creationId xmlns:a16="http://schemas.microsoft.com/office/drawing/2014/main" id="{28A6AB80-0F56-2CB0-78D5-683E839042F7}"/>
                </a:ext>
              </a:extLst>
            </p:cNvPr>
            <p:cNvSpPr/>
            <p:nvPr/>
          </p:nvSpPr>
          <p:spPr>
            <a:xfrm>
              <a:off x="7220475" y="3090075"/>
              <a:ext cx="53925" cy="32750"/>
            </a:xfrm>
            <a:custGeom>
              <a:avLst/>
              <a:gdLst/>
              <a:ahLst/>
              <a:cxnLst/>
              <a:rect l="l" t="t" r="r" b="b"/>
              <a:pathLst>
                <a:path w="2157" h="1310" extrusionOk="0">
                  <a:moveTo>
                    <a:pt x="759" y="0"/>
                  </a:moveTo>
                  <a:cubicBezTo>
                    <a:pt x="759" y="0"/>
                    <a:pt x="1" y="880"/>
                    <a:pt x="111" y="1309"/>
                  </a:cubicBezTo>
                  <a:lnTo>
                    <a:pt x="2046" y="1309"/>
                  </a:lnTo>
                  <a:cubicBezTo>
                    <a:pt x="2156" y="880"/>
                    <a:pt x="1397" y="0"/>
                    <a:pt x="1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4;p37">
              <a:extLst>
                <a:ext uri="{FF2B5EF4-FFF2-40B4-BE49-F238E27FC236}">
                  <a16:creationId xmlns:a16="http://schemas.microsoft.com/office/drawing/2014/main" id="{7B01D8F7-2C5E-BFE9-D9C6-C86B133BAF12}"/>
                </a:ext>
              </a:extLst>
            </p:cNvPr>
            <p:cNvSpPr/>
            <p:nvPr/>
          </p:nvSpPr>
          <p:spPr>
            <a:xfrm>
              <a:off x="7223225" y="3122800"/>
              <a:ext cx="48150" cy="6075"/>
            </a:xfrm>
            <a:custGeom>
              <a:avLst/>
              <a:gdLst/>
              <a:ahLst/>
              <a:cxnLst/>
              <a:rect l="l" t="t" r="r" b="b"/>
              <a:pathLst>
                <a:path w="1926" h="243" extrusionOk="0">
                  <a:moveTo>
                    <a:pt x="1" y="0"/>
                  </a:moveTo>
                  <a:lnTo>
                    <a:pt x="1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5;p37">
              <a:extLst>
                <a:ext uri="{FF2B5EF4-FFF2-40B4-BE49-F238E27FC236}">
                  <a16:creationId xmlns:a16="http://schemas.microsoft.com/office/drawing/2014/main" id="{DC104E05-8C1D-80E6-ADEF-FA0D932DAB0F}"/>
                </a:ext>
              </a:extLst>
            </p:cNvPr>
            <p:cNvSpPr/>
            <p:nvPr/>
          </p:nvSpPr>
          <p:spPr>
            <a:xfrm>
              <a:off x="7239450" y="3084925"/>
              <a:ext cx="15975" cy="9550"/>
            </a:xfrm>
            <a:custGeom>
              <a:avLst/>
              <a:gdLst/>
              <a:ahLst/>
              <a:cxnLst/>
              <a:rect l="l" t="t" r="r" b="b"/>
              <a:pathLst>
                <a:path w="639" h="382" extrusionOk="0">
                  <a:moveTo>
                    <a:pt x="319" y="0"/>
                  </a:moveTo>
                  <a:cubicBezTo>
                    <a:pt x="234" y="0"/>
                    <a:pt x="149" y="36"/>
                    <a:pt x="88" y="107"/>
                  </a:cubicBezTo>
                  <a:lnTo>
                    <a:pt x="0" y="206"/>
                  </a:lnTo>
                  <a:cubicBezTo>
                    <a:pt x="73" y="323"/>
                    <a:pt x="193" y="381"/>
                    <a:pt x="314" y="381"/>
                  </a:cubicBezTo>
                  <a:cubicBezTo>
                    <a:pt x="432" y="381"/>
                    <a:pt x="551" y="326"/>
                    <a:pt x="627" y="217"/>
                  </a:cubicBezTo>
                  <a:lnTo>
                    <a:pt x="638" y="206"/>
                  </a:lnTo>
                  <a:lnTo>
                    <a:pt x="550" y="107"/>
                  </a:lnTo>
                  <a:cubicBezTo>
                    <a:pt x="490" y="36"/>
                    <a:pt x="40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6;p37">
              <a:extLst>
                <a:ext uri="{FF2B5EF4-FFF2-40B4-BE49-F238E27FC236}">
                  <a16:creationId xmlns:a16="http://schemas.microsoft.com/office/drawing/2014/main" id="{506C57C5-55B9-97B7-A5DA-270F4237FE50}"/>
                </a:ext>
              </a:extLst>
            </p:cNvPr>
            <p:cNvSpPr/>
            <p:nvPr/>
          </p:nvSpPr>
          <p:spPr>
            <a:xfrm>
              <a:off x="7089625" y="3090075"/>
              <a:ext cx="53900" cy="32750"/>
            </a:xfrm>
            <a:custGeom>
              <a:avLst/>
              <a:gdLst/>
              <a:ahLst/>
              <a:cxnLst/>
              <a:rect l="l" t="t" r="r" b="b"/>
              <a:pathLst>
                <a:path w="2156" h="1310" extrusionOk="0">
                  <a:moveTo>
                    <a:pt x="759" y="0"/>
                  </a:moveTo>
                  <a:cubicBezTo>
                    <a:pt x="759" y="0"/>
                    <a:pt x="0" y="880"/>
                    <a:pt x="110" y="1309"/>
                  </a:cubicBezTo>
                  <a:lnTo>
                    <a:pt x="2046" y="1309"/>
                  </a:lnTo>
                  <a:cubicBezTo>
                    <a:pt x="2155" y="880"/>
                    <a:pt x="1397" y="0"/>
                    <a:pt x="1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7;p37">
              <a:extLst>
                <a:ext uri="{FF2B5EF4-FFF2-40B4-BE49-F238E27FC236}">
                  <a16:creationId xmlns:a16="http://schemas.microsoft.com/office/drawing/2014/main" id="{18810771-3BE7-04A3-BCA5-7F3FF0E5E9AB}"/>
                </a:ext>
              </a:extLst>
            </p:cNvPr>
            <p:cNvSpPr/>
            <p:nvPr/>
          </p:nvSpPr>
          <p:spPr>
            <a:xfrm>
              <a:off x="7092375" y="3122800"/>
              <a:ext cx="48125" cy="6075"/>
            </a:xfrm>
            <a:custGeom>
              <a:avLst/>
              <a:gdLst/>
              <a:ahLst/>
              <a:cxnLst/>
              <a:rect l="l" t="t" r="r" b="b"/>
              <a:pathLst>
                <a:path w="1925" h="243" extrusionOk="0">
                  <a:moveTo>
                    <a:pt x="0" y="0"/>
                  </a:moveTo>
                  <a:lnTo>
                    <a:pt x="0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8;p37">
              <a:extLst>
                <a:ext uri="{FF2B5EF4-FFF2-40B4-BE49-F238E27FC236}">
                  <a16:creationId xmlns:a16="http://schemas.microsoft.com/office/drawing/2014/main" id="{1F39AF36-C041-D830-3D66-59E54A0096AA}"/>
                </a:ext>
              </a:extLst>
            </p:cNvPr>
            <p:cNvSpPr/>
            <p:nvPr/>
          </p:nvSpPr>
          <p:spPr>
            <a:xfrm>
              <a:off x="7108575" y="3084925"/>
              <a:ext cx="15975" cy="9550"/>
            </a:xfrm>
            <a:custGeom>
              <a:avLst/>
              <a:gdLst/>
              <a:ahLst/>
              <a:cxnLst/>
              <a:rect l="l" t="t" r="r" b="b"/>
              <a:pathLst>
                <a:path w="639" h="382" extrusionOk="0">
                  <a:moveTo>
                    <a:pt x="320" y="0"/>
                  </a:moveTo>
                  <a:cubicBezTo>
                    <a:pt x="235" y="0"/>
                    <a:pt x="149" y="36"/>
                    <a:pt x="89" y="107"/>
                  </a:cubicBezTo>
                  <a:lnTo>
                    <a:pt x="1" y="206"/>
                  </a:lnTo>
                  <a:cubicBezTo>
                    <a:pt x="73" y="323"/>
                    <a:pt x="193" y="381"/>
                    <a:pt x="315" y="381"/>
                  </a:cubicBezTo>
                  <a:cubicBezTo>
                    <a:pt x="433" y="381"/>
                    <a:pt x="552" y="326"/>
                    <a:pt x="628" y="217"/>
                  </a:cubicBezTo>
                  <a:lnTo>
                    <a:pt x="639" y="206"/>
                  </a:lnTo>
                  <a:lnTo>
                    <a:pt x="551" y="107"/>
                  </a:lnTo>
                  <a:cubicBezTo>
                    <a:pt x="490" y="36"/>
                    <a:pt x="405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9;p37">
              <a:extLst>
                <a:ext uri="{FF2B5EF4-FFF2-40B4-BE49-F238E27FC236}">
                  <a16:creationId xmlns:a16="http://schemas.microsoft.com/office/drawing/2014/main" id="{2DBEAA23-1CAD-C5FF-6B7B-4818D62BB3BE}"/>
                </a:ext>
              </a:extLst>
            </p:cNvPr>
            <p:cNvSpPr/>
            <p:nvPr/>
          </p:nvSpPr>
          <p:spPr>
            <a:xfrm>
              <a:off x="7146525" y="2282375"/>
              <a:ext cx="161675" cy="204275"/>
            </a:xfrm>
            <a:custGeom>
              <a:avLst/>
              <a:gdLst/>
              <a:ahLst/>
              <a:cxnLst/>
              <a:rect l="l" t="t" r="r" b="b"/>
              <a:pathLst>
                <a:path w="6467" h="8171" extrusionOk="0">
                  <a:moveTo>
                    <a:pt x="3311" y="1"/>
                  </a:moveTo>
                  <a:cubicBezTo>
                    <a:pt x="3218" y="1"/>
                    <a:pt x="3124" y="15"/>
                    <a:pt x="3036" y="43"/>
                  </a:cubicBezTo>
                  <a:cubicBezTo>
                    <a:pt x="2695" y="153"/>
                    <a:pt x="2431" y="483"/>
                    <a:pt x="2387" y="835"/>
                  </a:cubicBezTo>
                  <a:lnTo>
                    <a:pt x="1584" y="956"/>
                  </a:lnTo>
                  <a:cubicBezTo>
                    <a:pt x="1067" y="967"/>
                    <a:pt x="506" y="1176"/>
                    <a:pt x="253" y="1638"/>
                  </a:cubicBezTo>
                  <a:cubicBezTo>
                    <a:pt x="0" y="2089"/>
                    <a:pt x="220" y="2793"/>
                    <a:pt x="737" y="2891"/>
                  </a:cubicBezTo>
                  <a:cubicBezTo>
                    <a:pt x="330" y="3023"/>
                    <a:pt x="22" y="3430"/>
                    <a:pt x="33" y="3859"/>
                  </a:cubicBezTo>
                  <a:cubicBezTo>
                    <a:pt x="33" y="4288"/>
                    <a:pt x="330" y="4695"/>
                    <a:pt x="748" y="4827"/>
                  </a:cubicBezTo>
                  <a:cubicBezTo>
                    <a:pt x="275" y="5146"/>
                    <a:pt x="55" y="5795"/>
                    <a:pt x="242" y="6345"/>
                  </a:cubicBezTo>
                  <a:cubicBezTo>
                    <a:pt x="416" y="6876"/>
                    <a:pt x="964" y="7258"/>
                    <a:pt x="1527" y="7258"/>
                  </a:cubicBezTo>
                  <a:cubicBezTo>
                    <a:pt x="1535" y="7258"/>
                    <a:pt x="1543" y="7257"/>
                    <a:pt x="1551" y="7257"/>
                  </a:cubicBezTo>
                  <a:cubicBezTo>
                    <a:pt x="1793" y="7796"/>
                    <a:pt x="2365" y="8159"/>
                    <a:pt x="2959" y="8170"/>
                  </a:cubicBezTo>
                  <a:cubicBezTo>
                    <a:pt x="3553" y="8170"/>
                    <a:pt x="4135" y="7807"/>
                    <a:pt x="4388" y="7279"/>
                  </a:cubicBezTo>
                  <a:cubicBezTo>
                    <a:pt x="5312" y="7180"/>
                    <a:pt x="5983" y="6070"/>
                    <a:pt x="5631" y="5212"/>
                  </a:cubicBezTo>
                  <a:cubicBezTo>
                    <a:pt x="6467" y="4343"/>
                    <a:pt x="6280" y="2727"/>
                    <a:pt x="5279" y="2067"/>
                  </a:cubicBezTo>
                  <a:cubicBezTo>
                    <a:pt x="5477" y="1671"/>
                    <a:pt x="5433" y="1176"/>
                    <a:pt x="5180" y="813"/>
                  </a:cubicBezTo>
                  <a:cubicBezTo>
                    <a:pt x="4955" y="490"/>
                    <a:pt x="4565" y="298"/>
                    <a:pt x="4172" y="298"/>
                  </a:cubicBezTo>
                  <a:cubicBezTo>
                    <a:pt x="4123" y="298"/>
                    <a:pt x="4074" y="301"/>
                    <a:pt x="4025" y="307"/>
                  </a:cubicBezTo>
                  <a:cubicBezTo>
                    <a:pt x="3846" y="112"/>
                    <a:pt x="3577" y="1"/>
                    <a:pt x="3311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0;p37">
              <a:extLst>
                <a:ext uri="{FF2B5EF4-FFF2-40B4-BE49-F238E27FC236}">
                  <a16:creationId xmlns:a16="http://schemas.microsoft.com/office/drawing/2014/main" id="{8DD0CAB0-21F7-B528-B382-ECC0EAD19ADD}"/>
                </a:ext>
              </a:extLst>
            </p:cNvPr>
            <p:cNvSpPr/>
            <p:nvPr/>
          </p:nvSpPr>
          <p:spPr>
            <a:xfrm>
              <a:off x="7146525" y="2268825"/>
              <a:ext cx="153150" cy="127500"/>
            </a:xfrm>
            <a:custGeom>
              <a:avLst/>
              <a:gdLst/>
              <a:ahLst/>
              <a:cxnLst/>
              <a:rect l="l" t="t" r="r" b="b"/>
              <a:pathLst>
                <a:path w="6126" h="5100" extrusionOk="0">
                  <a:moveTo>
                    <a:pt x="3874" y="1"/>
                  </a:moveTo>
                  <a:cubicBezTo>
                    <a:pt x="3866" y="1"/>
                    <a:pt x="3858" y="1"/>
                    <a:pt x="3849" y="2"/>
                  </a:cubicBezTo>
                  <a:cubicBezTo>
                    <a:pt x="3717" y="24"/>
                    <a:pt x="3575" y="57"/>
                    <a:pt x="3476" y="145"/>
                  </a:cubicBezTo>
                  <a:cubicBezTo>
                    <a:pt x="3366" y="222"/>
                    <a:pt x="3289" y="365"/>
                    <a:pt x="3311" y="497"/>
                  </a:cubicBezTo>
                  <a:cubicBezTo>
                    <a:pt x="3177" y="297"/>
                    <a:pt x="2935" y="172"/>
                    <a:pt x="2692" y="172"/>
                  </a:cubicBezTo>
                  <a:cubicBezTo>
                    <a:pt x="2615" y="172"/>
                    <a:pt x="2538" y="185"/>
                    <a:pt x="2464" y="211"/>
                  </a:cubicBezTo>
                  <a:cubicBezTo>
                    <a:pt x="2156" y="310"/>
                    <a:pt x="1947" y="629"/>
                    <a:pt x="1969" y="948"/>
                  </a:cubicBezTo>
                  <a:cubicBezTo>
                    <a:pt x="1851" y="837"/>
                    <a:pt x="1684" y="778"/>
                    <a:pt x="1516" y="778"/>
                  </a:cubicBezTo>
                  <a:cubicBezTo>
                    <a:pt x="1418" y="778"/>
                    <a:pt x="1321" y="798"/>
                    <a:pt x="1232" y="838"/>
                  </a:cubicBezTo>
                  <a:cubicBezTo>
                    <a:pt x="990" y="948"/>
                    <a:pt x="836" y="1212"/>
                    <a:pt x="847" y="1476"/>
                  </a:cubicBezTo>
                  <a:cubicBezTo>
                    <a:pt x="797" y="1383"/>
                    <a:pt x="691" y="1337"/>
                    <a:pt x="584" y="1337"/>
                  </a:cubicBezTo>
                  <a:cubicBezTo>
                    <a:pt x="527" y="1337"/>
                    <a:pt x="468" y="1350"/>
                    <a:pt x="418" y="1377"/>
                  </a:cubicBezTo>
                  <a:cubicBezTo>
                    <a:pt x="275" y="1443"/>
                    <a:pt x="176" y="1597"/>
                    <a:pt x="121" y="1751"/>
                  </a:cubicBezTo>
                  <a:cubicBezTo>
                    <a:pt x="0" y="2103"/>
                    <a:pt x="22" y="2499"/>
                    <a:pt x="187" y="2840"/>
                  </a:cubicBezTo>
                  <a:lnTo>
                    <a:pt x="4938" y="5050"/>
                  </a:lnTo>
                  <a:cubicBezTo>
                    <a:pt x="4978" y="5086"/>
                    <a:pt x="5026" y="5100"/>
                    <a:pt x="5078" y="5100"/>
                  </a:cubicBezTo>
                  <a:cubicBezTo>
                    <a:pt x="5169" y="5100"/>
                    <a:pt x="5272" y="5055"/>
                    <a:pt x="5356" y="5006"/>
                  </a:cubicBezTo>
                  <a:cubicBezTo>
                    <a:pt x="6126" y="4511"/>
                    <a:pt x="5774" y="3774"/>
                    <a:pt x="5906" y="2862"/>
                  </a:cubicBezTo>
                  <a:cubicBezTo>
                    <a:pt x="5939" y="2598"/>
                    <a:pt x="6126" y="2444"/>
                    <a:pt x="6060" y="2180"/>
                  </a:cubicBezTo>
                  <a:cubicBezTo>
                    <a:pt x="6005" y="1927"/>
                    <a:pt x="6115" y="1608"/>
                    <a:pt x="5884" y="1476"/>
                  </a:cubicBezTo>
                  <a:cubicBezTo>
                    <a:pt x="5713" y="1383"/>
                    <a:pt x="5668" y="1257"/>
                    <a:pt x="5595" y="1257"/>
                  </a:cubicBezTo>
                  <a:cubicBezTo>
                    <a:pt x="5564" y="1257"/>
                    <a:pt x="5529" y="1278"/>
                    <a:pt x="5477" y="1333"/>
                  </a:cubicBezTo>
                  <a:cubicBezTo>
                    <a:pt x="5470" y="1249"/>
                    <a:pt x="5436" y="1218"/>
                    <a:pt x="5384" y="1218"/>
                  </a:cubicBezTo>
                  <a:cubicBezTo>
                    <a:pt x="5235" y="1218"/>
                    <a:pt x="4939" y="1476"/>
                    <a:pt x="4703" y="1476"/>
                  </a:cubicBezTo>
                  <a:cubicBezTo>
                    <a:pt x="4644" y="1476"/>
                    <a:pt x="4590" y="1460"/>
                    <a:pt x="4542" y="1421"/>
                  </a:cubicBezTo>
                  <a:cubicBezTo>
                    <a:pt x="4241" y="1184"/>
                    <a:pt x="4235" y="1"/>
                    <a:pt x="387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492;p37">
            <a:extLst>
              <a:ext uri="{FF2B5EF4-FFF2-40B4-BE49-F238E27FC236}">
                <a16:creationId xmlns:a16="http://schemas.microsoft.com/office/drawing/2014/main" id="{2652A033-56F9-F52E-E33E-6DD90C5DFFFA}"/>
              </a:ext>
            </a:extLst>
          </p:cNvPr>
          <p:cNvGrpSpPr/>
          <p:nvPr/>
        </p:nvGrpSpPr>
        <p:grpSpPr>
          <a:xfrm>
            <a:off x="7787937" y="3767603"/>
            <a:ext cx="5562783" cy="1390575"/>
            <a:chOff x="2029827" y="3213417"/>
            <a:chExt cx="5157410" cy="1390575"/>
          </a:xfrm>
        </p:grpSpPr>
        <p:sp>
          <p:nvSpPr>
            <p:cNvPr id="35" name="Google Shape;1493;p37">
              <a:extLst>
                <a:ext uri="{FF2B5EF4-FFF2-40B4-BE49-F238E27FC236}">
                  <a16:creationId xmlns:a16="http://schemas.microsoft.com/office/drawing/2014/main" id="{A315E1F3-0583-469D-702E-8DE0615FE1A4}"/>
                </a:ext>
              </a:extLst>
            </p:cNvPr>
            <p:cNvSpPr/>
            <p:nvPr/>
          </p:nvSpPr>
          <p:spPr>
            <a:xfrm>
              <a:off x="2029827" y="3213417"/>
              <a:ext cx="2369131" cy="1390566"/>
            </a:xfrm>
            <a:custGeom>
              <a:avLst/>
              <a:gdLst/>
              <a:ahLst/>
              <a:cxnLst/>
              <a:rect l="l" t="t" r="r" b="b"/>
              <a:pathLst>
                <a:path w="59496" h="33877" extrusionOk="0">
                  <a:moveTo>
                    <a:pt x="20360" y="1"/>
                  </a:moveTo>
                  <a:lnTo>
                    <a:pt x="20360" y="11760"/>
                  </a:lnTo>
                  <a:lnTo>
                    <a:pt x="19660" y="11760"/>
                  </a:lnTo>
                  <a:lnTo>
                    <a:pt x="19660" y="6316"/>
                  </a:lnTo>
                  <a:lnTo>
                    <a:pt x="18603" y="6316"/>
                  </a:lnTo>
                  <a:lnTo>
                    <a:pt x="18603" y="1401"/>
                  </a:lnTo>
                  <a:lnTo>
                    <a:pt x="15789" y="1401"/>
                  </a:lnTo>
                  <a:lnTo>
                    <a:pt x="15789" y="6316"/>
                  </a:lnTo>
                  <a:lnTo>
                    <a:pt x="14745" y="6316"/>
                  </a:lnTo>
                  <a:lnTo>
                    <a:pt x="14745" y="11760"/>
                  </a:lnTo>
                  <a:lnTo>
                    <a:pt x="13516" y="11760"/>
                  </a:lnTo>
                  <a:lnTo>
                    <a:pt x="13516" y="18960"/>
                  </a:lnTo>
                  <a:lnTo>
                    <a:pt x="0" y="18960"/>
                  </a:lnTo>
                  <a:lnTo>
                    <a:pt x="0" y="33877"/>
                  </a:lnTo>
                  <a:lnTo>
                    <a:pt x="59496" y="33877"/>
                  </a:lnTo>
                  <a:lnTo>
                    <a:pt x="59496" y="23691"/>
                  </a:lnTo>
                  <a:lnTo>
                    <a:pt x="47036" y="23691"/>
                  </a:lnTo>
                  <a:lnTo>
                    <a:pt x="47036" y="11760"/>
                  </a:lnTo>
                  <a:lnTo>
                    <a:pt x="34749" y="11760"/>
                  </a:lnTo>
                  <a:lnTo>
                    <a:pt x="347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4;p37">
              <a:extLst>
                <a:ext uri="{FF2B5EF4-FFF2-40B4-BE49-F238E27FC236}">
                  <a16:creationId xmlns:a16="http://schemas.microsoft.com/office/drawing/2014/main" id="{139347CE-3F68-76E2-A423-7952F88F3B9F}"/>
                </a:ext>
              </a:extLst>
            </p:cNvPr>
            <p:cNvSpPr/>
            <p:nvPr/>
          </p:nvSpPr>
          <p:spPr>
            <a:xfrm>
              <a:off x="3432147" y="3213425"/>
              <a:ext cx="3755090" cy="1390566"/>
            </a:xfrm>
            <a:custGeom>
              <a:avLst/>
              <a:gdLst/>
              <a:ahLst/>
              <a:cxnLst/>
              <a:rect l="l" t="t" r="r" b="b"/>
              <a:pathLst>
                <a:path w="59496" h="33877" extrusionOk="0">
                  <a:moveTo>
                    <a:pt x="20360" y="1"/>
                  </a:moveTo>
                  <a:lnTo>
                    <a:pt x="20360" y="11760"/>
                  </a:lnTo>
                  <a:lnTo>
                    <a:pt x="19660" y="11760"/>
                  </a:lnTo>
                  <a:lnTo>
                    <a:pt x="19660" y="6316"/>
                  </a:lnTo>
                  <a:lnTo>
                    <a:pt x="18603" y="6316"/>
                  </a:lnTo>
                  <a:lnTo>
                    <a:pt x="18603" y="1401"/>
                  </a:lnTo>
                  <a:lnTo>
                    <a:pt x="15789" y="1401"/>
                  </a:lnTo>
                  <a:lnTo>
                    <a:pt x="15789" y="6316"/>
                  </a:lnTo>
                  <a:lnTo>
                    <a:pt x="14745" y="6316"/>
                  </a:lnTo>
                  <a:lnTo>
                    <a:pt x="14745" y="11760"/>
                  </a:lnTo>
                  <a:lnTo>
                    <a:pt x="13516" y="11760"/>
                  </a:lnTo>
                  <a:lnTo>
                    <a:pt x="13516" y="18960"/>
                  </a:lnTo>
                  <a:lnTo>
                    <a:pt x="0" y="18960"/>
                  </a:lnTo>
                  <a:lnTo>
                    <a:pt x="0" y="33877"/>
                  </a:lnTo>
                  <a:lnTo>
                    <a:pt x="59496" y="33877"/>
                  </a:lnTo>
                  <a:lnTo>
                    <a:pt x="59496" y="23691"/>
                  </a:lnTo>
                  <a:lnTo>
                    <a:pt x="47036" y="23691"/>
                  </a:lnTo>
                  <a:lnTo>
                    <a:pt x="47036" y="11760"/>
                  </a:lnTo>
                  <a:lnTo>
                    <a:pt x="34749" y="11760"/>
                  </a:lnTo>
                  <a:lnTo>
                    <a:pt x="347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" name="Google Shape;1643;p40"/>
          <p:cNvGrpSpPr/>
          <p:nvPr/>
        </p:nvGrpSpPr>
        <p:grpSpPr>
          <a:xfrm>
            <a:off x="288434" y="2145339"/>
            <a:ext cx="1586048" cy="2777447"/>
            <a:chOff x="4352150" y="2643525"/>
            <a:chExt cx="489400" cy="857025"/>
          </a:xfrm>
        </p:grpSpPr>
        <p:sp>
          <p:nvSpPr>
            <p:cNvPr id="1644" name="Google Shape;1644;p40"/>
            <p:cNvSpPr/>
            <p:nvPr/>
          </p:nvSpPr>
          <p:spPr>
            <a:xfrm>
              <a:off x="4428025" y="3172550"/>
              <a:ext cx="7175" cy="28075"/>
            </a:xfrm>
            <a:custGeom>
              <a:avLst/>
              <a:gdLst/>
              <a:ahLst/>
              <a:cxnLst/>
              <a:rect l="l" t="t" r="r" b="b"/>
              <a:pathLst>
                <a:path w="287" h="1123" extrusionOk="0">
                  <a:moveTo>
                    <a:pt x="1" y="1"/>
                  </a:moveTo>
                  <a:lnTo>
                    <a:pt x="1" y="1122"/>
                  </a:lnTo>
                  <a:lnTo>
                    <a:pt x="287" y="1122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>
              <a:off x="4469275" y="3172550"/>
              <a:ext cx="7175" cy="28075"/>
            </a:xfrm>
            <a:custGeom>
              <a:avLst/>
              <a:gdLst/>
              <a:ahLst/>
              <a:cxnLst/>
              <a:rect l="l" t="t" r="r" b="b"/>
              <a:pathLst>
                <a:path w="287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286" y="112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4390625" y="3462875"/>
              <a:ext cx="18725" cy="37675"/>
            </a:xfrm>
            <a:custGeom>
              <a:avLst/>
              <a:gdLst/>
              <a:ahLst/>
              <a:cxnLst/>
              <a:rect l="l" t="t" r="r" b="b"/>
              <a:pathLst>
                <a:path w="749" h="1507" extrusionOk="0">
                  <a:moveTo>
                    <a:pt x="375" y="0"/>
                  </a:moveTo>
                  <a:cubicBezTo>
                    <a:pt x="166" y="0"/>
                    <a:pt x="1" y="176"/>
                    <a:pt x="1" y="385"/>
                  </a:cubicBezTo>
                  <a:lnTo>
                    <a:pt x="1" y="1133"/>
                  </a:lnTo>
                  <a:cubicBezTo>
                    <a:pt x="1" y="1342"/>
                    <a:pt x="166" y="1507"/>
                    <a:pt x="375" y="1507"/>
                  </a:cubicBezTo>
                  <a:cubicBezTo>
                    <a:pt x="584" y="1507"/>
                    <a:pt x="749" y="1342"/>
                    <a:pt x="749" y="1133"/>
                  </a:cubicBezTo>
                  <a:lnTo>
                    <a:pt x="749" y="385"/>
                  </a:lnTo>
                  <a:cubicBezTo>
                    <a:pt x="749" y="176"/>
                    <a:pt x="58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4495100" y="3462875"/>
              <a:ext cx="18725" cy="37675"/>
            </a:xfrm>
            <a:custGeom>
              <a:avLst/>
              <a:gdLst/>
              <a:ahLst/>
              <a:cxnLst/>
              <a:rect l="l" t="t" r="r" b="b"/>
              <a:pathLst>
                <a:path w="749" h="1507" extrusionOk="0">
                  <a:moveTo>
                    <a:pt x="375" y="0"/>
                  </a:moveTo>
                  <a:cubicBezTo>
                    <a:pt x="166" y="0"/>
                    <a:pt x="1" y="176"/>
                    <a:pt x="1" y="385"/>
                  </a:cubicBezTo>
                  <a:lnTo>
                    <a:pt x="1" y="1133"/>
                  </a:lnTo>
                  <a:cubicBezTo>
                    <a:pt x="1" y="1342"/>
                    <a:pt x="166" y="1507"/>
                    <a:pt x="375" y="1507"/>
                  </a:cubicBezTo>
                  <a:cubicBezTo>
                    <a:pt x="584" y="1507"/>
                    <a:pt x="749" y="1342"/>
                    <a:pt x="749" y="1133"/>
                  </a:cubicBezTo>
                  <a:lnTo>
                    <a:pt x="749" y="385"/>
                  </a:lnTo>
                  <a:cubicBezTo>
                    <a:pt x="749" y="176"/>
                    <a:pt x="58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4352150" y="3192900"/>
              <a:ext cx="200175" cy="285125"/>
            </a:xfrm>
            <a:custGeom>
              <a:avLst/>
              <a:gdLst/>
              <a:ahLst/>
              <a:cxnLst/>
              <a:rect l="l" t="t" r="r" b="b"/>
              <a:pathLst>
                <a:path w="8007" h="11405" extrusionOk="0">
                  <a:moveTo>
                    <a:pt x="0" y="0"/>
                  </a:moveTo>
                  <a:lnTo>
                    <a:pt x="0" y="11404"/>
                  </a:lnTo>
                  <a:lnTo>
                    <a:pt x="8006" y="11404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4399425" y="3240175"/>
              <a:ext cx="5250" cy="198800"/>
            </a:xfrm>
            <a:custGeom>
              <a:avLst/>
              <a:gdLst/>
              <a:ahLst/>
              <a:cxnLst/>
              <a:rect l="l" t="t" r="r" b="b"/>
              <a:pathLst>
                <a:path w="210" h="7952" extrusionOk="0">
                  <a:moveTo>
                    <a:pt x="100" y="1"/>
                  </a:moveTo>
                  <a:cubicBezTo>
                    <a:pt x="45" y="1"/>
                    <a:pt x="1" y="45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45" y="7952"/>
                    <a:pt x="100" y="7952"/>
                  </a:cubicBezTo>
                  <a:cubicBezTo>
                    <a:pt x="166" y="7952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45"/>
                    <a:pt x="166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4449475" y="3240175"/>
              <a:ext cx="5250" cy="198800"/>
            </a:xfrm>
            <a:custGeom>
              <a:avLst/>
              <a:gdLst/>
              <a:ahLst/>
              <a:cxnLst/>
              <a:rect l="l" t="t" r="r" b="b"/>
              <a:pathLst>
                <a:path w="210" h="7952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lnTo>
                    <a:pt x="0" y="7853"/>
                  </a:lnTo>
                  <a:cubicBezTo>
                    <a:pt x="0" y="7908"/>
                    <a:pt x="55" y="7952"/>
                    <a:pt x="110" y="7952"/>
                  </a:cubicBezTo>
                  <a:cubicBezTo>
                    <a:pt x="165" y="7952"/>
                    <a:pt x="209" y="7908"/>
                    <a:pt x="209" y="7853"/>
                  </a:cubicBezTo>
                  <a:lnTo>
                    <a:pt x="209" y="111"/>
                  </a:lnTo>
                  <a:cubicBezTo>
                    <a:pt x="209" y="45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4499775" y="3240175"/>
              <a:ext cx="5250" cy="198800"/>
            </a:xfrm>
            <a:custGeom>
              <a:avLst/>
              <a:gdLst/>
              <a:ahLst/>
              <a:cxnLst/>
              <a:rect l="l" t="t" r="r" b="b"/>
              <a:pathLst>
                <a:path w="210" h="7952" extrusionOk="0">
                  <a:moveTo>
                    <a:pt x="111" y="1"/>
                  </a:moveTo>
                  <a:cubicBezTo>
                    <a:pt x="45" y="1"/>
                    <a:pt x="1" y="45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45" y="7952"/>
                    <a:pt x="111" y="7952"/>
                  </a:cubicBezTo>
                  <a:cubicBezTo>
                    <a:pt x="166" y="7952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45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4417025" y="3166775"/>
              <a:ext cx="70400" cy="6350"/>
            </a:xfrm>
            <a:custGeom>
              <a:avLst/>
              <a:gdLst/>
              <a:ahLst/>
              <a:cxnLst/>
              <a:rect l="l" t="t" r="r" b="b"/>
              <a:pathLst>
                <a:path w="2816" h="254" extrusionOk="0">
                  <a:moveTo>
                    <a:pt x="1" y="1"/>
                  </a:moveTo>
                  <a:lnTo>
                    <a:pt x="1" y="254"/>
                  </a:lnTo>
                  <a:lnTo>
                    <a:pt x="2816" y="254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4621850" y="2802500"/>
              <a:ext cx="56375" cy="33300"/>
            </a:xfrm>
            <a:custGeom>
              <a:avLst/>
              <a:gdLst/>
              <a:ahLst/>
              <a:cxnLst/>
              <a:rect l="l" t="t" r="r" b="b"/>
              <a:pathLst>
                <a:path w="2255" h="1332" extrusionOk="0">
                  <a:moveTo>
                    <a:pt x="1" y="1"/>
                  </a:moveTo>
                  <a:lnTo>
                    <a:pt x="1" y="1331"/>
                  </a:lnTo>
                  <a:lnTo>
                    <a:pt x="2255" y="1331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4608375" y="2680150"/>
              <a:ext cx="83325" cy="107250"/>
            </a:xfrm>
            <a:custGeom>
              <a:avLst/>
              <a:gdLst/>
              <a:ahLst/>
              <a:cxnLst/>
              <a:rect l="l" t="t" r="r" b="b"/>
              <a:pathLst>
                <a:path w="3333" h="4290" extrusionOk="0">
                  <a:moveTo>
                    <a:pt x="1672" y="1"/>
                  </a:moveTo>
                  <a:cubicBezTo>
                    <a:pt x="749" y="1"/>
                    <a:pt x="1" y="958"/>
                    <a:pt x="1" y="2145"/>
                  </a:cubicBezTo>
                  <a:cubicBezTo>
                    <a:pt x="1" y="3322"/>
                    <a:pt x="749" y="4290"/>
                    <a:pt x="1672" y="4290"/>
                  </a:cubicBezTo>
                  <a:cubicBezTo>
                    <a:pt x="2596" y="4290"/>
                    <a:pt x="3333" y="3322"/>
                    <a:pt x="3333" y="2145"/>
                  </a:cubicBezTo>
                  <a:cubicBezTo>
                    <a:pt x="3333" y="958"/>
                    <a:pt x="2596" y="1"/>
                    <a:pt x="167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641375" y="2770600"/>
              <a:ext cx="17625" cy="41275"/>
            </a:xfrm>
            <a:custGeom>
              <a:avLst/>
              <a:gdLst/>
              <a:ahLst/>
              <a:cxnLst/>
              <a:rect l="l" t="t" r="r" b="b"/>
              <a:pathLst>
                <a:path w="705" h="1651" extrusionOk="0">
                  <a:moveTo>
                    <a:pt x="0" y="1"/>
                  </a:moveTo>
                  <a:lnTo>
                    <a:pt x="0" y="1651"/>
                  </a:lnTo>
                  <a:lnTo>
                    <a:pt x="704" y="1651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4555050" y="2643525"/>
              <a:ext cx="171575" cy="147350"/>
            </a:xfrm>
            <a:custGeom>
              <a:avLst/>
              <a:gdLst/>
              <a:ahLst/>
              <a:cxnLst/>
              <a:rect l="l" t="t" r="r" b="b"/>
              <a:pathLst>
                <a:path w="6863" h="5894" extrusionOk="0">
                  <a:moveTo>
                    <a:pt x="3736" y="1"/>
                  </a:moveTo>
                  <a:cubicBezTo>
                    <a:pt x="3372" y="1"/>
                    <a:pt x="3032" y="286"/>
                    <a:pt x="2959" y="641"/>
                  </a:cubicBezTo>
                  <a:cubicBezTo>
                    <a:pt x="2799" y="500"/>
                    <a:pt x="2584" y="427"/>
                    <a:pt x="2369" y="427"/>
                  </a:cubicBezTo>
                  <a:cubicBezTo>
                    <a:pt x="2201" y="427"/>
                    <a:pt x="2032" y="472"/>
                    <a:pt x="1892" y="564"/>
                  </a:cubicBezTo>
                  <a:cubicBezTo>
                    <a:pt x="1584" y="773"/>
                    <a:pt x="1430" y="1213"/>
                    <a:pt x="1551" y="1576"/>
                  </a:cubicBezTo>
                  <a:cubicBezTo>
                    <a:pt x="1482" y="1556"/>
                    <a:pt x="1411" y="1547"/>
                    <a:pt x="1340" y="1547"/>
                  </a:cubicBezTo>
                  <a:cubicBezTo>
                    <a:pt x="1052" y="1547"/>
                    <a:pt x="766" y="1702"/>
                    <a:pt x="616" y="1950"/>
                  </a:cubicBezTo>
                  <a:cubicBezTo>
                    <a:pt x="429" y="2269"/>
                    <a:pt x="473" y="2698"/>
                    <a:pt x="726" y="2962"/>
                  </a:cubicBezTo>
                  <a:cubicBezTo>
                    <a:pt x="690" y="2953"/>
                    <a:pt x="653" y="2949"/>
                    <a:pt x="617" y="2949"/>
                  </a:cubicBezTo>
                  <a:cubicBezTo>
                    <a:pt x="294" y="2949"/>
                    <a:pt x="0" y="3285"/>
                    <a:pt x="0" y="3621"/>
                  </a:cubicBezTo>
                  <a:cubicBezTo>
                    <a:pt x="0" y="3995"/>
                    <a:pt x="286" y="4314"/>
                    <a:pt x="616" y="4490"/>
                  </a:cubicBezTo>
                  <a:cubicBezTo>
                    <a:pt x="946" y="4666"/>
                    <a:pt x="1331" y="4710"/>
                    <a:pt x="1694" y="4754"/>
                  </a:cubicBezTo>
                  <a:lnTo>
                    <a:pt x="1353" y="4721"/>
                  </a:lnTo>
                  <a:lnTo>
                    <a:pt x="1342" y="4721"/>
                  </a:lnTo>
                  <a:cubicBezTo>
                    <a:pt x="1397" y="5029"/>
                    <a:pt x="1573" y="5326"/>
                    <a:pt x="1804" y="5524"/>
                  </a:cubicBezTo>
                  <a:cubicBezTo>
                    <a:pt x="2024" y="5722"/>
                    <a:pt x="2321" y="5843"/>
                    <a:pt x="2607" y="5865"/>
                  </a:cubicBezTo>
                  <a:cubicBezTo>
                    <a:pt x="2626" y="5865"/>
                    <a:pt x="2646" y="5866"/>
                    <a:pt x="2666" y="5866"/>
                  </a:cubicBezTo>
                  <a:cubicBezTo>
                    <a:pt x="2941" y="5866"/>
                    <a:pt x="3208" y="5798"/>
                    <a:pt x="3475" y="5788"/>
                  </a:cubicBezTo>
                  <a:cubicBezTo>
                    <a:pt x="3501" y="5787"/>
                    <a:pt x="3527" y="5786"/>
                    <a:pt x="3553" y="5786"/>
                  </a:cubicBezTo>
                  <a:cubicBezTo>
                    <a:pt x="3769" y="5786"/>
                    <a:pt x="3985" y="5824"/>
                    <a:pt x="4201" y="5854"/>
                  </a:cubicBezTo>
                  <a:cubicBezTo>
                    <a:pt x="4369" y="5880"/>
                    <a:pt x="4540" y="5894"/>
                    <a:pt x="4710" y="5894"/>
                  </a:cubicBezTo>
                  <a:cubicBezTo>
                    <a:pt x="4897" y="5894"/>
                    <a:pt x="5084" y="5877"/>
                    <a:pt x="5268" y="5843"/>
                  </a:cubicBezTo>
                  <a:cubicBezTo>
                    <a:pt x="5532" y="5799"/>
                    <a:pt x="5796" y="5711"/>
                    <a:pt x="5983" y="5513"/>
                  </a:cubicBezTo>
                  <a:cubicBezTo>
                    <a:pt x="6159" y="5315"/>
                    <a:pt x="6225" y="4996"/>
                    <a:pt x="6060" y="4787"/>
                  </a:cubicBezTo>
                  <a:cubicBezTo>
                    <a:pt x="6324" y="4754"/>
                    <a:pt x="6555" y="4556"/>
                    <a:pt x="6632" y="4303"/>
                  </a:cubicBezTo>
                  <a:cubicBezTo>
                    <a:pt x="6698" y="4050"/>
                    <a:pt x="6599" y="3753"/>
                    <a:pt x="6390" y="3599"/>
                  </a:cubicBezTo>
                  <a:cubicBezTo>
                    <a:pt x="6731" y="3335"/>
                    <a:pt x="6863" y="2830"/>
                    <a:pt x="6709" y="2434"/>
                  </a:cubicBezTo>
                  <a:cubicBezTo>
                    <a:pt x="6555" y="2066"/>
                    <a:pt x="6164" y="1802"/>
                    <a:pt x="5766" y="1802"/>
                  </a:cubicBezTo>
                  <a:cubicBezTo>
                    <a:pt x="5735" y="1802"/>
                    <a:pt x="5705" y="1804"/>
                    <a:pt x="5675" y="1807"/>
                  </a:cubicBezTo>
                  <a:cubicBezTo>
                    <a:pt x="5994" y="1521"/>
                    <a:pt x="5983" y="949"/>
                    <a:pt x="5664" y="663"/>
                  </a:cubicBezTo>
                  <a:cubicBezTo>
                    <a:pt x="5522" y="536"/>
                    <a:pt x="5331" y="475"/>
                    <a:pt x="5141" y="475"/>
                  </a:cubicBezTo>
                  <a:cubicBezTo>
                    <a:pt x="4901" y="475"/>
                    <a:pt x="4661" y="572"/>
                    <a:pt x="4520" y="762"/>
                  </a:cubicBezTo>
                  <a:cubicBezTo>
                    <a:pt x="4498" y="388"/>
                    <a:pt x="4179" y="36"/>
                    <a:pt x="3794" y="3"/>
                  </a:cubicBezTo>
                  <a:cubicBezTo>
                    <a:pt x="3775" y="2"/>
                    <a:pt x="3755" y="1"/>
                    <a:pt x="3736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4562475" y="3030950"/>
              <a:ext cx="92550" cy="439650"/>
            </a:xfrm>
            <a:custGeom>
              <a:avLst/>
              <a:gdLst/>
              <a:ahLst/>
              <a:cxnLst/>
              <a:rect l="l" t="t" r="r" b="b"/>
              <a:pathLst>
                <a:path w="3702" h="17586" extrusionOk="0">
                  <a:moveTo>
                    <a:pt x="3685" y="0"/>
                  </a:moveTo>
                  <a:lnTo>
                    <a:pt x="3685" y="0"/>
                  </a:lnTo>
                  <a:cubicBezTo>
                    <a:pt x="3685" y="0"/>
                    <a:pt x="3684" y="1"/>
                    <a:pt x="3684" y="1"/>
                  </a:cubicBezTo>
                  <a:cubicBezTo>
                    <a:pt x="3651" y="100"/>
                    <a:pt x="121" y="1112"/>
                    <a:pt x="121" y="1112"/>
                  </a:cubicBezTo>
                  <a:cubicBezTo>
                    <a:pt x="121" y="1266"/>
                    <a:pt x="220" y="10096"/>
                    <a:pt x="220" y="10096"/>
                  </a:cubicBezTo>
                  <a:lnTo>
                    <a:pt x="0" y="17497"/>
                  </a:lnTo>
                  <a:lnTo>
                    <a:pt x="1331" y="17585"/>
                  </a:lnTo>
                  <a:lnTo>
                    <a:pt x="2123" y="9876"/>
                  </a:lnTo>
                  <a:cubicBezTo>
                    <a:pt x="2123" y="9876"/>
                    <a:pt x="3702" y="0"/>
                    <a:pt x="3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4638975" y="3026825"/>
              <a:ext cx="92600" cy="439925"/>
            </a:xfrm>
            <a:custGeom>
              <a:avLst/>
              <a:gdLst/>
              <a:ahLst/>
              <a:cxnLst/>
              <a:rect l="l" t="t" r="r" b="b"/>
              <a:pathLst>
                <a:path w="3704" h="17597" extrusionOk="0">
                  <a:moveTo>
                    <a:pt x="19" y="1"/>
                  </a:moveTo>
                  <a:cubicBezTo>
                    <a:pt x="0" y="1"/>
                    <a:pt x="1570" y="9876"/>
                    <a:pt x="1570" y="9876"/>
                  </a:cubicBezTo>
                  <a:lnTo>
                    <a:pt x="2373" y="17596"/>
                  </a:lnTo>
                  <a:lnTo>
                    <a:pt x="3703" y="17497"/>
                  </a:lnTo>
                  <a:lnTo>
                    <a:pt x="3484" y="10107"/>
                  </a:lnTo>
                  <a:cubicBezTo>
                    <a:pt x="3484" y="10107"/>
                    <a:pt x="3571" y="1277"/>
                    <a:pt x="3571" y="1123"/>
                  </a:cubicBezTo>
                  <a:lnTo>
                    <a:pt x="3571" y="1112"/>
                  </a:lnTo>
                  <a:cubicBezTo>
                    <a:pt x="3571" y="1112"/>
                    <a:pt x="52" y="10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4570175" y="3073025"/>
              <a:ext cx="157200" cy="64125"/>
            </a:xfrm>
            <a:custGeom>
              <a:avLst/>
              <a:gdLst/>
              <a:ahLst/>
              <a:cxnLst/>
              <a:rect l="l" t="t" r="r" b="b"/>
              <a:pathLst>
                <a:path w="6288" h="2565" extrusionOk="0">
                  <a:moveTo>
                    <a:pt x="0" y="1705"/>
                  </a:moveTo>
                  <a:cubicBezTo>
                    <a:pt x="0" y="1705"/>
                    <a:pt x="0" y="1705"/>
                    <a:pt x="0" y="1705"/>
                  </a:cubicBezTo>
                  <a:lnTo>
                    <a:pt x="0" y="1705"/>
                  </a:lnTo>
                  <a:cubicBezTo>
                    <a:pt x="0" y="1705"/>
                    <a:pt x="0" y="1705"/>
                    <a:pt x="0" y="1705"/>
                  </a:cubicBezTo>
                  <a:close/>
                  <a:moveTo>
                    <a:pt x="3211" y="1"/>
                  </a:moveTo>
                  <a:cubicBezTo>
                    <a:pt x="2343" y="20"/>
                    <a:pt x="1458" y="82"/>
                    <a:pt x="1246" y="82"/>
                  </a:cubicBezTo>
                  <a:cubicBezTo>
                    <a:pt x="1217" y="82"/>
                    <a:pt x="1200" y="80"/>
                    <a:pt x="1199" y="78"/>
                  </a:cubicBezTo>
                  <a:cubicBezTo>
                    <a:pt x="1198" y="77"/>
                    <a:pt x="1197" y="77"/>
                    <a:pt x="1197" y="77"/>
                  </a:cubicBezTo>
                  <a:cubicBezTo>
                    <a:pt x="1111" y="77"/>
                    <a:pt x="18" y="1705"/>
                    <a:pt x="0" y="1705"/>
                  </a:cubicBezTo>
                  <a:cubicBezTo>
                    <a:pt x="0" y="1705"/>
                    <a:pt x="0" y="1705"/>
                    <a:pt x="0" y="1705"/>
                  </a:cubicBezTo>
                  <a:lnTo>
                    <a:pt x="0" y="1705"/>
                  </a:lnTo>
                  <a:cubicBezTo>
                    <a:pt x="1003" y="2278"/>
                    <a:pt x="2121" y="2564"/>
                    <a:pt x="3240" y="2564"/>
                  </a:cubicBezTo>
                  <a:cubicBezTo>
                    <a:pt x="4269" y="2564"/>
                    <a:pt x="5298" y="2322"/>
                    <a:pt x="6236" y="1837"/>
                  </a:cubicBezTo>
                  <a:cubicBezTo>
                    <a:pt x="6288" y="1816"/>
                    <a:pt x="5787" y="49"/>
                    <a:pt x="5389" y="49"/>
                  </a:cubicBezTo>
                  <a:cubicBezTo>
                    <a:pt x="5366" y="49"/>
                    <a:pt x="5344" y="55"/>
                    <a:pt x="5323" y="67"/>
                  </a:cubicBezTo>
                  <a:cubicBezTo>
                    <a:pt x="5274" y="99"/>
                    <a:pt x="5158" y="111"/>
                    <a:pt x="4992" y="111"/>
                  </a:cubicBezTo>
                  <a:cubicBezTo>
                    <a:pt x="4593" y="111"/>
                    <a:pt x="3911" y="40"/>
                    <a:pt x="3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4803850" y="3116550"/>
              <a:ext cx="37700" cy="53750"/>
            </a:xfrm>
            <a:custGeom>
              <a:avLst/>
              <a:gdLst/>
              <a:ahLst/>
              <a:cxnLst/>
              <a:rect l="l" t="t" r="r" b="b"/>
              <a:pathLst>
                <a:path w="1508" h="2150" extrusionOk="0">
                  <a:moveTo>
                    <a:pt x="411" y="0"/>
                  </a:moveTo>
                  <a:cubicBezTo>
                    <a:pt x="375" y="0"/>
                    <a:pt x="341" y="6"/>
                    <a:pt x="309" y="19"/>
                  </a:cubicBezTo>
                  <a:cubicBezTo>
                    <a:pt x="34" y="140"/>
                    <a:pt x="1" y="712"/>
                    <a:pt x="254" y="1295"/>
                  </a:cubicBezTo>
                  <a:cubicBezTo>
                    <a:pt x="467" y="1799"/>
                    <a:pt x="826" y="2150"/>
                    <a:pt x="1096" y="2150"/>
                  </a:cubicBezTo>
                  <a:cubicBezTo>
                    <a:pt x="1133" y="2150"/>
                    <a:pt x="1167" y="2144"/>
                    <a:pt x="1199" y="2131"/>
                  </a:cubicBezTo>
                  <a:cubicBezTo>
                    <a:pt x="1485" y="2010"/>
                    <a:pt x="1507" y="1438"/>
                    <a:pt x="1254" y="866"/>
                  </a:cubicBezTo>
                  <a:cubicBezTo>
                    <a:pt x="1041" y="352"/>
                    <a:pt x="682" y="0"/>
                    <a:pt x="411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4454700" y="3123950"/>
              <a:ext cx="34650" cy="55725"/>
            </a:xfrm>
            <a:custGeom>
              <a:avLst/>
              <a:gdLst/>
              <a:ahLst/>
              <a:cxnLst/>
              <a:rect l="l" t="t" r="r" b="b"/>
              <a:pathLst>
                <a:path w="1386" h="2229" extrusionOk="0">
                  <a:moveTo>
                    <a:pt x="909" y="0"/>
                  </a:moveTo>
                  <a:cubicBezTo>
                    <a:pt x="627" y="0"/>
                    <a:pt x="307" y="409"/>
                    <a:pt x="165" y="977"/>
                  </a:cubicBezTo>
                  <a:cubicBezTo>
                    <a:pt x="0" y="1582"/>
                    <a:pt x="110" y="2143"/>
                    <a:pt x="407" y="2219"/>
                  </a:cubicBezTo>
                  <a:cubicBezTo>
                    <a:pt x="430" y="2225"/>
                    <a:pt x="453" y="2228"/>
                    <a:pt x="476" y="2228"/>
                  </a:cubicBezTo>
                  <a:cubicBezTo>
                    <a:pt x="758" y="2228"/>
                    <a:pt x="1079" y="1810"/>
                    <a:pt x="1221" y="1252"/>
                  </a:cubicBezTo>
                  <a:cubicBezTo>
                    <a:pt x="1386" y="636"/>
                    <a:pt x="1276" y="75"/>
                    <a:pt x="979" y="9"/>
                  </a:cubicBezTo>
                  <a:cubicBezTo>
                    <a:pt x="956" y="3"/>
                    <a:pt x="932" y="0"/>
                    <a:pt x="90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4756850" y="2978727"/>
              <a:ext cx="72325" cy="154800"/>
            </a:xfrm>
            <a:custGeom>
              <a:avLst/>
              <a:gdLst/>
              <a:ahLst/>
              <a:cxnLst/>
              <a:rect l="l" t="t" r="r" b="b"/>
              <a:pathLst>
                <a:path w="2893" h="6192" extrusionOk="0">
                  <a:moveTo>
                    <a:pt x="1331" y="1"/>
                  </a:moveTo>
                  <a:lnTo>
                    <a:pt x="0" y="1122"/>
                  </a:lnTo>
                  <a:lnTo>
                    <a:pt x="1925" y="6192"/>
                  </a:lnTo>
                  <a:lnTo>
                    <a:pt x="2892" y="5972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4465700" y="2978727"/>
              <a:ext cx="72325" cy="154800"/>
            </a:xfrm>
            <a:custGeom>
              <a:avLst/>
              <a:gdLst/>
              <a:ahLst/>
              <a:cxnLst/>
              <a:rect l="l" t="t" r="r" b="b"/>
              <a:pathLst>
                <a:path w="2893" h="6192" extrusionOk="0">
                  <a:moveTo>
                    <a:pt x="1551" y="1"/>
                  </a:moveTo>
                  <a:lnTo>
                    <a:pt x="0" y="5972"/>
                  </a:lnTo>
                  <a:lnTo>
                    <a:pt x="968" y="6192"/>
                  </a:lnTo>
                  <a:lnTo>
                    <a:pt x="2892" y="1122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4504450" y="2800850"/>
              <a:ext cx="285675" cy="265050"/>
            </a:xfrm>
            <a:custGeom>
              <a:avLst/>
              <a:gdLst/>
              <a:ahLst/>
              <a:cxnLst/>
              <a:rect l="l" t="t" r="r" b="b"/>
              <a:pathLst>
                <a:path w="11427" h="10602" extrusionOk="0">
                  <a:moveTo>
                    <a:pt x="4345" y="1"/>
                  </a:moveTo>
                  <a:cubicBezTo>
                    <a:pt x="3619" y="1"/>
                    <a:pt x="2904" y="254"/>
                    <a:pt x="2343" y="715"/>
                  </a:cubicBezTo>
                  <a:lnTo>
                    <a:pt x="2178" y="847"/>
                  </a:lnTo>
                  <a:cubicBezTo>
                    <a:pt x="1771" y="1177"/>
                    <a:pt x="1485" y="1617"/>
                    <a:pt x="1353" y="2123"/>
                  </a:cubicBezTo>
                  <a:lnTo>
                    <a:pt x="1" y="7160"/>
                  </a:lnTo>
                  <a:lnTo>
                    <a:pt x="1331" y="8281"/>
                  </a:lnTo>
                  <a:lnTo>
                    <a:pt x="3234" y="2684"/>
                  </a:lnTo>
                  <a:cubicBezTo>
                    <a:pt x="3421" y="3575"/>
                    <a:pt x="3949" y="6148"/>
                    <a:pt x="3872" y="6247"/>
                  </a:cubicBezTo>
                  <a:cubicBezTo>
                    <a:pt x="3773" y="6379"/>
                    <a:pt x="2288" y="10602"/>
                    <a:pt x="2288" y="10602"/>
                  </a:cubicBezTo>
                  <a:lnTo>
                    <a:pt x="9106" y="10602"/>
                  </a:lnTo>
                  <a:cubicBezTo>
                    <a:pt x="9106" y="10602"/>
                    <a:pt x="7963" y="6280"/>
                    <a:pt x="7963" y="6181"/>
                  </a:cubicBezTo>
                  <a:cubicBezTo>
                    <a:pt x="7963" y="6126"/>
                    <a:pt x="8183" y="4388"/>
                    <a:pt x="8348" y="3135"/>
                  </a:cubicBezTo>
                  <a:lnTo>
                    <a:pt x="10096" y="8281"/>
                  </a:lnTo>
                  <a:lnTo>
                    <a:pt x="11427" y="7160"/>
                  </a:lnTo>
                  <a:lnTo>
                    <a:pt x="10052" y="2013"/>
                  </a:lnTo>
                  <a:cubicBezTo>
                    <a:pt x="9931" y="1584"/>
                    <a:pt x="9689" y="1199"/>
                    <a:pt x="9337" y="924"/>
                  </a:cubicBezTo>
                  <a:lnTo>
                    <a:pt x="8963" y="616"/>
                  </a:lnTo>
                  <a:cubicBezTo>
                    <a:pt x="8480" y="221"/>
                    <a:pt x="7864" y="1"/>
                    <a:pt x="7248" y="1"/>
                  </a:cubicBezTo>
                  <a:lnTo>
                    <a:pt x="6390" y="1"/>
                  </a:lnTo>
                  <a:cubicBezTo>
                    <a:pt x="6390" y="12"/>
                    <a:pt x="6390" y="23"/>
                    <a:pt x="6390" y="34"/>
                  </a:cubicBezTo>
                  <a:cubicBezTo>
                    <a:pt x="6390" y="364"/>
                    <a:pt x="6126" y="627"/>
                    <a:pt x="5796" y="627"/>
                  </a:cubicBezTo>
                  <a:cubicBezTo>
                    <a:pt x="5477" y="627"/>
                    <a:pt x="5213" y="364"/>
                    <a:pt x="5213" y="34"/>
                  </a:cubicBezTo>
                  <a:cubicBezTo>
                    <a:pt x="5213" y="23"/>
                    <a:pt x="5213" y="12"/>
                    <a:pt x="5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4550925" y="3454625"/>
              <a:ext cx="53900" cy="32750"/>
            </a:xfrm>
            <a:custGeom>
              <a:avLst/>
              <a:gdLst/>
              <a:ahLst/>
              <a:cxnLst/>
              <a:rect l="l" t="t" r="r" b="b"/>
              <a:pathLst>
                <a:path w="2156" h="1310" extrusionOk="0">
                  <a:moveTo>
                    <a:pt x="759" y="1"/>
                  </a:moveTo>
                  <a:cubicBezTo>
                    <a:pt x="759" y="1"/>
                    <a:pt x="0" y="880"/>
                    <a:pt x="110" y="1309"/>
                  </a:cubicBezTo>
                  <a:lnTo>
                    <a:pt x="2046" y="1309"/>
                  </a:lnTo>
                  <a:cubicBezTo>
                    <a:pt x="2156" y="880"/>
                    <a:pt x="1397" y="1"/>
                    <a:pt x="1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4553675" y="3487350"/>
              <a:ext cx="48400" cy="6075"/>
            </a:xfrm>
            <a:custGeom>
              <a:avLst/>
              <a:gdLst/>
              <a:ahLst/>
              <a:cxnLst/>
              <a:rect l="l" t="t" r="r" b="b"/>
              <a:pathLst>
                <a:path w="1936" h="243" extrusionOk="0">
                  <a:moveTo>
                    <a:pt x="0" y="0"/>
                  </a:moveTo>
                  <a:lnTo>
                    <a:pt x="0" y="242"/>
                  </a:lnTo>
                  <a:lnTo>
                    <a:pt x="1936" y="242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4569900" y="3449475"/>
              <a:ext cx="15950" cy="9550"/>
            </a:xfrm>
            <a:custGeom>
              <a:avLst/>
              <a:gdLst/>
              <a:ahLst/>
              <a:cxnLst/>
              <a:rect l="l" t="t" r="r" b="b"/>
              <a:pathLst>
                <a:path w="638" h="382" extrusionOk="0">
                  <a:moveTo>
                    <a:pt x="319" y="0"/>
                  </a:moveTo>
                  <a:cubicBezTo>
                    <a:pt x="234" y="0"/>
                    <a:pt x="149" y="36"/>
                    <a:pt x="88" y="108"/>
                  </a:cubicBezTo>
                  <a:lnTo>
                    <a:pt x="0" y="207"/>
                  </a:lnTo>
                  <a:cubicBezTo>
                    <a:pt x="72" y="323"/>
                    <a:pt x="193" y="381"/>
                    <a:pt x="314" y="381"/>
                  </a:cubicBezTo>
                  <a:cubicBezTo>
                    <a:pt x="432" y="381"/>
                    <a:pt x="551" y="326"/>
                    <a:pt x="627" y="218"/>
                  </a:cubicBezTo>
                  <a:lnTo>
                    <a:pt x="638" y="207"/>
                  </a:lnTo>
                  <a:lnTo>
                    <a:pt x="550" y="108"/>
                  </a:lnTo>
                  <a:cubicBezTo>
                    <a:pt x="490" y="36"/>
                    <a:pt x="404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688925" y="3454625"/>
              <a:ext cx="53925" cy="32750"/>
            </a:xfrm>
            <a:custGeom>
              <a:avLst/>
              <a:gdLst/>
              <a:ahLst/>
              <a:cxnLst/>
              <a:rect l="l" t="t" r="r" b="b"/>
              <a:pathLst>
                <a:path w="2157" h="1310" extrusionOk="0">
                  <a:moveTo>
                    <a:pt x="760" y="1"/>
                  </a:moveTo>
                  <a:cubicBezTo>
                    <a:pt x="760" y="1"/>
                    <a:pt x="1" y="880"/>
                    <a:pt x="111" y="1309"/>
                  </a:cubicBezTo>
                  <a:lnTo>
                    <a:pt x="2046" y="1309"/>
                  </a:lnTo>
                  <a:cubicBezTo>
                    <a:pt x="2156" y="880"/>
                    <a:pt x="1398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4691675" y="3487350"/>
              <a:ext cx="48150" cy="6075"/>
            </a:xfrm>
            <a:custGeom>
              <a:avLst/>
              <a:gdLst/>
              <a:ahLst/>
              <a:cxnLst/>
              <a:rect l="l" t="t" r="r" b="b"/>
              <a:pathLst>
                <a:path w="1926" h="243" extrusionOk="0">
                  <a:moveTo>
                    <a:pt x="1" y="0"/>
                  </a:moveTo>
                  <a:lnTo>
                    <a:pt x="1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4707900" y="3449475"/>
              <a:ext cx="15975" cy="9550"/>
            </a:xfrm>
            <a:custGeom>
              <a:avLst/>
              <a:gdLst/>
              <a:ahLst/>
              <a:cxnLst/>
              <a:rect l="l" t="t" r="r" b="b"/>
              <a:pathLst>
                <a:path w="639" h="382" extrusionOk="0">
                  <a:moveTo>
                    <a:pt x="314" y="0"/>
                  </a:moveTo>
                  <a:cubicBezTo>
                    <a:pt x="229" y="0"/>
                    <a:pt x="144" y="36"/>
                    <a:pt x="78" y="108"/>
                  </a:cubicBezTo>
                  <a:lnTo>
                    <a:pt x="1" y="207"/>
                  </a:lnTo>
                  <a:cubicBezTo>
                    <a:pt x="73" y="323"/>
                    <a:pt x="193" y="381"/>
                    <a:pt x="314" y="381"/>
                  </a:cubicBezTo>
                  <a:cubicBezTo>
                    <a:pt x="433" y="381"/>
                    <a:pt x="552" y="326"/>
                    <a:pt x="628" y="218"/>
                  </a:cubicBezTo>
                  <a:lnTo>
                    <a:pt x="639" y="207"/>
                  </a:lnTo>
                  <a:lnTo>
                    <a:pt x="551" y="108"/>
                  </a:lnTo>
                  <a:cubicBezTo>
                    <a:pt x="485" y="36"/>
                    <a:pt x="399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40"/>
          <p:cNvGrpSpPr/>
          <p:nvPr/>
        </p:nvGrpSpPr>
        <p:grpSpPr>
          <a:xfrm flipH="1">
            <a:off x="441643" y="365558"/>
            <a:ext cx="2501057" cy="948516"/>
            <a:chOff x="3682500" y="238150"/>
            <a:chExt cx="3697600" cy="1402300"/>
          </a:xfrm>
        </p:grpSpPr>
        <p:sp>
          <p:nvSpPr>
            <p:cNvPr id="1672" name="Google Shape;1672;p40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8E179D-C02B-90D1-CB72-0C3B45D8AD47}"/>
              </a:ext>
            </a:extLst>
          </p:cNvPr>
          <p:cNvSpPr txBox="1"/>
          <p:nvPr/>
        </p:nvSpPr>
        <p:spPr>
          <a:xfrm>
            <a:off x="3695700" y="5304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latin typeface="+mj-lt"/>
              </a:rPr>
              <a:t>CONCLUSION</a:t>
            </a:r>
            <a:endParaRPr lang="en-IN" sz="3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DF534-270E-35E0-3EAD-6DC37D86F2D8}"/>
              </a:ext>
            </a:extLst>
          </p:cNvPr>
          <p:cNvSpPr txBox="1"/>
          <p:nvPr/>
        </p:nvSpPr>
        <p:spPr>
          <a:xfrm>
            <a:off x="2298470" y="1826970"/>
            <a:ext cx="5093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latin typeface="+mj-lt"/>
              </a:rPr>
              <a:t>Airlines should highly focus on </a:t>
            </a:r>
            <a:r>
              <a:rPr lang="en-SG" sz="1800" b="1" u="sng" dirty="0">
                <a:latin typeface="+mj-lt"/>
              </a:rPr>
              <a:t>inflight Wi-Fi experience, Gate location.</a:t>
            </a:r>
          </a:p>
          <a:p>
            <a:endParaRPr lang="en-SG" sz="18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b="1" u="sng" dirty="0">
                <a:latin typeface="+mj-lt"/>
              </a:rPr>
              <a:t>Ease of online booking</a:t>
            </a:r>
            <a:r>
              <a:rPr lang="en-SG" sz="1800" b="1" dirty="0">
                <a:latin typeface="+mj-lt"/>
              </a:rPr>
              <a:t> </a:t>
            </a:r>
            <a:r>
              <a:rPr lang="en-SG" sz="1800" dirty="0">
                <a:latin typeface="+mj-lt"/>
              </a:rPr>
              <a:t>is important for business customers</a:t>
            </a:r>
            <a:endParaRPr lang="en-SG" sz="18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8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latin typeface="+mj-lt"/>
              </a:rPr>
              <a:t>The best model is </a:t>
            </a:r>
            <a:r>
              <a:rPr lang="en-SG" sz="1800" b="1" u="sng" dirty="0">
                <a:latin typeface="+mj-lt"/>
              </a:rPr>
              <a:t>K-Nearest Neighbors </a:t>
            </a:r>
            <a:r>
              <a:rPr lang="en-SG" sz="1800" dirty="0">
                <a:latin typeface="+mj-lt"/>
              </a:rPr>
              <a:t>Classifier with an </a:t>
            </a:r>
            <a:r>
              <a:rPr lang="en-SG" sz="1800" b="1" u="sng" dirty="0">
                <a:latin typeface="+mj-lt"/>
              </a:rPr>
              <a:t>accuracy of 92.28%.</a:t>
            </a:r>
            <a:endParaRPr lang="en-IN" sz="18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9"/>
          <p:cNvSpPr txBox="1">
            <a:spLocks noGrp="1"/>
          </p:cNvSpPr>
          <p:nvPr>
            <p:ph type="title"/>
          </p:nvPr>
        </p:nvSpPr>
        <p:spPr>
          <a:xfrm>
            <a:off x="643132" y="455218"/>
            <a:ext cx="7543800" cy="1088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OBJECTIVE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FAF33-1F87-4E46-00B3-421330E5D543}"/>
              </a:ext>
            </a:extLst>
          </p:cNvPr>
          <p:cNvSpPr txBox="1"/>
          <p:nvPr/>
        </p:nvSpPr>
        <p:spPr>
          <a:xfrm>
            <a:off x="864394" y="1521619"/>
            <a:ext cx="7250906" cy="24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AIRLINE PASSENGER SATISFACTION Dataset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satisfaction of the passengers based on factors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Classification models to predict the satisfaction of the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Hyperparameter Tuning, to choose the best model</a:t>
            </a:r>
          </a:p>
        </p:txBody>
      </p:sp>
      <p:grpSp>
        <p:nvGrpSpPr>
          <p:cNvPr id="3" name="Google Shape;1497;p37">
            <a:extLst>
              <a:ext uri="{FF2B5EF4-FFF2-40B4-BE49-F238E27FC236}">
                <a16:creationId xmlns:a16="http://schemas.microsoft.com/office/drawing/2014/main" id="{626D86C5-AA7B-226F-7185-9CC8B0485292}"/>
              </a:ext>
            </a:extLst>
          </p:cNvPr>
          <p:cNvGrpSpPr/>
          <p:nvPr/>
        </p:nvGrpSpPr>
        <p:grpSpPr>
          <a:xfrm flipH="1">
            <a:off x="6529516" y="50736"/>
            <a:ext cx="2501057" cy="948516"/>
            <a:chOff x="3682500" y="238150"/>
            <a:chExt cx="3697600" cy="1402300"/>
          </a:xfrm>
        </p:grpSpPr>
        <p:sp>
          <p:nvSpPr>
            <p:cNvPr id="4" name="Google Shape;1498;p37">
              <a:extLst>
                <a:ext uri="{FF2B5EF4-FFF2-40B4-BE49-F238E27FC236}">
                  <a16:creationId xmlns:a16="http://schemas.microsoft.com/office/drawing/2014/main" id="{6828714F-B3F4-8E09-8835-43A26E51C5F5}"/>
                </a:ext>
              </a:extLst>
            </p:cNvPr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99;p37">
              <a:extLst>
                <a:ext uri="{FF2B5EF4-FFF2-40B4-BE49-F238E27FC236}">
                  <a16:creationId xmlns:a16="http://schemas.microsoft.com/office/drawing/2014/main" id="{A8E1DCD8-EBE8-1086-3347-14D45667EDA1}"/>
                </a:ext>
              </a:extLst>
            </p:cNvPr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00;p37">
              <a:extLst>
                <a:ext uri="{FF2B5EF4-FFF2-40B4-BE49-F238E27FC236}">
                  <a16:creationId xmlns:a16="http://schemas.microsoft.com/office/drawing/2014/main" id="{22285D1D-C4DF-F1B0-6561-5642F2FD75DC}"/>
                </a:ext>
              </a:extLst>
            </p:cNvPr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01;p37">
              <a:extLst>
                <a:ext uri="{FF2B5EF4-FFF2-40B4-BE49-F238E27FC236}">
                  <a16:creationId xmlns:a16="http://schemas.microsoft.com/office/drawing/2014/main" id="{F1F52CF4-8C7F-983B-416A-F92A3AF05A24}"/>
                </a:ext>
              </a:extLst>
            </p:cNvPr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2;p37">
              <a:extLst>
                <a:ext uri="{FF2B5EF4-FFF2-40B4-BE49-F238E27FC236}">
                  <a16:creationId xmlns:a16="http://schemas.microsoft.com/office/drawing/2014/main" id="{1813E753-CAAB-5127-7AE5-1F5F4E335512}"/>
                </a:ext>
              </a:extLst>
            </p:cNvPr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3;p37">
              <a:extLst>
                <a:ext uri="{FF2B5EF4-FFF2-40B4-BE49-F238E27FC236}">
                  <a16:creationId xmlns:a16="http://schemas.microsoft.com/office/drawing/2014/main" id="{4A5BAA2B-9194-06A3-E4AA-221B427702D6}"/>
                </a:ext>
              </a:extLst>
            </p:cNvPr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4;p37">
              <a:extLst>
                <a:ext uri="{FF2B5EF4-FFF2-40B4-BE49-F238E27FC236}">
                  <a16:creationId xmlns:a16="http://schemas.microsoft.com/office/drawing/2014/main" id="{294731A1-8D85-6FB3-2A43-9C5BB1ABDB1D}"/>
                </a:ext>
              </a:extLst>
            </p:cNvPr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5;p37">
              <a:extLst>
                <a:ext uri="{FF2B5EF4-FFF2-40B4-BE49-F238E27FC236}">
                  <a16:creationId xmlns:a16="http://schemas.microsoft.com/office/drawing/2014/main" id="{B6F851D5-4560-1BAE-36C1-A37B73C88EC8}"/>
                </a:ext>
              </a:extLst>
            </p:cNvPr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6;p37">
              <a:extLst>
                <a:ext uri="{FF2B5EF4-FFF2-40B4-BE49-F238E27FC236}">
                  <a16:creationId xmlns:a16="http://schemas.microsoft.com/office/drawing/2014/main" id="{0AB6CB9A-CFE0-901A-59F2-8505B21F819B}"/>
                </a:ext>
              </a:extLst>
            </p:cNvPr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7;p37">
              <a:extLst>
                <a:ext uri="{FF2B5EF4-FFF2-40B4-BE49-F238E27FC236}">
                  <a16:creationId xmlns:a16="http://schemas.microsoft.com/office/drawing/2014/main" id="{CEB08676-76CC-2021-B6FD-AC8E27A60E5A}"/>
                </a:ext>
              </a:extLst>
            </p:cNvPr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8;p37">
              <a:extLst>
                <a:ext uri="{FF2B5EF4-FFF2-40B4-BE49-F238E27FC236}">
                  <a16:creationId xmlns:a16="http://schemas.microsoft.com/office/drawing/2014/main" id="{261D78A5-1925-33C1-9F3F-4F1EE5E272AC}"/>
                </a:ext>
              </a:extLst>
            </p:cNvPr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09;p37">
              <a:extLst>
                <a:ext uri="{FF2B5EF4-FFF2-40B4-BE49-F238E27FC236}">
                  <a16:creationId xmlns:a16="http://schemas.microsoft.com/office/drawing/2014/main" id="{20221B1D-1069-DE74-0B27-8647E30BD0EC}"/>
                </a:ext>
              </a:extLst>
            </p:cNvPr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0;p37">
              <a:extLst>
                <a:ext uri="{FF2B5EF4-FFF2-40B4-BE49-F238E27FC236}">
                  <a16:creationId xmlns:a16="http://schemas.microsoft.com/office/drawing/2014/main" id="{B62AC9DA-F0E3-ABF6-E720-1E3B26DED6DD}"/>
                </a:ext>
              </a:extLst>
            </p:cNvPr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1;p37">
              <a:extLst>
                <a:ext uri="{FF2B5EF4-FFF2-40B4-BE49-F238E27FC236}">
                  <a16:creationId xmlns:a16="http://schemas.microsoft.com/office/drawing/2014/main" id="{C2569F80-CD3E-4CD7-3F31-5F89656068EB}"/>
                </a:ext>
              </a:extLst>
            </p:cNvPr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12;p37">
              <a:extLst>
                <a:ext uri="{FF2B5EF4-FFF2-40B4-BE49-F238E27FC236}">
                  <a16:creationId xmlns:a16="http://schemas.microsoft.com/office/drawing/2014/main" id="{1F43B986-D1C7-88A8-D961-C9D9A1E51DD0}"/>
                </a:ext>
              </a:extLst>
            </p:cNvPr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13;p37">
              <a:extLst>
                <a:ext uri="{FF2B5EF4-FFF2-40B4-BE49-F238E27FC236}">
                  <a16:creationId xmlns:a16="http://schemas.microsoft.com/office/drawing/2014/main" id="{86A879FA-86DB-0FD8-6BFC-B7F3DC863015}"/>
                </a:ext>
              </a:extLst>
            </p:cNvPr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4;p37">
              <a:extLst>
                <a:ext uri="{FF2B5EF4-FFF2-40B4-BE49-F238E27FC236}">
                  <a16:creationId xmlns:a16="http://schemas.microsoft.com/office/drawing/2014/main" id="{FBA1E831-C1DD-0479-CA6E-3E3B2DF6C2B3}"/>
                </a:ext>
              </a:extLst>
            </p:cNvPr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5;p37">
              <a:extLst>
                <a:ext uri="{FF2B5EF4-FFF2-40B4-BE49-F238E27FC236}">
                  <a16:creationId xmlns:a16="http://schemas.microsoft.com/office/drawing/2014/main" id="{F7678250-169E-FFDA-F4BB-0D781F40B1B2}"/>
                </a:ext>
              </a:extLst>
            </p:cNvPr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16;p37">
              <a:extLst>
                <a:ext uri="{FF2B5EF4-FFF2-40B4-BE49-F238E27FC236}">
                  <a16:creationId xmlns:a16="http://schemas.microsoft.com/office/drawing/2014/main" id="{6A822095-CF54-C124-775A-147F3B2CA9C0}"/>
                </a:ext>
              </a:extLst>
            </p:cNvPr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17;p37">
              <a:extLst>
                <a:ext uri="{FF2B5EF4-FFF2-40B4-BE49-F238E27FC236}">
                  <a16:creationId xmlns:a16="http://schemas.microsoft.com/office/drawing/2014/main" id="{CDADB43E-08F3-BE72-05C8-76159B77DD7E}"/>
                </a:ext>
              </a:extLst>
            </p:cNvPr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18;p37">
              <a:extLst>
                <a:ext uri="{FF2B5EF4-FFF2-40B4-BE49-F238E27FC236}">
                  <a16:creationId xmlns:a16="http://schemas.microsoft.com/office/drawing/2014/main" id="{43993F5D-A07E-0AAC-5C35-3E294C07F3E3}"/>
                </a:ext>
              </a:extLst>
            </p:cNvPr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19;p37">
              <a:extLst>
                <a:ext uri="{FF2B5EF4-FFF2-40B4-BE49-F238E27FC236}">
                  <a16:creationId xmlns:a16="http://schemas.microsoft.com/office/drawing/2014/main" id="{6760014D-9AAB-0002-DBF0-41BAD4CC66A2}"/>
                </a:ext>
              </a:extLst>
            </p:cNvPr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20;p37">
              <a:extLst>
                <a:ext uri="{FF2B5EF4-FFF2-40B4-BE49-F238E27FC236}">
                  <a16:creationId xmlns:a16="http://schemas.microsoft.com/office/drawing/2014/main" id="{A1903662-DB49-ADFB-81D3-6ADE468DF074}"/>
                </a:ext>
              </a:extLst>
            </p:cNvPr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1;p37">
              <a:extLst>
                <a:ext uri="{FF2B5EF4-FFF2-40B4-BE49-F238E27FC236}">
                  <a16:creationId xmlns:a16="http://schemas.microsoft.com/office/drawing/2014/main" id="{E6A73D12-D1A7-405D-3C29-8ACFC86BDEF2}"/>
                </a:ext>
              </a:extLst>
            </p:cNvPr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2;p37">
              <a:extLst>
                <a:ext uri="{FF2B5EF4-FFF2-40B4-BE49-F238E27FC236}">
                  <a16:creationId xmlns:a16="http://schemas.microsoft.com/office/drawing/2014/main" id="{5730796E-96BF-CFCA-D2C0-94EDDF0C0D43}"/>
                </a:ext>
              </a:extLst>
            </p:cNvPr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3;p37">
              <a:extLst>
                <a:ext uri="{FF2B5EF4-FFF2-40B4-BE49-F238E27FC236}">
                  <a16:creationId xmlns:a16="http://schemas.microsoft.com/office/drawing/2014/main" id="{1FAF90CC-4772-2034-C517-E539F3A745B3}"/>
                </a:ext>
              </a:extLst>
            </p:cNvPr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4;p37">
              <a:extLst>
                <a:ext uri="{FF2B5EF4-FFF2-40B4-BE49-F238E27FC236}">
                  <a16:creationId xmlns:a16="http://schemas.microsoft.com/office/drawing/2014/main" id="{609A9786-72D4-C125-02BD-33C31B4F3D0B}"/>
                </a:ext>
              </a:extLst>
            </p:cNvPr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25;p37">
              <a:extLst>
                <a:ext uri="{FF2B5EF4-FFF2-40B4-BE49-F238E27FC236}">
                  <a16:creationId xmlns:a16="http://schemas.microsoft.com/office/drawing/2014/main" id="{52FE5398-84F4-8FE7-BABC-4220CFA6BB8D}"/>
                </a:ext>
              </a:extLst>
            </p:cNvPr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26;p37">
              <a:extLst>
                <a:ext uri="{FF2B5EF4-FFF2-40B4-BE49-F238E27FC236}">
                  <a16:creationId xmlns:a16="http://schemas.microsoft.com/office/drawing/2014/main" id="{4F3787A5-0C4C-6BBF-CEA2-1685FD3A46EE}"/>
                </a:ext>
              </a:extLst>
            </p:cNvPr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7;p37">
              <a:extLst>
                <a:ext uri="{FF2B5EF4-FFF2-40B4-BE49-F238E27FC236}">
                  <a16:creationId xmlns:a16="http://schemas.microsoft.com/office/drawing/2014/main" id="{53D66440-C233-1959-4ED1-2F734047077F}"/>
                </a:ext>
              </a:extLst>
            </p:cNvPr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8;p37">
              <a:extLst>
                <a:ext uri="{FF2B5EF4-FFF2-40B4-BE49-F238E27FC236}">
                  <a16:creationId xmlns:a16="http://schemas.microsoft.com/office/drawing/2014/main" id="{7E37777C-3195-7F57-04CB-D74318E1C73D}"/>
                </a:ext>
              </a:extLst>
            </p:cNvPr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9;p37">
              <a:extLst>
                <a:ext uri="{FF2B5EF4-FFF2-40B4-BE49-F238E27FC236}">
                  <a16:creationId xmlns:a16="http://schemas.microsoft.com/office/drawing/2014/main" id="{E1A31BD6-E498-6ADC-A1E2-4913794A3B28}"/>
                </a:ext>
              </a:extLst>
            </p:cNvPr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30;p37">
              <a:extLst>
                <a:ext uri="{FF2B5EF4-FFF2-40B4-BE49-F238E27FC236}">
                  <a16:creationId xmlns:a16="http://schemas.microsoft.com/office/drawing/2014/main" id="{98716C51-D62F-CAFB-F2D3-F674E73DF445}"/>
                </a:ext>
              </a:extLst>
            </p:cNvPr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31;p37">
              <a:extLst>
                <a:ext uri="{FF2B5EF4-FFF2-40B4-BE49-F238E27FC236}">
                  <a16:creationId xmlns:a16="http://schemas.microsoft.com/office/drawing/2014/main" id="{D62954C7-5A75-F40B-E31A-A7DD3F30688A}"/>
                </a:ext>
              </a:extLst>
            </p:cNvPr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32;p37">
              <a:extLst>
                <a:ext uri="{FF2B5EF4-FFF2-40B4-BE49-F238E27FC236}">
                  <a16:creationId xmlns:a16="http://schemas.microsoft.com/office/drawing/2014/main" id="{54FEC86E-2542-10E3-CB5E-22BFE2DEAA5C}"/>
                </a:ext>
              </a:extLst>
            </p:cNvPr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3;p37">
              <a:extLst>
                <a:ext uri="{FF2B5EF4-FFF2-40B4-BE49-F238E27FC236}">
                  <a16:creationId xmlns:a16="http://schemas.microsoft.com/office/drawing/2014/main" id="{44B09F8F-CBC7-4360-D2D6-2C3D870E2919}"/>
                </a:ext>
              </a:extLst>
            </p:cNvPr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4;p37">
              <a:extLst>
                <a:ext uri="{FF2B5EF4-FFF2-40B4-BE49-F238E27FC236}">
                  <a16:creationId xmlns:a16="http://schemas.microsoft.com/office/drawing/2014/main" id="{380AE67B-519D-A6D7-03C2-6AB38AE03091}"/>
                </a:ext>
              </a:extLst>
            </p:cNvPr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5;p37">
              <a:extLst>
                <a:ext uri="{FF2B5EF4-FFF2-40B4-BE49-F238E27FC236}">
                  <a16:creationId xmlns:a16="http://schemas.microsoft.com/office/drawing/2014/main" id="{B3AE3197-A1B4-44D4-3935-004D194D4A07}"/>
                </a:ext>
              </a:extLst>
            </p:cNvPr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6;p37">
              <a:extLst>
                <a:ext uri="{FF2B5EF4-FFF2-40B4-BE49-F238E27FC236}">
                  <a16:creationId xmlns:a16="http://schemas.microsoft.com/office/drawing/2014/main" id="{A028D311-5A46-23BE-11EC-407182411CC6}"/>
                </a:ext>
              </a:extLst>
            </p:cNvPr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37;p37">
              <a:extLst>
                <a:ext uri="{FF2B5EF4-FFF2-40B4-BE49-F238E27FC236}">
                  <a16:creationId xmlns:a16="http://schemas.microsoft.com/office/drawing/2014/main" id="{C070C9C8-055F-C1C9-2A46-AA6C2CE0CC23}"/>
                </a:ext>
              </a:extLst>
            </p:cNvPr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38;p37">
              <a:extLst>
                <a:ext uri="{FF2B5EF4-FFF2-40B4-BE49-F238E27FC236}">
                  <a16:creationId xmlns:a16="http://schemas.microsoft.com/office/drawing/2014/main" id="{F5C98653-8232-0001-17AF-9C70FF82353E}"/>
                </a:ext>
              </a:extLst>
            </p:cNvPr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39;p37">
              <a:extLst>
                <a:ext uri="{FF2B5EF4-FFF2-40B4-BE49-F238E27FC236}">
                  <a16:creationId xmlns:a16="http://schemas.microsoft.com/office/drawing/2014/main" id="{D6B092D9-8DEC-A42D-A797-20DA45473C50}"/>
                </a:ext>
              </a:extLst>
            </p:cNvPr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40;p37">
              <a:extLst>
                <a:ext uri="{FF2B5EF4-FFF2-40B4-BE49-F238E27FC236}">
                  <a16:creationId xmlns:a16="http://schemas.microsoft.com/office/drawing/2014/main" id="{8EF3D454-3424-AF0B-4B15-571A4BD40993}"/>
                </a:ext>
              </a:extLst>
            </p:cNvPr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41;p37">
              <a:extLst>
                <a:ext uri="{FF2B5EF4-FFF2-40B4-BE49-F238E27FC236}">
                  <a16:creationId xmlns:a16="http://schemas.microsoft.com/office/drawing/2014/main" id="{78CCE8E5-FE81-EABC-7FE3-4A01D17FAB9D}"/>
                </a:ext>
              </a:extLst>
            </p:cNvPr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42;p37">
              <a:extLst>
                <a:ext uri="{FF2B5EF4-FFF2-40B4-BE49-F238E27FC236}">
                  <a16:creationId xmlns:a16="http://schemas.microsoft.com/office/drawing/2014/main" id="{E256E1F3-6536-6D71-08C0-1DE3A98A4503}"/>
                </a:ext>
              </a:extLst>
            </p:cNvPr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43;p37">
              <a:extLst>
                <a:ext uri="{FF2B5EF4-FFF2-40B4-BE49-F238E27FC236}">
                  <a16:creationId xmlns:a16="http://schemas.microsoft.com/office/drawing/2014/main" id="{2C0EA1DC-67D0-424C-C796-BDD08A4899D2}"/>
                </a:ext>
              </a:extLst>
            </p:cNvPr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44;p37">
              <a:extLst>
                <a:ext uri="{FF2B5EF4-FFF2-40B4-BE49-F238E27FC236}">
                  <a16:creationId xmlns:a16="http://schemas.microsoft.com/office/drawing/2014/main" id="{694F7279-01F5-0F3C-AA63-2413CE7E6DB1}"/>
                </a:ext>
              </a:extLst>
            </p:cNvPr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5;p37">
              <a:extLst>
                <a:ext uri="{FF2B5EF4-FFF2-40B4-BE49-F238E27FC236}">
                  <a16:creationId xmlns:a16="http://schemas.microsoft.com/office/drawing/2014/main" id="{8E40632D-20E0-62B6-9DB3-A8BA5FBCD370}"/>
                </a:ext>
              </a:extLst>
            </p:cNvPr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46;p37">
              <a:extLst>
                <a:ext uri="{FF2B5EF4-FFF2-40B4-BE49-F238E27FC236}">
                  <a16:creationId xmlns:a16="http://schemas.microsoft.com/office/drawing/2014/main" id="{F691D436-D0BE-C3B7-D527-60E183983A99}"/>
                </a:ext>
              </a:extLst>
            </p:cNvPr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794" name="Google Shape;794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)00</a:t>
            </a:r>
            <a:endParaRPr dirty="0"/>
          </a:p>
        </p:txBody>
      </p:sp>
      <p:sp>
        <p:nvSpPr>
          <p:cNvPr id="795" name="Google Shape;795;p3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1"/>
          </p:nvPr>
        </p:nvSpPr>
        <p:spPr>
          <a:xfrm>
            <a:off x="861060" y="1853849"/>
            <a:ext cx="1831665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799" name="Google Shape;799;p30"/>
          <p:cNvSpPr txBox="1">
            <a:spLocks noGrp="1"/>
          </p:cNvSpPr>
          <p:nvPr>
            <p:ph type="subTitle" idx="6"/>
          </p:nvPr>
        </p:nvSpPr>
        <p:spPr>
          <a:xfrm>
            <a:off x="5939455" y="1900396"/>
            <a:ext cx="1670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EDA</a:t>
            </a:r>
            <a:endParaRPr dirty="0"/>
          </a:p>
        </p:txBody>
      </p:sp>
      <p:sp>
        <p:nvSpPr>
          <p:cNvPr id="800" name="Google Shape;800;p30"/>
          <p:cNvSpPr txBox="1">
            <a:spLocks noGrp="1"/>
          </p:cNvSpPr>
          <p:nvPr>
            <p:ph type="subTitle" idx="7"/>
          </p:nvPr>
        </p:nvSpPr>
        <p:spPr>
          <a:xfrm>
            <a:off x="945831" y="2536744"/>
            <a:ext cx="2345268" cy="82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801" name="Google Shape;801;p30"/>
          <p:cNvSpPr txBox="1">
            <a:spLocks noGrp="1"/>
          </p:cNvSpPr>
          <p:nvPr>
            <p:ph type="subTitle" idx="8"/>
          </p:nvPr>
        </p:nvSpPr>
        <p:spPr>
          <a:xfrm>
            <a:off x="6284024" y="2571950"/>
            <a:ext cx="2171362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MODELLING</a:t>
            </a:r>
            <a:endParaRPr dirty="0"/>
          </a:p>
        </p:txBody>
      </p:sp>
      <p:sp>
        <p:nvSpPr>
          <p:cNvPr id="802" name="Google Shape;802;p30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03" name="Google Shape;803;p30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4" name="Google Shape;804;p30"/>
          <p:cNvSpPr txBox="1">
            <a:spLocks noGrp="1"/>
          </p:cNvSpPr>
          <p:nvPr>
            <p:ph type="subTitle" idx="14"/>
          </p:nvPr>
        </p:nvSpPr>
        <p:spPr>
          <a:xfrm>
            <a:off x="939171" y="3447926"/>
            <a:ext cx="2883836" cy="85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HYPERPARAMETER TUNING</a:t>
            </a:r>
            <a:endParaRPr dirty="0"/>
          </a:p>
        </p:txBody>
      </p:sp>
      <p:sp>
        <p:nvSpPr>
          <p:cNvPr id="805" name="Google Shape;805;p30"/>
          <p:cNvSpPr txBox="1">
            <a:spLocks noGrp="1"/>
          </p:cNvSpPr>
          <p:nvPr>
            <p:ph type="subTitle" idx="15"/>
          </p:nvPr>
        </p:nvSpPr>
        <p:spPr>
          <a:xfrm>
            <a:off x="6284025" y="3499975"/>
            <a:ext cx="2388488" cy="834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CHOOSE THE BEST MODEL</a:t>
            </a:r>
            <a:endParaRPr dirty="0"/>
          </a:p>
        </p:txBody>
      </p:sp>
      <p:grpSp>
        <p:nvGrpSpPr>
          <p:cNvPr id="806" name="Google Shape;806;p30"/>
          <p:cNvGrpSpPr/>
          <p:nvPr/>
        </p:nvGrpSpPr>
        <p:grpSpPr>
          <a:xfrm flipH="1">
            <a:off x="6789685" y="324602"/>
            <a:ext cx="2241485" cy="850074"/>
            <a:chOff x="3682500" y="238150"/>
            <a:chExt cx="3697600" cy="1402300"/>
          </a:xfrm>
        </p:grpSpPr>
        <p:sp>
          <p:nvSpPr>
            <p:cNvPr id="807" name="Google Shape;807;p30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 flipH="1">
            <a:off x="4441704" y="1908375"/>
            <a:ext cx="1332104" cy="2761253"/>
            <a:chOff x="5874325" y="-496950"/>
            <a:chExt cx="1802820" cy="3736978"/>
          </a:xfrm>
        </p:grpSpPr>
        <p:sp>
          <p:nvSpPr>
            <p:cNvPr id="857" name="Google Shape;857;p30"/>
            <p:cNvSpPr/>
            <p:nvPr/>
          </p:nvSpPr>
          <p:spPr>
            <a:xfrm>
              <a:off x="6722357" y="83650"/>
              <a:ext cx="410539" cy="897783"/>
            </a:xfrm>
            <a:custGeom>
              <a:avLst/>
              <a:gdLst/>
              <a:ahLst/>
              <a:cxnLst/>
              <a:rect l="l" t="t" r="r" b="b"/>
              <a:pathLst>
                <a:path w="3884" h="9131" extrusionOk="0">
                  <a:moveTo>
                    <a:pt x="2778" y="1"/>
                  </a:moveTo>
                  <a:lnTo>
                    <a:pt x="1" y="382"/>
                  </a:lnTo>
                  <a:lnTo>
                    <a:pt x="1684" y="1918"/>
                  </a:lnTo>
                  <a:lnTo>
                    <a:pt x="1168" y="9130"/>
                  </a:lnTo>
                  <a:lnTo>
                    <a:pt x="2987" y="8565"/>
                  </a:lnTo>
                  <a:lnTo>
                    <a:pt x="3884" y="2053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4F7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884712" y="939064"/>
              <a:ext cx="214465" cy="654926"/>
            </a:xfrm>
            <a:custGeom>
              <a:avLst/>
              <a:gdLst/>
              <a:ahLst/>
              <a:cxnLst/>
              <a:rect l="l" t="t" r="r" b="b"/>
              <a:pathLst>
                <a:path w="2029" h="6661" extrusionOk="0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6876996" y="1518976"/>
              <a:ext cx="128637" cy="53192"/>
            </a:xfrm>
            <a:custGeom>
              <a:avLst/>
              <a:gdLst/>
              <a:ahLst/>
              <a:cxnLst/>
              <a:rect l="l" t="t" r="r" b="b"/>
              <a:pathLst>
                <a:path w="1217" h="541" extrusionOk="0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6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6726268" y="1075537"/>
              <a:ext cx="615702" cy="897783"/>
            </a:xfrm>
            <a:custGeom>
              <a:avLst/>
              <a:gdLst/>
              <a:ahLst/>
              <a:cxnLst/>
              <a:rect l="l" t="t" r="r" b="b"/>
              <a:pathLst>
                <a:path w="5825" h="9131" extrusionOk="0">
                  <a:moveTo>
                    <a:pt x="1" y="1"/>
                  </a:moveTo>
                  <a:lnTo>
                    <a:pt x="1008" y="419"/>
                  </a:lnTo>
                  <a:lnTo>
                    <a:pt x="3748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7122432" y="1897128"/>
              <a:ext cx="436435" cy="1066897"/>
            </a:xfrm>
            <a:custGeom>
              <a:avLst/>
              <a:gdLst/>
              <a:ahLst/>
              <a:cxnLst/>
              <a:rect l="l" t="t" r="r" b="b"/>
              <a:pathLst>
                <a:path w="4129" h="10851" extrusionOk="0">
                  <a:moveTo>
                    <a:pt x="2077" y="0"/>
                  </a:moveTo>
                  <a:lnTo>
                    <a:pt x="0" y="774"/>
                  </a:lnTo>
                  <a:lnTo>
                    <a:pt x="2740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392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510640" y="833957"/>
              <a:ext cx="750893" cy="1123630"/>
            </a:xfrm>
            <a:custGeom>
              <a:avLst/>
              <a:gdLst/>
              <a:ahLst/>
              <a:cxnLst/>
              <a:rect l="l" t="t" r="r" b="b"/>
              <a:pathLst>
                <a:path w="7104" h="11428" extrusionOk="0">
                  <a:moveTo>
                    <a:pt x="5874" y="0"/>
                  </a:moveTo>
                  <a:lnTo>
                    <a:pt x="1832" y="492"/>
                  </a:lnTo>
                  <a:lnTo>
                    <a:pt x="1647" y="2163"/>
                  </a:lnTo>
                  <a:lnTo>
                    <a:pt x="1" y="11145"/>
                  </a:lnTo>
                  <a:lnTo>
                    <a:pt x="2200" y="11428"/>
                  </a:lnTo>
                  <a:lnTo>
                    <a:pt x="6550" y="3908"/>
                  </a:lnTo>
                  <a:cubicBezTo>
                    <a:pt x="7103" y="2937"/>
                    <a:pt x="7054" y="1745"/>
                    <a:pt x="6440" y="836"/>
                  </a:cubicBezTo>
                  <a:lnTo>
                    <a:pt x="5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6517193" y="1871761"/>
              <a:ext cx="388448" cy="1080171"/>
            </a:xfrm>
            <a:custGeom>
              <a:avLst/>
              <a:gdLst/>
              <a:ahLst/>
              <a:cxnLst/>
              <a:rect l="l" t="t" r="r" b="b"/>
              <a:pathLst>
                <a:path w="3675" h="10986" extrusionOk="0">
                  <a:moveTo>
                    <a:pt x="2138" y="0"/>
                  </a:moveTo>
                  <a:lnTo>
                    <a:pt x="0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4" y="4817"/>
                    <a:pt x="3171" y="3293"/>
                  </a:cubicBezTo>
                  <a:cubicBezTo>
                    <a:pt x="2654" y="1770"/>
                    <a:pt x="2138" y="0"/>
                    <a:pt x="2138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6891266" y="685292"/>
              <a:ext cx="468885" cy="540184"/>
            </a:xfrm>
            <a:custGeom>
              <a:avLst/>
              <a:gdLst/>
              <a:ahLst/>
              <a:cxnLst/>
              <a:rect l="l" t="t" r="r" b="b"/>
              <a:pathLst>
                <a:path w="4436" h="5494" extrusionOk="0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5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6600273" y="-399610"/>
              <a:ext cx="311815" cy="373527"/>
            </a:xfrm>
            <a:custGeom>
              <a:avLst/>
              <a:gdLst/>
              <a:ahLst/>
              <a:cxnLst/>
              <a:rect l="l" t="t" r="r" b="b"/>
              <a:pathLst>
                <a:path w="2950" h="3799" extrusionOk="0">
                  <a:moveTo>
                    <a:pt x="1460" y="0"/>
                  </a:moveTo>
                  <a:cubicBezTo>
                    <a:pt x="1449" y="0"/>
                    <a:pt x="1438" y="0"/>
                    <a:pt x="1426" y="1"/>
                  </a:cubicBezTo>
                  <a:cubicBezTo>
                    <a:pt x="627" y="25"/>
                    <a:pt x="1" y="886"/>
                    <a:pt x="25" y="1942"/>
                  </a:cubicBezTo>
                  <a:cubicBezTo>
                    <a:pt x="62" y="2972"/>
                    <a:pt x="707" y="3798"/>
                    <a:pt x="1490" y="3798"/>
                  </a:cubicBezTo>
                  <a:cubicBezTo>
                    <a:pt x="1502" y="3798"/>
                    <a:pt x="1513" y="3798"/>
                    <a:pt x="1524" y="3798"/>
                  </a:cubicBezTo>
                  <a:cubicBezTo>
                    <a:pt x="2323" y="3773"/>
                    <a:pt x="2950" y="2913"/>
                    <a:pt x="2925" y="1856"/>
                  </a:cubicBezTo>
                  <a:cubicBezTo>
                    <a:pt x="2889" y="827"/>
                    <a:pt x="2244" y="0"/>
                    <a:pt x="1460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6704177" y="-121748"/>
              <a:ext cx="194911" cy="255049"/>
            </a:xfrm>
            <a:custGeom>
              <a:avLst/>
              <a:gdLst/>
              <a:ahLst/>
              <a:cxnLst/>
              <a:rect l="l" t="t" r="r" b="b"/>
              <a:pathLst>
                <a:path w="1844" h="2594" extrusionOk="0">
                  <a:moveTo>
                    <a:pt x="1107" y="1"/>
                  </a:moveTo>
                  <a:lnTo>
                    <a:pt x="1" y="370"/>
                  </a:lnTo>
                  <a:lnTo>
                    <a:pt x="738" y="2594"/>
                  </a:lnTo>
                  <a:lnTo>
                    <a:pt x="1844" y="2225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6589915" y="157393"/>
              <a:ext cx="762520" cy="1123630"/>
            </a:xfrm>
            <a:custGeom>
              <a:avLst/>
              <a:gdLst/>
              <a:ahLst/>
              <a:cxnLst/>
              <a:rect l="l" t="t" r="r" b="b"/>
              <a:pathLst>
                <a:path w="7214" h="11428" extrusionOk="0">
                  <a:moveTo>
                    <a:pt x="4633" y="0"/>
                  </a:moveTo>
                  <a:lnTo>
                    <a:pt x="0" y="1229"/>
                  </a:lnTo>
                  <a:lnTo>
                    <a:pt x="99" y="11428"/>
                  </a:lnTo>
                  <a:lnTo>
                    <a:pt x="7213" y="10998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6579556" y="13644"/>
              <a:ext cx="472796" cy="804671"/>
            </a:xfrm>
            <a:custGeom>
              <a:avLst/>
              <a:gdLst/>
              <a:ahLst/>
              <a:cxnLst/>
              <a:rect l="l" t="t" r="r" b="b"/>
              <a:pathLst>
                <a:path w="4473" h="8184" extrusionOk="0">
                  <a:moveTo>
                    <a:pt x="3097" y="0"/>
                  </a:moveTo>
                  <a:lnTo>
                    <a:pt x="3047" y="49"/>
                  </a:lnTo>
                  <a:cubicBezTo>
                    <a:pt x="2790" y="255"/>
                    <a:pt x="2478" y="360"/>
                    <a:pt x="2166" y="360"/>
                  </a:cubicBezTo>
                  <a:cubicBezTo>
                    <a:pt x="1882" y="360"/>
                    <a:pt x="1597" y="274"/>
                    <a:pt x="1352" y="98"/>
                  </a:cubicBezTo>
                  <a:lnTo>
                    <a:pt x="860" y="688"/>
                  </a:lnTo>
                  <a:cubicBezTo>
                    <a:pt x="111" y="1327"/>
                    <a:pt x="0" y="2765"/>
                    <a:pt x="246" y="3723"/>
                  </a:cubicBezTo>
                  <a:lnTo>
                    <a:pt x="1241" y="8073"/>
                  </a:lnTo>
                  <a:lnTo>
                    <a:pt x="3564" y="8184"/>
                  </a:lnTo>
                  <a:lnTo>
                    <a:pt x="2064" y="3011"/>
                  </a:lnTo>
                  <a:lnTo>
                    <a:pt x="4030" y="3428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6280848" y="2909565"/>
              <a:ext cx="703962" cy="317188"/>
            </a:xfrm>
            <a:custGeom>
              <a:avLst/>
              <a:gdLst/>
              <a:ahLst/>
              <a:cxnLst/>
              <a:rect l="l" t="t" r="r" b="b"/>
              <a:pathLst>
                <a:path w="6660" h="3226" extrusionOk="0">
                  <a:moveTo>
                    <a:pt x="4043" y="0"/>
                  </a:moveTo>
                  <a:lnTo>
                    <a:pt x="2998" y="1143"/>
                  </a:lnTo>
                  <a:cubicBezTo>
                    <a:pt x="2838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7" y="3226"/>
                    <a:pt x="2948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7039246" y="2947027"/>
              <a:ext cx="637899" cy="293001"/>
            </a:xfrm>
            <a:custGeom>
              <a:avLst/>
              <a:gdLst/>
              <a:ahLst/>
              <a:cxnLst/>
              <a:rect l="l" t="t" r="r" b="b"/>
              <a:pathLst>
                <a:path w="6035" h="2980" extrusionOk="0">
                  <a:moveTo>
                    <a:pt x="3527" y="0"/>
                  </a:moveTo>
                  <a:lnTo>
                    <a:pt x="2643" y="1081"/>
                  </a:lnTo>
                  <a:cubicBezTo>
                    <a:pt x="2508" y="1266"/>
                    <a:pt x="2323" y="1413"/>
                    <a:pt x="2127" y="1511"/>
                  </a:cubicBezTo>
                  <a:lnTo>
                    <a:pt x="1" y="2617"/>
                  </a:lnTo>
                  <a:lnTo>
                    <a:pt x="2544" y="2974"/>
                  </a:lnTo>
                  <a:cubicBezTo>
                    <a:pt x="2578" y="2977"/>
                    <a:pt x="2612" y="2979"/>
                    <a:pt x="2645" y="2979"/>
                  </a:cubicBezTo>
                  <a:cubicBezTo>
                    <a:pt x="2940" y="2979"/>
                    <a:pt x="3214" y="2834"/>
                    <a:pt x="3380" y="2580"/>
                  </a:cubicBezTo>
                  <a:lnTo>
                    <a:pt x="4142" y="1389"/>
                  </a:lnTo>
                  <a:lnTo>
                    <a:pt x="4486" y="2384"/>
                  </a:lnTo>
                  <a:lnTo>
                    <a:pt x="6034" y="200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6474279" y="2875742"/>
              <a:ext cx="201464" cy="170393"/>
            </a:xfrm>
            <a:custGeom>
              <a:avLst/>
              <a:gdLst/>
              <a:ahLst/>
              <a:cxnLst/>
              <a:rect l="l" t="t" r="r" b="b"/>
              <a:pathLst>
                <a:path w="1906" h="1733" fill="none" extrusionOk="0">
                  <a:moveTo>
                    <a:pt x="1758" y="1032"/>
                  </a:moveTo>
                  <a:cubicBezTo>
                    <a:pt x="1451" y="885"/>
                    <a:pt x="1168" y="676"/>
                    <a:pt x="935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4" y="307"/>
                    <a:pt x="1316" y="369"/>
                  </a:cubicBezTo>
                  <a:cubicBezTo>
                    <a:pt x="1463" y="516"/>
                    <a:pt x="1561" y="725"/>
                    <a:pt x="1647" y="922"/>
                  </a:cubicBezTo>
                  <a:cubicBezTo>
                    <a:pt x="1488" y="713"/>
                    <a:pt x="1377" y="479"/>
                    <a:pt x="1316" y="234"/>
                  </a:cubicBezTo>
                  <a:cubicBezTo>
                    <a:pt x="1303" y="172"/>
                    <a:pt x="1291" y="86"/>
                    <a:pt x="1340" y="37"/>
                  </a:cubicBezTo>
                  <a:cubicBezTo>
                    <a:pt x="1377" y="0"/>
                    <a:pt x="1451" y="0"/>
                    <a:pt x="1500" y="25"/>
                  </a:cubicBezTo>
                  <a:cubicBezTo>
                    <a:pt x="1549" y="49"/>
                    <a:pt x="1586" y="98"/>
                    <a:pt x="1623" y="148"/>
                  </a:cubicBezTo>
                  <a:cubicBezTo>
                    <a:pt x="1807" y="430"/>
                    <a:pt x="1905" y="774"/>
                    <a:pt x="1869" y="1118"/>
                  </a:cubicBezTo>
                  <a:cubicBezTo>
                    <a:pt x="1856" y="1241"/>
                    <a:pt x="1819" y="1389"/>
                    <a:pt x="1709" y="1438"/>
                  </a:cubicBezTo>
                  <a:cubicBezTo>
                    <a:pt x="1574" y="1511"/>
                    <a:pt x="1414" y="1425"/>
                    <a:pt x="1267" y="1376"/>
                  </a:cubicBezTo>
                  <a:cubicBezTo>
                    <a:pt x="984" y="1290"/>
                    <a:pt x="664" y="1352"/>
                    <a:pt x="443" y="1548"/>
                  </a:cubicBezTo>
                  <a:cubicBezTo>
                    <a:pt x="370" y="1610"/>
                    <a:pt x="308" y="1683"/>
                    <a:pt x="222" y="1708"/>
                  </a:cubicBezTo>
                  <a:cubicBezTo>
                    <a:pt x="136" y="1733"/>
                    <a:pt x="13" y="1683"/>
                    <a:pt x="1" y="1597"/>
                  </a:cubicBezTo>
                </a:path>
              </a:pathLst>
            </a:custGeom>
            <a:noFill/>
            <a:ln w="1850" cap="flat" cmpd="sng">
              <a:solidFill>
                <a:srgbClr val="07030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6574271" y="-452606"/>
              <a:ext cx="289829" cy="224667"/>
            </a:xfrm>
            <a:custGeom>
              <a:avLst/>
              <a:gdLst/>
              <a:ahLst/>
              <a:cxnLst/>
              <a:rect l="l" t="t" r="r" b="b"/>
              <a:pathLst>
                <a:path w="2742" h="2285" extrusionOk="0">
                  <a:moveTo>
                    <a:pt x="1963" y="0"/>
                  </a:moveTo>
                  <a:cubicBezTo>
                    <a:pt x="1147" y="0"/>
                    <a:pt x="0" y="339"/>
                    <a:pt x="136" y="2285"/>
                  </a:cubicBezTo>
                  <a:lnTo>
                    <a:pt x="2692" y="2113"/>
                  </a:lnTo>
                  <a:lnTo>
                    <a:pt x="2741" y="97"/>
                  </a:lnTo>
                  <a:cubicBezTo>
                    <a:pt x="2741" y="97"/>
                    <a:pt x="2399" y="0"/>
                    <a:pt x="1963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7265233" y="2907107"/>
              <a:ext cx="192374" cy="151122"/>
            </a:xfrm>
            <a:custGeom>
              <a:avLst/>
              <a:gdLst/>
              <a:ahLst/>
              <a:cxnLst/>
              <a:rect l="l" t="t" r="r" b="b"/>
              <a:pathLst>
                <a:path w="1820" h="1537" fill="none" extrusionOk="0">
                  <a:moveTo>
                    <a:pt x="1365" y="898"/>
                  </a:moveTo>
                  <a:cubicBezTo>
                    <a:pt x="1254" y="578"/>
                    <a:pt x="1009" y="308"/>
                    <a:pt x="714" y="148"/>
                  </a:cubicBezTo>
                  <a:lnTo>
                    <a:pt x="701" y="148"/>
                  </a:lnTo>
                  <a:cubicBezTo>
                    <a:pt x="468" y="25"/>
                    <a:pt x="222" y="308"/>
                    <a:pt x="394" y="517"/>
                  </a:cubicBezTo>
                  <a:cubicBezTo>
                    <a:pt x="542" y="701"/>
                    <a:pt x="738" y="848"/>
                    <a:pt x="972" y="898"/>
                  </a:cubicBezTo>
                  <a:cubicBezTo>
                    <a:pt x="1119" y="836"/>
                    <a:pt x="1181" y="689"/>
                    <a:pt x="1242" y="541"/>
                  </a:cubicBezTo>
                  <a:cubicBezTo>
                    <a:pt x="1291" y="406"/>
                    <a:pt x="1328" y="246"/>
                    <a:pt x="1439" y="148"/>
                  </a:cubicBezTo>
                  <a:lnTo>
                    <a:pt x="1451" y="136"/>
                  </a:lnTo>
                  <a:cubicBezTo>
                    <a:pt x="1598" y="1"/>
                    <a:pt x="1819" y="209"/>
                    <a:pt x="1709" y="381"/>
                  </a:cubicBezTo>
                  <a:cubicBezTo>
                    <a:pt x="1463" y="725"/>
                    <a:pt x="1082" y="959"/>
                    <a:pt x="677" y="1020"/>
                  </a:cubicBezTo>
                  <a:cubicBezTo>
                    <a:pt x="542" y="1033"/>
                    <a:pt x="406" y="1033"/>
                    <a:pt x="296" y="1094"/>
                  </a:cubicBezTo>
                  <a:cubicBezTo>
                    <a:pt x="136" y="1192"/>
                    <a:pt x="62" y="1364"/>
                    <a:pt x="1" y="1536"/>
                  </a:cubicBez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6752269" y="-446215"/>
              <a:ext cx="258542" cy="359074"/>
            </a:xfrm>
            <a:custGeom>
              <a:avLst/>
              <a:gdLst/>
              <a:ahLst/>
              <a:cxnLst/>
              <a:rect l="l" t="t" r="r" b="b"/>
              <a:pathLst>
                <a:path w="2446" h="3652" extrusionOk="0">
                  <a:moveTo>
                    <a:pt x="548" y="1"/>
                  </a:moveTo>
                  <a:cubicBezTo>
                    <a:pt x="362" y="1"/>
                    <a:pt x="176" y="34"/>
                    <a:pt x="0" y="106"/>
                  </a:cubicBezTo>
                  <a:lnTo>
                    <a:pt x="381" y="1790"/>
                  </a:lnTo>
                  <a:cubicBezTo>
                    <a:pt x="602" y="1998"/>
                    <a:pt x="566" y="2355"/>
                    <a:pt x="529" y="2650"/>
                  </a:cubicBezTo>
                  <a:cubicBezTo>
                    <a:pt x="480" y="2945"/>
                    <a:pt x="455" y="3301"/>
                    <a:pt x="676" y="3510"/>
                  </a:cubicBezTo>
                  <a:cubicBezTo>
                    <a:pt x="776" y="3609"/>
                    <a:pt x="913" y="3652"/>
                    <a:pt x="1053" y="3652"/>
                  </a:cubicBezTo>
                  <a:cubicBezTo>
                    <a:pt x="1138" y="3652"/>
                    <a:pt x="1224" y="3636"/>
                    <a:pt x="1303" y="3608"/>
                  </a:cubicBezTo>
                  <a:cubicBezTo>
                    <a:pt x="1512" y="3522"/>
                    <a:pt x="1672" y="3362"/>
                    <a:pt x="1807" y="3190"/>
                  </a:cubicBezTo>
                  <a:cubicBezTo>
                    <a:pt x="2298" y="2551"/>
                    <a:pt x="2446" y="1618"/>
                    <a:pt x="2065" y="905"/>
                  </a:cubicBezTo>
                  <a:cubicBezTo>
                    <a:pt x="1773" y="359"/>
                    <a:pt x="1157" y="1"/>
                    <a:pt x="54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6743180" y="-270314"/>
              <a:ext cx="83186" cy="77380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1"/>
                  </a:moveTo>
                  <a:cubicBezTo>
                    <a:pt x="172" y="1"/>
                    <a:pt x="0" y="173"/>
                    <a:pt x="0" y="394"/>
                  </a:cubicBezTo>
                  <a:cubicBezTo>
                    <a:pt x="0" y="615"/>
                    <a:pt x="172" y="787"/>
                    <a:pt x="394" y="787"/>
                  </a:cubicBezTo>
                  <a:cubicBezTo>
                    <a:pt x="615" y="787"/>
                    <a:pt x="787" y="615"/>
                    <a:pt x="787" y="394"/>
                  </a:cubicBezTo>
                  <a:cubicBezTo>
                    <a:pt x="787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6304207" y="1512880"/>
              <a:ext cx="39003" cy="147484"/>
            </a:xfrm>
            <a:custGeom>
              <a:avLst/>
              <a:gdLst/>
              <a:ahLst/>
              <a:cxnLst/>
              <a:rect l="l" t="t" r="r" b="b"/>
              <a:pathLst>
                <a:path w="369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6536642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1" y="1"/>
                  </a:moveTo>
                  <a:lnTo>
                    <a:pt x="1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6092490" y="3040041"/>
              <a:ext cx="105277" cy="196940"/>
            </a:xfrm>
            <a:custGeom>
              <a:avLst/>
              <a:gdLst/>
              <a:ahLst/>
              <a:cxnLst/>
              <a:rect l="l" t="t" r="r" b="b"/>
              <a:pathLst>
                <a:path w="996" h="2003" extrusionOk="0">
                  <a:moveTo>
                    <a:pt x="430" y="0"/>
                  </a:moveTo>
                  <a:cubicBezTo>
                    <a:pt x="185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5" y="2003"/>
                    <a:pt x="430" y="2003"/>
                  </a:cubicBezTo>
                  <a:lnTo>
                    <a:pt x="578" y="2003"/>
                  </a:lnTo>
                  <a:cubicBezTo>
                    <a:pt x="811" y="2003"/>
                    <a:pt x="996" y="1806"/>
                    <a:pt x="996" y="1573"/>
                  </a:cubicBezTo>
                  <a:lnTo>
                    <a:pt x="996" y="430"/>
                  </a:lnTo>
                  <a:cubicBezTo>
                    <a:pt x="996" y="184"/>
                    <a:pt x="811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682085" y="3040041"/>
              <a:ext cx="105383" cy="196940"/>
            </a:xfrm>
            <a:custGeom>
              <a:avLst/>
              <a:gdLst/>
              <a:ahLst/>
              <a:cxnLst/>
              <a:rect l="l" t="t" r="r" b="b"/>
              <a:pathLst>
                <a:path w="997" h="2003" extrusionOk="0">
                  <a:moveTo>
                    <a:pt x="419" y="0"/>
                  </a:moveTo>
                  <a:cubicBezTo>
                    <a:pt x="185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85" y="2003"/>
                    <a:pt x="419" y="2003"/>
                  </a:cubicBezTo>
                  <a:lnTo>
                    <a:pt x="566" y="2003"/>
                  </a:lnTo>
                  <a:cubicBezTo>
                    <a:pt x="812" y="2003"/>
                    <a:pt x="996" y="1806"/>
                    <a:pt x="996" y="1573"/>
                  </a:cubicBezTo>
                  <a:lnTo>
                    <a:pt x="996" y="430"/>
                  </a:lnTo>
                  <a:cubicBezTo>
                    <a:pt x="996" y="184"/>
                    <a:pt x="812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5874325" y="1620446"/>
              <a:ext cx="1131307" cy="1498140"/>
            </a:xfrm>
            <a:custGeom>
              <a:avLst/>
              <a:gdLst/>
              <a:ahLst/>
              <a:cxnLst/>
              <a:rect l="l" t="t" r="r" b="b"/>
              <a:pathLst>
                <a:path w="10703" h="15237" extrusionOk="0">
                  <a:moveTo>
                    <a:pt x="0" y="0"/>
                  </a:moveTo>
                  <a:lnTo>
                    <a:pt x="0" y="15237"/>
                  </a:lnTo>
                  <a:lnTo>
                    <a:pt x="10702" y="15237"/>
                  </a:lnTo>
                  <a:lnTo>
                    <a:pt x="107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140584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61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1" y="10629"/>
                    <a:pt x="123" y="10629"/>
                  </a:cubicBezTo>
                  <a:lnTo>
                    <a:pt x="160" y="10629"/>
                  </a:lnTo>
                  <a:cubicBezTo>
                    <a:pt x="233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424917" y="1868123"/>
              <a:ext cx="30019" cy="1045070"/>
            </a:xfrm>
            <a:custGeom>
              <a:avLst/>
              <a:gdLst/>
              <a:ahLst/>
              <a:cxnLst/>
              <a:rect l="l" t="t" r="r" b="b"/>
              <a:pathLst>
                <a:path w="284" h="10629" extrusionOk="0">
                  <a:moveTo>
                    <a:pt x="124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24" y="10629"/>
                  </a:cubicBezTo>
                  <a:lnTo>
                    <a:pt x="161" y="10629"/>
                  </a:lnTo>
                  <a:cubicBezTo>
                    <a:pt x="234" y="10629"/>
                    <a:pt x="284" y="10580"/>
                    <a:pt x="284" y="10518"/>
                  </a:cubicBezTo>
                  <a:lnTo>
                    <a:pt x="284" y="123"/>
                  </a:lnTo>
                  <a:cubicBezTo>
                    <a:pt x="284" y="62"/>
                    <a:pt x="234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709356" y="1868123"/>
              <a:ext cx="30019" cy="1045070"/>
            </a:xfrm>
            <a:custGeom>
              <a:avLst/>
              <a:gdLst/>
              <a:ahLst/>
              <a:cxnLst/>
              <a:rect l="l" t="t" r="r" b="b"/>
              <a:pathLst>
                <a:path w="284" h="10629" extrusionOk="0">
                  <a:moveTo>
                    <a:pt x="124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24" y="10629"/>
                  </a:cubicBezTo>
                  <a:lnTo>
                    <a:pt x="161" y="10629"/>
                  </a:lnTo>
                  <a:cubicBezTo>
                    <a:pt x="222" y="10629"/>
                    <a:pt x="284" y="10580"/>
                    <a:pt x="284" y="10518"/>
                  </a:cubicBezTo>
                  <a:lnTo>
                    <a:pt x="284" y="123"/>
                  </a:lnTo>
                  <a:cubicBezTo>
                    <a:pt x="284" y="62"/>
                    <a:pt x="22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241844" y="1482695"/>
              <a:ext cx="396269" cy="33921"/>
            </a:xfrm>
            <a:custGeom>
              <a:avLst/>
              <a:gdLst/>
              <a:ahLst/>
              <a:cxnLst/>
              <a:rect l="l" t="t" r="r" b="b"/>
              <a:pathLst>
                <a:path w="3749" h="345" extrusionOk="0">
                  <a:moveTo>
                    <a:pt x="0" y="1"/>
                  </a:moveTo>
                  <a:lnTo>
                    <a:pt x="0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426291" y="807311"/>
              <a:ext cx="388448" cy="577645"/>
            </a:xfrm>
            <a:custGeom>
              <a:avLst/>
              <a:gdLst/>
              <a:ahLst/>
              <a:cxnLst/>
              <a:rect l="l" t="t" r="r" b="b"/>
              <a:pathLst>
                <a:path w="3675" h="5875" extrusionOk="0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360017" y="1335308"/>
              <a:ext cx="148191" cy="193105"/>
            </a:xfrm>
            <a:custGeom>
              <a:avLst/>
              <a:gdLst/>
              <a:ahLst/>
              <a:cxnLst/>
              <a:rect l="l" t="t" r="r" b="b"/>
              <a:pathLst>
                <a:path w="1402" h="1964" extrusionOk="0">
                  <a:moveTo>
                    <a:pt x="1017" y="0"/>
                  </a:moveTo>
                  <a:cubicBezTo>
                    <a:pt x="765" y="0"/>
                    <a:pt x="435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7" y="1963"/>
                    <a:pt x="374" y="1963"/>
                  </a:cubicBezTo>
                  <a:cubicBezTo>
                    <a:pt x="619" y="1963"/>
                    <a:pt x="952" y="1652"/>
                    <a:pt x="1156" y="1192"/>
                  </a:cubicBezTo>
                  <a:cubicBezTo>
                    <a:pt x="1401" y="652"/>
                    <a:pt x="1377" y="136"/>
                    <a:pt x="1131" y="25"/>
                  </a:cubicBezTo>
                  <a:cubicBezTo>
                    <a:pt x="1096" y="8"/>
                    <a:pt x="1057" y="0"/>
                    <a:pt x="101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422380" y="628559"/>
              <a:ext cx="428719" cy="749119"/>
            </a:xfrm>
            <a:custGeom>
              <a:avLst/>
              <a:gdLst/>
              <a:ahLst/>
              <a:cxnLst/>
              <a:rect l="l" t="t" r="r" b="b"/>
              <a:pathLst>
                <a:path w="4056" h="7619" extrusionOk="0">
                  <a:moveTo>
                    <a:pt x="1647" y="0"/>
                  </a:moveTo>
                  <a:cubicBezTo>
                    <a:pt x="1622" y="13"/>
                    <a:pt x="0" y="7275"/>
                    <a:pt x="0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836725" y="-496950"/>
              <a:ext cx="457258" cy="901716"/>
            </a:xfrm>
            <a:custGeom>
              <a:avLst/>
              <a:gdLst/>
              <a:ahLst/>
              <a:cxnLst/>
              <a:rect l="l" t="t" r="r" b="b"/>
              <a:pathLst>
                <a:path w="4326" h="9171" extrusionOk="0">
                  <a:moveTo>
                    <a:pt x="1524" y="1"/>
                  </a:moveTo>
                  <a:cubicBezTo>
                    <a:pt x="905" y="1"/>
                    <a:pt x="288" y="288"/>
                    <a:pt x="0" y="819"/>
                  </a:cubicBezTo>
                  <a:lnTo>
                    <a:pt x="1241" y="2109"/>
                  </a:lnTo>
                  <a:cubicBezTo>
                    <a:pt x="1585" y="2170"/>
                    <a:pt x="1831" y="2490"/>
                    <a:pt x="1917" y="2822"/>
                  </a:cubicBezTo>
                  <a:cubicBezTo>
                    <a:pt x="2003" y="3153"/>
                    <a:pt x="1966" y="3510"/>
                    <a:pt x="1905" y="3854"/>
                  </a:cubicBezTo>
                  <a:cubicBezTo>
                    <a:pt x="1782" y="4628"/>
                    <a:pt x="1597" y="5402"/>
                    <a:pt x="1585" y="6176"/>
                  </a:cubicBezTo>
                  <a:cubicBezTo>
                    <a:pt x="1573" y="6963"/>
                    <a:pt x="1733" y="7786"/>
                    <a:pt x="2224" y="8400"/>
                  </a:cubicBezTo>
                  <a:cubicBezTo>
                    <a:pt x="2593" y="8862"/>
                    <a:pt x="3178" y="9171"/>
                    <a:pt x="3758" y="9171"/>
                  </a:cubicBezTo>
                  <a:cubicBezTo>
                    <a:pt x="3950" y="9171"/>
                    <a:pt x="4142" y="9137"/>
                    <a:pt x="4325" y="9064"/>
                  </a:cubicBezTo>
                  <a:cubicBezTo>
                    <a:pt x="3895" y="8978"/>
                    <a:pt x="3576" y="8609"/>
                    <a:pt x="3428" y="8204"/>
                  </a:cubicBezTo>
                  <a:cubicBezTo>
                    <a:pt x="3281" y="7798"/>
                    <a:pt x="3293" y="7343"/>
                    <a:pt x="3330" y="6913"/>
                  </a:cubicBezTo>
                  <a:cubicBezTo>
                    <a:pt x="3416" y="6090"/>
                    <a:pt x="3625" y="5279"/>
                    <a:pt x="3760" y="4456"/>
                  </a:cubicBezTo>
                  <a:cubicBezTo>
                    <a:pt x="3895" y="3633"/>
                    <a:pt x="3957" y="2772"/>
                    <a:pt x="3735" y="1974"/>
                  </a:cubicBezTo>
                  <a:cubicBezTo>
                    <a:pt x="3502" y="1163"/>
                    <a:pt x="2961" y="413"/>
                    <a:pt x="2187" y="118"/>
                  </a:cubicBezTo>
                  <a:cubicBezTo>
                    <a:pt x="1977" y="39"/>
                    <a:pt x="1750" y="1"/>
                    <a:pt x="1524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6606827" y="444891"/>
              <a:ext cx="250720" cy="782942"/>
            </a:xfrm>
            <a:custGeom>
              <a:avLst/>
              <a:gdLst/>
              <a:ahLst/>
              <a:cxnLst/>
              <a:rect l="l" t="t" r="r" b="b"/>
              <a:pathLst>
                <a:path w="2372" h="7963" fill="none" extrusionOk="0">
                  <a:moveTo>
                    <a:pt x="0" y="7963"/>
                  </a:moveTo>
                  <a:lnTo>
                    <a:pt x="2372" y="2372"/>
                  </a:lnTo>
                  <a:lnTo>
                    <a:pt x="1929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1"/>
          <p:cNvSpPr txBox="1">
            <a:spLocks noGrp="1"/>
          </p:cNvSpPr>
          <p:nvPr>
            <p:ph type="title"/>
          </p:nvPr>
        </p:nvSpPr>
        <p:spPr>
          <a:xfrm>
            <a:off x="1729420" y="141353"/>
            <a:ext cx="4327426" cy="64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IMPORTANT FEATURES</a:t>
            </a:r>
            <a:endParaRPr sz="2800" b="1" dirty="0"/>
          </a:p>
        </p:txBody>
      </p:sp>
      <p:sp>
        <p:nvSpPr>
          <p:cNvPr id="895" name="Google Shape;895;p31"/>
          <p:cNvSpPr txBox="1">
            <a:spLocks noGrp="1"/>
          </p:cNvSpPr>
          <p:nvPr>
            <p:ph type="title" idx="2"/>
          </p:nvPr>
        </p:nvSpPr>
        <p:spPr>
          <a:xfrm>
            <a:off x="206182" y="141353"/>
            <a:ext cx="11931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96" name="Google Shape;896;p31"/>
          <p:cNvGrpSpPr/>
          <p:nvPr/>
        </p:nvGrpSpPr>
        <p:grpSpPr>
          <a:xfrm>
            <a:off x="7645140" y="2250498"/>
            <a:ext cx="1608507" cy="2538141"/>
            <a:chOff x="10584956" y="-228134"/>
            <a:chExt cx="2176894" cy="3435027"/>
          </a:xfrm>
        </p:grpSpPr>
        <p:sp>
          <p:nvSpPr>
            <p:cNvPr id="897" name="Google Shape;897;p31"/>
            <p:cNvSpPr/>
            <p:nvPr/>
          </p:nvSpPr>
          <p:spPr>
            <a:xfrm>
              <a:off x="12469483" y="3076224"/>
              <a:ext cx="109188" cy="102845"/>
            </a:xfrm>
            <a:custGeom>
              <a:avLst/>
              <a:gdLst/>
              <a:ahLst/>
              <a:cxnLst/>
              <a:rect l="l" t="t" r="r" b="b"/>
              <a:pathLst>
                <a:path w="1033" h="1046" extrusionOk="0">
                  <a:moveTo>
                    <a:pt x="517" y="1"/>
                  </a:moveTo>
                  <a:cubicBezTo>
                    <a:pt x="234" y="1"/>
                    <a:pt x="1" y="234"/>
                    <a:pt x="1" y="517"/>
                  </a:cubicBezTo>
                  <a:cubicBezTo>
                    <a:pt x="1" y="812"/>
                    <a:pt x="234" y="1045"/>
                    <a:pt x="517" y="1045"/>
                  </a:cubicBezTo>
                  <a:cubicBezTo>
                    <a:pt x="799" y="1045"/>
                    <a:pt x="1033" y="812"/>
                    <a:pt x="1033" y="517"/>
                  </a:cubicBezTo>
                  <a:cubicBezTo>
                    <a:pt x="1033" y="234"/>
                    <a:pt x="79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2503308" y="3107687"/>
              <a:ext cx="41646" cy="39919"/>
            </a:xfrm>
            <a:custGeom>
              <a:avLst/>
              <a:gdLst/>
              <a:ahLst/>
              <a:cxnLst/>
              <a:rect l="l" t="t" r="r" b="b"/>
              <a:pathLst>
                <a:path w="394" h="406" extrusionOk="0">
                  <a:moveTo>
                    <a:pt x="197" y="0"/>
                  </a:moveTo>
                  <a:cubicBezTo>
                    <a:pt x="86" y="0"/>
                    <a:pt x="0" y="99"/>
                    <a:pt x="0" y="197"/>
                  </a:cubicBezTo>
                  <a:cubicBezTo>
                    <a:pt x="0" y="307"/>
                    <a:pt x="86" y="406"/>
                    <a:pt x="197" y="406"/>
                  </a:cubicBezTo>
                  <a:cubicBezTo>
                    <a:pt x="307" y="406"/>
                    <a:pt x="393" y="307"/>
                    <a:pt x="393" y="197"/>
                  </a:cubicBezTo>
                  <a:cubicBezTo>
                    <a:pt x="393" y="99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12651288" y="2933655"/>
              <a:ext cx="110562" cy="10284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517" y="1"/>
                  </a:moveTo>
                  <a:cubicBezTo>
                    <a:pt x="234" y="1"/>
                    <a:pt x="1" y="234"/>
                    <a:pt x="1" y="529"/>
                  </a:cubicBezTo>
                  <a:cubicBezTo>
                    <a:pt x="1" y="812"/>
                    <a:pt x="234" y="1045"/>
                    <a:pt x="517" y="1045"/>
                  </a:cubicBezTo>
                  <a:cubicBezTo>
                    <a:pt x="812" y="1045"/>
                    <a:pt x="1045" y="812"/>
                    <a:pt x="1045" y="529"/>
                  </a:cubicBezTo>
                  <a:cubicBezTo>
                    <a:pt x="1045" y="234"/>
                    <a:pt x="812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2685112" y="2965118"/>
              <a:ext cx="42914" cy="399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7" y="0"/>
                  </a:moveTo>
                  <a:cubicBezTo>
                    <a:pt x="99" y="0"/>
                    <a:pt x="0" y="99"/>
                    <a:pt x="0" y="209"/>
                  </a:cubicBezTo>
                  <a:cubicBezTo>
                    <a:pt x="0" y="320"/>
                    <a:pt x="99" y="406"/>
                    <a:pt x="197" y="406"/>
                  </a:cubicBezTo>
                  <a:cubicBezTo>
                    <a:pt x="308" y="406"/>
                    <a:pt x="406" y="320"/>
                    <a:pt x="406" y="209"/>
                  </a:cubicBezTo>
                  <a:cubicBezTo>
                    <a:pt x="406" y="99"/>
                    <a:pt x="30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0584956" y="1494985"/>
              <a:ext cx="135190" cy="174916"/>
            </a:xfrm>
            <a:custGeom>
              <a:avLst/>
              <a:gdLst/>
              <a:ahLst/>
              <a:cxnLst/>
              <a:rect l="l" t="t" r="r" b="b"/>
              <a:pathLst>
                <a:path w="1279" h="1779" extrusionOk="0">
                  <a:moveTo>
                    <a:pt x="929" y="1"/>
                  </a:moveTo>
                  <a:cubicBezTo>
                    <a:pt x="701" y="1"/>
                    <a:pt x="402" y="286"/>
                    <a:pt x="222" y="699"/>
                  </a:cubicBezTo>
                  <a:cubicBezTo>
                    <a:pt x="1" y="1178"/>
                    <a:pt x="13" y="1657"/>
                    <a:pt x="246" y="1756"/>
                  </a:cubicBezTo>
                  <a:cubicBezTo>
                    <a:pt x="279" y="1771"/>
                    <a:pt x="313" y="1778"/>
                    <a:pt x="349" y="1778"/>
                  </a:cubicBezTo>
                  <a:cubicBezTo>
                    <a:pt x="576" y="1778"/>
                    <a:pt x="867" y="1493"/>
                    <a:pt x="1057" y="1080"/>
                  </a:cubicBezTo>
                  <a:cubicBezTo>
                    <a:pt x="1279" y="601"/>
                    <a:pt x="1266" y="121"/>
                    <a:pt x="1033" y="23"/>
                  </a:cubicBezTo>
                  <a:cubicBezTo>
                    <a:pt x="1001" y="8"/>
                    <a:pt x="966" y="1"/>
                    <a:pt x="929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377179" y="1518976"/>
              <a:ext cx="604076" cy="757575"/>
            </a:xfrm>
            <a:custGeom>
              <a:avLst/>
              <a:gdLst/>
              <a:ahLst/>
              <a:cxnLst/>
              <a:rect l="l" t="t" r="r" b="b"/>
              <a:pathLst>
                <a:path w="5715" h="7705" extrusionOk="0">
                  <a:moveTo>
                    <a:pt x="198" y="0"/>
                  </a:moveTo>
                  <a:lnTo>
                    <a:pt x="1" y="148"/>
                  </a:lnTo>
                  <a:lnTo>
                    <a:pt x="5518" y="7704"/>
                  </a:lnTo>
                  <a:lnTo>
                    <a:pt x="5715" y="755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1755162" y="2187871"/>
              <a:ext cx="1001507" cy="976637"/>
            </a:xfrm>
            <a:custGeom>
              <a:avLst/>
              <a:gdLst/>
              <a:ahLst/>
              <a:cxnLst/>
              <a:rect l="l" t="t" r="r" b="b"/>
              <a:pathLst>
                <a:path w="9475" h="9933" extrusionOk="0">
                  <a:moveTo>
                    <a:pt x="2786" y="0"/>
                  </a:moveTo>
                  <a:cubicBezTo>
                    <a:pt x="2515" y="0"/>
                    <a:pt x="2243" y="90"/>
                    <a:pt x="2016" y="275"/>
                  </a:cubicBezTo>
                  <a:lnTo>
                    <a:pt x="1" y="1909"/>
                  </a:lnTo>
                  <a:lnTo>
                    <a:pt x="6501" y="9933"/>
                  </a:lnTo>
                  <a:lnTo>
                    <a:pt x="9474" y="7524"/>
                  </a:lnTo>
                  <a:lnTo>
                    <a:pt x="3748" y="459"/>
                  </a:lnTo>
                  <a:cubicBezTo>
                    <a:pt x="3503" y="158"/>
                    <a:pt x="3146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056379" y="1644634"/>
              <a:ext cx="117010" cy="48375"/>
            </a:xfrm>
            <a:custGeom>
              <a:avLst/>
              <a:gdLst/>
              <a:ahLst/>
              <a:cxnLst/>
              <a:rect l="l" t="t" r="r" b="b"/>
              <a:pathLst>
                <a:path w="1107" h="492" extrusionOk="0">
                  <a:moveTo>
                    <a:pt x="75" y="0"/>
                  </a:moveTo>
                  <a:lnTo>
                    <a:pt x="1" y="492"/>
                  </a:lnTo>
                  <a:lnTo>
                    <a:pt x="1070" y="479"/>
                  </a:lnTo>
                  <a:lnTo>
                    <a:pt x="1107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0918757" y="1242294"/>
              <a:ext cx="559893" cy="813127"/>
            </a:xfrm>
            <a:custGeom>
              <a:avLst/>
              <a:gdLst/>
              <a:ahLst/>
              <a:cxnLst/>
              <a:rect l="l" t="t" r="r" b="b"/>
              <a:pathLst>
                <a:path w="5297" h="8270" extrusionOk="0">
                  <a:moveTo>
                    <a:pt x="0" y="0"/>
                  </a:moveTo>
                  <a:lnTo>
                    <a:pt x="922" y="381"/>
                  </a:lnTo>
                  <a:lnTo>
                    <a:pt x="3404" y="8270"/>
                  </a:lnTo>
                  <a:lnTo>
                    <a:pt x="5296" y="7582"/>
                  </a:lnTo>
                  <a:lnTo>
                    <a:pt x="4805" y="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1278560" y="1987684"/>
              <a:ext cx="407896" cy="1060900"/>
            </a:xfrm>
            <a:custGeom>
              <a:avLst/>
              <a:gdLst/>
              <a:ahLst/>
              <a:cxnLst/>
              <a:rect l="l" t="t" r="r" b="b"/>
              <a:pathLst>
                <a:path w="3859" h="10790" extrusionOk="0">
                  <a:moveTo>
                    <a:pt x="1892" y="1"/>
                  </a:moveTo>
                  <a:lnTo>
                    <a:pt x="0" y="689"/>
                  </a:lnTo>
                  <a:lnTo>
                    <a:pt x="2826" y="10789"/>
                  </a:lnTo>
                  <a:lnTo>
                    <a:pt x="3858" y="10482"/>
                  </a:lnTo>
                  <a:cubicBezTo>
                    <a:pt x="3858" y="10482"/>
                    <a:pt x="3821" y="4572"/>
                    <a:pt x="3084" y="2901"/>
                  </a:cubicBezTo>
                  <a:cubicBezTo>
                    <a:pt x="2494" y="1561"/>
                    <a:pt x="1892" y="1"/>
                    <a:pt x="1892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0725220" y="1022443"/>
              <a:ext cx="679334" cy="1019703"/>
            </a:xfrm>
            <a:custGeom>
              <a:avLst/>
              <a:gdLst/>
              <a:ahLst/>
              <a:cxnLst/>
              <a:rect l="l" t="t" r="r" b="b"/>
              <a:pathLst>
                <a:path w="6427" h="10371" extrusionOk="0">
                  <a:moveTo>
                    <a:pt x="5309" y="0"/>
                  </a:moveTo>
                  <a:lnTo>
                    <a:pt x="1647" y="455"/>
                  </a:lnTo>
                  <a:lnTo>
                    <a:pt x="1487" y="1966"/>
                  </a:lnTo>
                  <a:lnTo>
                    <a:pt x="1" y="10100"/>
                  </a:lnTo>
                  <a:lnTo>
                    <a:pt x="1991" y="10371"/>
                  </a:lnTo>
                  <a:lnTo>
                    <a:pt x="5923" y="3551"/>
                  </a:lnTo>
                  <a:cubicBezTo>
                    <a:pt x="6427" y="2679"/>
                    <a:pt x="6390" y="1597"/>
                    <a:pt x="5825" y="762"/>
                  </a:cubicBezTo>
                  <a:lnTo>
                    <a:pt x="5309" y="0"/>
                  </a:ln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0730400" y="1963595"/>
              <a:ext cx="352087" cy="1058343"/>
            </a:xfrm>
            <a:custGeom>
              <a:avLst/>
              <a:gdLst/>
              <a:ahLst/>
              <a:cxnLst/>
              <a:rect l="l" t="t" r="r" b="b"/>
              <a:pathLst>
                <a:path w="3331" h="10764" extrusionOk="0">
                  <a:moveTo>
                    <a:pt x="1942" y="0"/>
                  </a:moveTo>
                  <a:lnTo>
                    <a:pt x="1" y="528"/>
                  </a:lnTo>
                  <a:lnTo>
                    <a:pt x="1660" y="10764"/>
                  </a:lnTo>
                  <a:lnTo>
                    <a:pt x="2790" y="10555"/>
                  </a:lnTo>
                  <a:cubicBezTo>
                    <a:pt x="2790" y="10555"/>
                    <a:pt x="3331" y="4374"/>
                    <a:pt x="2864" y="2986"/>
                  </a:cubicBezTo>
                  <a:cubicBezTo>
                    <a:pt x="2409" y="1610"/>
                    <a:pt x="1942" y="0"/>
                    <a:pt x="1942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11069380" y="888330"/>
              <a:ext cx="424808" cy="489351"/>
            </a:xfrm>
            <a:custGeom>
              <a:avLst/>
              <a:gdLst/>
              <a:ahLst/>
              <a:cxnLst/>
              <a:rect l="l" t="t" r="r" b="b"/>
              <a:pathLst>
                <a:path w="4019" h="4977" extrusionOk="0">
                  <a:moveTo>
                    <a:pt x="2471" y="0"/>
                  </a:moveTo>
                  <a:lnTo>
                    <a:pt x="1" y="2323"/>
                  </a:lnTo>
                  <a:lnTo>
                    <a:pt x="3404" y="4977"/>
                  </a:lnTo>
                  <a:lnTo>
                    <a:pt x="3552" y="4891"/>
                  </a:lnTo>
                  <a:cubicBezTo>
                    <a:pt x="4019" y="4399"/>
                    <a:pt x="3048" y="2753"/>
                    <a:pt x="2606" y="2224"/>
                  </a:cubicBezTo>
                  <a:lnTo>
                    <a:pt x="2471" y="0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10822676" y="-109654"/>
              <a:ext cx="281902" cy="338426"/>
            </a:xfrm>
            <a:custGeom>
              <a:avLst/>
              <a:gdLst/>
              <a:ahLst/>
              <a:cxnLst/>
              <a:rect l="l" t="t" r="r" b="b"/>
              <a:pathLst>
                <a:path w="2667" h="3442" extrusionOk="0">
                  <a:moveTo>
                    <a:pt x="1324" y="0"/>
                  </a:moveTo>
                  <a:cubicBezTo>
                    <a:pt x="1313" y="0"/>
                    <a:pt x="1302" y="0"/>
                    <a:pt x="1290" y="1"/>
                  </a:cubicBezTo>
                  <a:cubicBezTo>
                    <a:pt x="565" y="25"/>
                    <a:pt x="0" y="812"/>
                    <a:pt x="25" y="1758"/>
                  </a:cubicBezTo>
                  <a:cubicBezTo>
                    <a:pt x="49" y="2701"/>
                    <a:pt x="632" y="3442"/>
                    <a:pt x="1342" y="3442"/>
                  </a:cubicBezTo>
                  <a:cubicBezTo>
                    <a:pt x="1353" y="3442"/>
                    <a:pt x="1365" y="3442"/>
                    <a:pt x="1376" y="3441"/>
                  </a:cubicBezTo>
                  <a:cubicBezTo>
                    <a:pt x="2101" y="3429"/>
                    <a:pt x="2667" y="2643"/>
                    <a:pt x="2642" y="1684"/>
                  </a:cubicBezTo>
                  <a:cubicBezTo>
                    <a:pt x="2618" y="753"/>
                    <a:pt x="2034" y="0"/>
                    <a:pt x="1324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10916115" y="142841"/>
              <a:ext cx="176730" cy="230861"/>
            </a:xfrm>
            <a:custGeom>
              <a:avLst/>
              <a:gdLst/>
              <a:ahLst/>
              <a:cxnLst/>
              <a:rect l="l" t="t" r="r" b="b"/>
              <a:pathLst>
                <a:path w="1672" h="2348" extrusionOk="0">
                  <a:moveTo>
                    <a:pt x="1008" y="1"/>
                  </a:moveTo>
                  <a:lnTo>
                    <a:pt x="1" y="333"/>
                  </a:lnTo>
                  <a:lnTo>
                    <a:pt x="677" y="2348"/>
                  </a:lnTo>
                  <a:lnTo>
                    <a:pt x="1672" y="200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10713593" y="280592"/>
              <a:ext cx="940413" cy="1757908"/>
            </a:xfrm>
            <a:custGeom>
              <a:avLst/>
              <a:gdLst/>
              <a:ahLst/>
              <a:cxnLst/>
              <a:rect l="l" t="t" r="r" b="b"/>
              <a:pathLst>
                <a:path w="8897" h="17879" extrusionOk="0">
                  <a:moveTo>
                    <a:pt x="3502" y="1"/>
                  </a:moveTo>
                  <a:lnTo>
                    <a:pt x="3453" y="38"/>
                  </a:lnTo>
                  <a:cubicBezTo>
                    <a:pt x="3220" y="225"/>
                    <a:pt x="2936" y="321"/>
                    <a:pt x="2651" y="321"/>
                  </a:cubicBezTo>
                  <a:cubicBezTo>
                    <a:pt x="2395" y="321"/>
                    <a:pt x="2138" y="244"/>
                    <a:pt x="1917" y="87"/>
                  </a:cubicBezTo>
                  <a:lnTo>
                    <a:pt x="1475" y="615"/>
                  </a:lnTo>
                  <a:cubicBezTo>
                    <a:pt x="1008" y="1008"/>
                    <a:pt x="811" y="1733"/>
                    <a:pt x="811" y="2421"/>
                  </a:cubicBezTo>
                  <a:lnTo>
                    <a:pt x="786" y="2434"/>
                  </a:lnTo>
                  <a:lnTo>
                    <a:pt x="0" y="17879"/>
                  </a:lnTo>
                  <a:lnTo>
                    <a:pt x="8896" y="17842"/>
                  </a:lnTo>
                  <a:lnTo>
                    <a:pt x="5099" y="2249"/>
                  </a:lnTo>
                  <a:lnTo>
                    <a:pt x="5099" y="2237"/>
                  </a:lnTo>
                  <a:cubicBezTo>
                    <a:pt x="4866" y="1315"/>
                    <a:pt x="4301" y="517"/>
                    <a:pt x="3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10812106" y="-156947"/>
              <a:ext cx="262559" cy="203233"/>
            </a:xfrm>
            <a:custGeom>
              <a:avLst/>
              <a:gdLst/>
              <a:ahLst/>
              <a:cxnLst/>
              <a:rect l="l" t="t" r="r" b="b"/>
              <a:pathLst>
                <a:path w="2484" h="2067" extrusionOk="0">
                  <a:moveTo>
                    <a:pt x="1778" y="0"/>
                  </a:moveTo>
                  <a:cubicBezTo>
                    <a:pt x="1039" y="0"/>
                    <a:pt x="1" y="307"/>
                    <a:pt x="113" y="2067"/>
                  </a:cubicBezTo>
                  <a:lnTo>
                    <a:pt x="2435" y="1907"/>
                  </a:lnTo>
                  <a:lnTo>
                    <a:pt x="2484" y="89"/>
                  </a:lnTo>
                  <a:cubicBezTo>
                    <a:pt x="2484" y="89"/>
                    <a:pt x="2174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0960297" y="-151736"/>
              <a:ext cx="233914" cy="325349"/>
            </a:xfrm>
            <a:custGeom>
              <a:avLst/>
              <a:gdLst/>
              <a:ahLst/>
              <a:cxnLst/>
              <a:rect l="l" t="t" r="r" b="b"/>
              <a:pathLst>
                <a:path w="2213" h="3309" extrusionOk="0">
                  <a:moveTo>
                    <a:pt x="492" y="1"/>
                  </a:moveTo>
                  <a:cubicBezTo>
                    <a:pt x="325" y="1"/>
                    <a:pt x="158" y="31"/>
                    <a:pt x="1" y="97"/>
                  </a:cubicBezTo>
                  <a:lnTo>
                    <a:pt x="345" y="1621"/>
                  </a:lnTo>
                  <a:cubicBezTo>
                    <a:pt x="541" y="1805"/>
                    <a:pt x="517" y="2124"/>
                    <a:pt x="468" y="2395"/>
                  </a:cubicBezTo>
                  <a:cubicBezTo>
                    <a:pt x="431" y="2677"/>
                    <a:pt x="406" y="2997"/>
                    <a:pt x="603" y="3181"/>
                  </a:cubicBezTo>
                  <a:cubicBezTo>
                    <a:pt x="696" y="3267"/>
                    <a:pt x="824" y="3308"/>
                    <a:pt x="955" y="3308"/>
                  </a:cubicBezTo>
                  <a:cubicBezTo>
                    <a:pt x="1031" y="3308"/>
                    <a:pt x="1108" y="3294"/>
                    <a:pt x="1180" y="3267"/>
                  </a:cubicBezTo>
                  <a:cubicBezTo>
                    <a:pt x="1365" y="3193"/>
                    <a:pt x="1512" y="3046"/>
                    <a:pt x="1635" y="2886"/>
                  </a:cubicBezTo>
                  <a:cubicBezTo>
                    <a:pt x="2077" y="2309"/>
                    <a:pt x="2212" y="1473"/>
                    <a:pt x="1868" y="822"/>
                  </a:cubicBezTo>
                  <a:cubicBezTo>
                    <a:pt x="1604" y="332"/>
                    <a:pt x="1044" y="1"/>
                    <a:pt x="492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0648588" y="998255"/>
              <a:ext cx="350818" cy="524452"/>
            </a:xfrm>
            <a:custGeom>
              <a:avLst/>
              <a:gdLst/>
              <a:ahLst/>
              <a:cxnLst/>
              <a:rect l="l" t="t" r="r" b="b"/>
              <a:pathLst>
                <a:path w="3319" h="5334" extrusionOk="0">
                  <a:moveTo>
                    <a:pt x="1524" y="0"/>
                  </a:moveTo>
                  <a:lnTo>
                    <a:pt x="1" y="5259"/>
                  </a:lnTo>
                  <a:lnTo>
                    <a:pt x="640" y="5333"/>
                  </a:lnTo>
                  <a:lnTo>
                    <a:pt x="3318" y="185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0644677" y="837595"/>
              <a:ext cx="388448" cy="677835"/>
            </a:xfrm>
            <a:custGeom>
              <a:avLst/>
              <a:gdLst/>
              <a:ahLst/>
              <a:cxnLst/>
              <a:rect l="l" t="t" r="r" b="b"/>
              <a:pathLst>
                <a:path w="3675" h="6894" extrusionOk="0">
                  <a:moveTo>
                    <a:pt x="1488" y="0"/>
                  </a:moveTo>
                  <a:cubicBezTo>
                    <a:pt x="1488" y="0"/>
                    <a:pt x="1488" y="0"/>
                    <a:pt x="1488" y="0"/>
                  </a:cubicBezTo>
                  <a:cubicBezTo>
                    <a:pt x="1463" y="0"/>
                    <a:pt x="1" y="6586"/>
                    <a:pt x="1" y="6586"/>
                  </a:cubicBezTo>
                  <a:lnTo>
                    <a:pt x="800" y="6893"/>
                  </a:lnTo>
                  <a:lnTo>
                    <a:pt x="3675" y="1745"/>
                  </a:lnTo>
                  <a:cubicBezTo>
                    <a:pt x="3675" y="1745"/>
                    <a:pt x="1527" y="0"/>
                    <a:pt x="1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0668142" y="2986848"/>
              <a:ext cx="422166" cy="165673"/>
            </a:xfrm>
            <a:custGeom>
              <a:avLst/>
              <a:gdLst/>
              <a:ahLst/>
              <a:cxnLst/>
              <a:rect l="l" t="t" r="r" b="b"/>
              <a:pathLst>
                <a:path w="3994" h="1685" extrusionOk="0">
                  <a:moveTo>
                    <a:pt x="3539" y="1"/>
                  </a:moveTo>
                  <a:cubicBezTo>
                    <a:pt x="3119" y="185"/>
                    <a:pt x="2795" y="240"/>
                    <a:pt x="2558" y="240"/>
                  </a:cubicBezTo>
                  <a:cubicBezTo>
                    <a:pt x="2212" y="240"/>
                    <a:pt x="2052" y="123"/>
                    <a:pt x="2052" y="123"/>
                  </a:cubicBezTo>
                  <a:lnTo>
                    <a:pt x="98" y="1070"/>
                  </a:lnTo>
                  <a:lnTo>
                    <a:pt x="98" y="1057"/>
                  </a:lnTo>
                  <a:lnTo>
                    <a:pt x="98" y="1057"/>
                  </a:lnTo>
                  <a:cubicBezTo>
                    <a:pt x="0" y="1143"/>
                    <a:pt x="25" y="1315"/>
                    <a:pt x="123" y="1352"/>
                  </a:cubicBezTo>
                  <a:cubicBezTo>
                    <a:pt x="733" y="1597"/>
                    <a:pt x="1317" y="1684"/>
                    <a:pt x="1838" y="1684"/>
                  </a:cubicBezTo>
                  <a:cubicBezTo>
                    <a:pt x="3040" y="1684"/>
                    <a:pt x="3901" y="1223"/>
                    <a:pt x="3944" y="1180"/>
                  </a:cubicBezTo>
                  <a:cubicBezTo>
                    <a:pt x="3993" y="1119"/>
                    <a:pt x="3539" y="1"/>
                    <a:pt x="3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10933027" y="-228134"/>
              <a:ext cx="476813" cy="542544"/>
            </a:xfrm>
            <a:custGeom>
              <a:avLst/>
              <a:gdLst/>
              <a:ahLst/>
              <a:cxnLst/>
              <a:rect l="l" t="t" r="r" b="b"/>
              <a:pathLst>
                <a:path w="4511" h="5518" extrusionOk="0">
                  <a:moveTo>
                    <a:pt x="3073" y="5052"/>
                  </a:moveTo>
                  <a:lnTo>
                    <a:pt x="3073" y="5052"/>
                  </a:lnTo>
                  <a:cubicBezTo>
                    <a:pt x="3074" y="5057"/>
                    <a:pt x="3073" y="5063"/>
                    <a:pt x="3069" y="5070"/>
                  </a:cubicBezTo>
                  <a:lnTo>
                    <a:pt x="3069" y="5070"/>
                  </a:lnTo>
                  <a:cubicBezTo>
                    <a:pt x="3070" y="5064"/>
                    <a:pt x="3071" y="5058"/>
                    <a:pt x="3073" y="5052"/>
                  </a:cubicBezTo>
                  <a:close/>
                  <a:moveTo>
                    <a:pt x="1932" y="0"/>
                  </a:moveTo>
                  <a:cubicBezTo>
                    <a:pt x="1877" y="0"/>
                    <a:pt x="1822" y="9"/>
                    <a:pt x="1770" y="26"/>
                  </a:cubicBezTo>
                  <a:cubicBezTo>
                    <a:pt x="1586" y="75"/>
                    <a:pt x="1438" y="223"/>
                    <a:pt x="1340" y="395"/>
                  </a:cubicBezTo>
                  <a:cubicBezTo>
                    <a:pt x="1264" y="252"/>
                    <a:pt x="1102" y="166"/>
                    <a:pt x="944" y="166"/>
                  </a:cubicBezTo>
                  <a:cubicBezTo>
                    <a:pt x="871" y="166"/>
                    <a:pt x="800" y="184"/>
                    <a:pt x="738" y="223"/>
                  </a:cubicBezTo>
                  <a:cubicBezTo>
                    <a:pt x="557" y="355"/>
                    <a:pt x="506" y="642"/>
                    <a:pt x="644" y="826"/>
                  </a:cubicBezTo>
                  <a:lnTo>
                    <a:pt x="644" y="826"/>
                  </a:lnTo>
                  <a:cubicBezTo>
                    <a:pt x="587" y="757"/>
                    <a:pt x="496" y="724"/>
                    <a:pt x="403" y="724"/>
                  </a:cubicBezTo>
                  <a:cubicBezTo>
                    <a:pt x="327" y="724"/>
                    <a:pt x="249" y="745"/>
                    <a:pt x="185" y="788"/>
                  </a:cubicBezTo>
                  <a:cubicBezTo>
                    <a:pt x="50" y="899"/>
                    <a:pt x="1" y="1083"/>
                    <a:pt x="13" y="1243"/>
                  </a:cubicBezTo>
                  <a:cubicBezTo>
                    <a:pt x="25" y="1415"/>
                    <a:pt x="111" y="1574"/>
                    <a:pt x="210" y="1722"/>
                  </a:cubicBezTo>
                  <a:lnTo>
                    <a:pt x="1107" y="3528"/>
                  </a:lnTo>
                  <a:cubicBezTo>
                    <a:pt x="934" y="3602"/>
                    <a:pt x="750" y="3688"/>
                    <a:pt x="664" y="3848"/>
                  </a:cubicBezTo>
                  <a:cubicBezTo>
                    <a:pt x="580" y="4004"/>
                    <a:pt x="684" y="4254"/>
                    <a:pt x="849" y="4254"/>
                  </a:cubicBezTo>
                  <a:cubicBezTo>
                    <a:pt x="853" y="4254"/>
                    <a:pt x="857" y="4253"/>
                    <a:pt x="861" y="4253"/>
                  </a:cubicBezTo>
                  <a:lnTo>
                    <a:pt x="861" y="4253"/>
                  </a:lnTo>
                  <a:cubicBezTo>
                    <a:pt x="713" y="4265"/>
                    <a:pt x="603" y="4450"/>
                    <a:pt x="627" y="4597"/>
                  </a:cubicBezTo>
                  <a:cubicBezTo>
                    <a:pt x="664" y="4757"/>
                    <a:pt x="787" y="4880"/>
                    <a:pt x="934" y="4929"/>
                  </a:cubicBezTo>
                  <a:cubicBezTo>
                    <a:pt x="1082" y="4990"/>
                    <a:pt x="1242" y="5003"/>
                    <a:pt x="1401" y="5015"/>
                  </a:cubicBezTo>
                  <a:cubicBezTo>
                    <a:pt x="1401" y="5175"/>
                    <a:pt x="1500" y="5334"/>
                    <a:pt x="1635" y="5408"/>
                  </a:cubicBezTo>
                  <a:cubicBezTo>
                    <a:pt x="1693" y="5437"/>
                    <a:pt x="1759" y="5451"/>
                    <a:pt x="1825" y="5451"/>
                  </a:cubicBezTo>
                  <a:cubicBezTo>
                    <a:pt x="1926" y="5451"/>
                    <a:pt x="2027" y="5418"/>
                    <a:pt x="2102" y="5359"/>
                  </a:cubicBezTo>
                  <a:cubicBezTo>
                    <a:pt x="2210" y="5458"/>
                    <a:pt x="2365" y="5518"/>
                    <a:pt x="2518" y="5518"/>
                  </a:cubicBezTo>
                  <a:cubicBezTo>
                    <a:pt x="2573" y="5518"/>
                    <a:pt x="2627" y="5510"/>
                    <a:pt x="2679" y="5494"/>
                  </a:cubicBezTo>
                  <a:cubicBezTo>
                    <a:pt x="2828" y="5448"/>
                    <a:pt x="2955" y="5338"/>
                    <a:pt x="3025" y="5197"/>
                  </a:cubicBezTo>
                  <a:lnTo>
                    <a:pt x="3025" y="5197"/>
                  </a:lnTo>
                  <a:cubicBezTo>
                    <a:pt x="3991" y="5152"/>
                    <a:pt x="4177" y="4472"/>
                    <a:pt x="4129" y="3884"/>
                  </a:cubicBezTo>
                  <a:cubicBezTo>
                    <a:pt x="4387" y="3663"/>
                    <a:pt x="4510" y="3295"/>
                    <a:pt x="4436" y="2975"/>
                  </a:cubicBezTo>
                  <a:cubicBezTo>
                    <a:pt x="4350" y="2643"/>
                    <a:pt x="4080" y="2373"/>
                    <a:pt x="3748" y="2299"/>
                  </a:cubicBezTo>
                  <a:cubicBezTo>
                    <a:pt x="3969" y="2164"/>
                    <a:pt x="3969" y="1820"/>
                    <a:pt x="3797" y="1648"/>
                  </a:cubicBezTo>
                  <a:cubicBezTo>
                    <a:pt x="3652" y="1493"/>
                    <a:pt x="3429" y="1433"/>
                    <a:pt x="3215" y="1433"/>
                  </a:cubicBezTo>
                  <a:cubicBezTo>
                    <a:pt x="3175" y="1433"/>
                    <a:pt x="3136" y="1435"/>
                    <a:pt x="3097" y="1439"/>
                  </a:cubicBezTo>
                  <a:cubicBezTo>
                    <a:pt x="3294" y="1402"/>
                    <a:pt x="3417" y="1157"/>
                    <a:pt x="3355" y="960"/>
                  </a:cubicBezTo>
                  <a:cubicBezTo>
                    <a:pt x="3294" y="763"/>
                    <a:pt x="3097" y="628"/>
                    <a:pt x="2900" y="604"/>
                  </a:cubicBezTo>
                  <a:cubicBezTo>
                    <a:pt x="2855" y="595"/>
                    <a:pt x="2808" y="591"/>
                    <a:pt x="2761" y="591"/>
                  </a:cubicBezTo>
                  <a:cubicBezTo>
                    <a:pt x="2607" y="591"/>
                    <a:pt x="2449" y="633"/>
                    <a:pt x="2298" y="690"/>
                  </a:cubicBezTo>
                  <a:cubicBezTo>
                    <a:pt x="2434" y="542"/>
                    <a:pt x="2434" y="297"/>
                    <a:pt x="2298" y="161"/>
                  </a:cubicBezTo>
                  <a:cubicBezTo>
                    <a:pt x="2210" y="56"/>
                    <a:pt x="2071" y="0"/>
                    <a:pt x="1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10951207" y="7548"/>
              <a:ext cx="76738" cy="70202"/>
            </a:xfrm>
            <a:custGeom>
              <a:avLst/>
              <a:gdLst/>
              <a:ahLst/>
              <a:cxnLst/>
              <a:rect l="l" t="t" r="r" b="b"/>
              <a:pathLst>
                <a:path w="726" h="714" extrusionOk="0">
                  <a:moveTo>
                    <a:pt x="369" y="1"/>
                  </a:moveTo>
                  <a:cubicBezTo>
                    <a:pt x="173" y="1"/>
                    <a:pt x="1" y="160"/>
                    <a:pt x="1" y="357"/>
                  </a:cubicBezTo>
                  <a:cubicBezTo>
                    <a:pt x="1" y="554"/>
                    <a:pt x="173" y="713"/>
                    <a:pt x="369" y="713"/>
                  </a:cubicBezTo>
                  <a:cubicBezTo>
                    <a:pt x="566" y="713"/>
                    <a:pt x="726" y="554"/>
                    <a:pt x="726" y="357"/>
                  </a:cubicBezTo>
                  <a:cubicBezTo>
                    <a:pt x="726" y="160"/>
                    <a:pt x="566" y="1"/>
                    <a:pt x="369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10987568" y="63592"/>
              <a:ext cx="66380" cy="80624"/>
            </a:xfrm>
            <a:custGeom>
              <a:avLst/>
              <a:gdLst/>
              <a:ahLst/>
              <a:cxnLst/>
              <a:rect l="l" t="t" r="r" b="b"/>
              <a:pathLst>
                <a:path w="628" h="820" extrusionOk="0">
                  <a:moveTo>
                    <a:pt x="384" y="1"/>
                  </a:moveTo>
                  <a:cubicBezTo>
                    <a:pt x="317" y="1"/>
                    <a:pt x="251" y="20"/>
                    <a:pt x="197" y="57"/>
                  </a:cubicBezTo>
                  <a:cubicBezTo>
                    <a:pt x="62" y="156"/>
                    <a:pt x="1" y="315"/>
                    <a:pt x="38" y="475"/>
                  </a:cubicBezTo>
                  <a:cubicBezTo>
                    <a:pt x="62" y="623"/>
                    <a:pt x="173" y="758"/>
                    <a:pt x="320" y="819"/>
                  </a:cubicBezTo>
                  <a:lnTo>
                    <a:pt x="627" y="94"/>
                  </a:lnTo>
                  <a:cubicBezTo>
                    <a:pt x="558" y="32"/>
                    <a:pt x="470" y="1"/>
                    <a:pt x="38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11394091" y="2961480"/>
              <a:ext cx="392358" cy="245413"/>
            </a:xfrm>
            <a:custGeom>
              <a:avLst/>
              <a:gdLst/>
              <a:ahLst/>
              <a:cxnLst/>
              <a:rect l="l" t="t" r="r" b="b"/>
              <a:pathLst>
                <a:path w="3712" h="2496" extrusionOk="0">
                  <a:moveTo>
                    <a:pt x="2888" y="0"/>
                  </a:moveTo>
                  <a:cubicBezTo>
                    <a:pt x="2314" y="584"/>
                    <a:pt x="1864" y="662"/>
                    <a:pt x="1663" y="662"/>
                  </a:cubicBezTo>
                  <a:cubicBezTo>
                    <a:pt x="1589" y="662"/>
                    <a:pt x="1549" y="652"/>
                    <a:pt x="1549" y="652"/>
                  </a:cubicBezTo>
                  <a:lnTo>
                    <a:pt x="62" y="2237"/>
                  </a:lnTo>
                  <a:cubicBezTo>
                    <a:pt x="1" y="2347"/>
                    <a:pt x="87" y="2495"/>
                    <a:pt x="210" y="2495"/>
                  </a:cubicBezTo>
                  <a:cubicBezTo>
                    <a:pt x="227" y="2495"/>
                    <a:pt x="245" y="2495"/>
                    <a:pt x="263" y="2495"/>
                  </a:cubicBezTo>
                  <a:cubicBezTo>
                    <a:pt x="2393" y="2495"/>
                    <a:pt x="3663" y="1032"/>
                    <a:pt x="3687" y="947"/>
                  </a:cubicBezTo>
                  <a:cubicBezTo>
                    <a:pt x="3711" y="873"/>
                    <a:pt x="2888" y="0"/>
                    <a:pt x="2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10726489" y="663562"/>
              <a:ext cx="262559" cy="839772"/>
            </a:xfrm>
            <a:custGeom>
              <a:avLst/>
              <a:gdLst/>
              <a:ahLst/>
              <a:cxnLst/>
              <a:rect l="l" t="t" r="r" b="b"/>
              <a:pathLst>
                <a:path w="2484" h="8541" fill="none" extrusionOk="0">
                  <a:moveTo>
                    <a:pt x="1" y="8541"/>
                  </a:moveTo>
                  <a:lnTo>
                    <a:pt x="2483" y="3159"/>
                  </a:lnTo>
                  <a:lnTo>
                    <a:pt x="2164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1"/>
          <p:cNvGrpSpPr/>
          <p:nvPr/>
        </p:nvGrpSpPr>
        <p:grpSpPr>
          <a:xfrm flipH="1">
            <a:off x="6157952" y="109325"/>
            <a:ext cx="2578706" cy="977964"/>
            <a:chOff x="3682500" y="238150"/>
            <a:chExt cx="3697600" cy="1402300"/>
          </a:xfrm>
        </p:grpSpPr>
        <p:sp>
          <p:nvSpPr>
            <p:cNvPr id="924" name="Google Shape;924;p31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1"/>
          <p:cNvGrpSpPr/>
          <p:nvPr/>
        </p:nvGrpSpPr>
        <p:grpSpPr>
          <a:xfrm>
            <a:off x="6377236" y="2027402"/>
            <a:ext cx="1265926" cy="2761237"/>
            <a:chOff x="238125" y="2370075"/>
            <a:chExt cx="381625" cy="832400"/>
          </a:xfrm>
        </p:grpSpPr>
        <p:sp>
          <p:nvSpPr>
            <p:cNvPr id="974" name="Google Shape;974;p31"/>
            <p:cNvSpPr/>
            <p:nvPr/>
          </p:nvSpPr>
          <p:spPr>
            <a:xfrm>
              <a:off x="417925" y="2484150"/>
              <a:ext cx="86625" cy="204275"/>
            </a:xfrm>
            <a:custGeom>
              <a:avLst/>
              <a:gdLst/>
              <a:ahLst/>
              <a:cxnLst/>
              <a:rect l="l" t="t" r="r" b="b"/>
              <a:pathLst>
                <a:path w="3465" h="8171" extrusionOk="0">
                  <a:moveTo>
                    <a:pt x="2474" y="0"/>
                  </a:moveTo>
                  <a:lnTo>
                    <a:pt x="0" y="341"/>
                  </a:lnTo>
                  <a:lnTo>
                    <a:pt x="1496" y="1716"/>
                  </a:lnTo>
                  <a:lnTo>
                    <a:pt x="1034" y="8171"/>
                  </a:lnTo>
                  <a:lnTo>
                    <a:pt x="2661" y="7665"/>
                  </a:lnTo>
                  <a:lnTo>
                    <a:pt x="3464" y="1848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52000" y="2678775"/>
              <a:ext cx="45400" cy="149325"/>
            </a:xfrm>
            <a:custGeom>
              <a:avLst/>
              <a:gdLst/>
              <a:ahLst/>
              <a:cxnLst/>
              <a:rect l="l" t="t" r="r" b="b"/>
              <a:pathLst>
                <a:path w="1816" h="5973" extrusionOk="0">
                  <a:moveTo>
                    <a:pt x="1815" y="1"/>
                  </a:moveTo>
                  <a:lnTo>
                    <a:pt x="188" y="507"/>
                  </a:lnTo>
                  <a:lnTo>
                    <a:pt x="1" y="5807"/>
                  </a:lnTo>
                  <a:lnTo>
                    <a:pt x="958" y="5972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450350" y="2811025"/>
              <a:ext cx="27250" cy="12125"/>
            </a:xfrm>
            <a:custGeom>
              <a:avLst/>
              <a:gdLst/>
              <a:ahLst/>
              <a:cxnLst/>
              <a:rect l="l" t="t" r="r" b="b"/>
              <a:pathLst>
                <a:path w="1090" h="485" extrusionOk="0">
                  <a:moveTo>
                    <a:pt x="78" y="1"/>
                  </a:moveTo>
                  <a:lnTo>
                    <a:pt x="1" y="484"/>
                  </a:lnTo>
                  <a:lnTo>
                    <a:pt x="1" y="484"/>
                  </a:lnTo>
                  <a:lnTo>
                    <a:pt x="1057" y="473"/>
                  </a:lnTo>
                  <a:lnTo>
                    <a:pt x="1090" y="1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418475" y="2710125"/>
              <a:ext cx="130600" cy="204025"/>
            </a:xfrm>
            <a:custGeom>
              <a:avLst/>
              <a:gdLst/>
              <a:ahLst/>
              <a:cxnLst/>
              <a:rect l="l" t="t" r="r" b="b"/>
              <a:pathLst>
                <a:path w="5224" h="8161" extrusionOk="0">
                  <a:moveTo>
                    <a:pt x="0" y="1"/>
                  </a:moveTo>
                  <a:lnTo>
                    <a:pt x="902" y="364"/>
                  </a:lnTo>
                  <a:lnTo>
                    <a:pt x="3354" y="8160"/>
                  </a:lnTo>
                  <a:lnTo>
                    <a:pt x="5224" y="7479"/>
                  </a:lnTo>
                  <a:lnTo>
                    <a:pt x="4740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502325" y="2896018"/>
              <a:ext cx="92400" cy="242775"/>
            </a:xfrm>
            <a:custGeom>
              <a:avLst/>
              <a:gdLst/>
              <a:ahLst/>
              <a:cxnLst/>
              <a:rect l="l" t="t" r="r" b="b"/>
              <a:pathLst>
                <a:path w="3696" h="9711" extrusionOk="0">
                  <a:moveTo>
                    <a:pt x="1859" y="1"/>
                  </a:moveTo>
                  <a:lnTo>
                    <a:pt x="0" y="682"/>
                  </a:lnTo>
                  <a:lnTo>
                    <a:pt x="2453" y="9590"/>
                  </a:lnTo>
                  <a:lnTo>
                    <a:pt x="3695" y="9711"/>
                  </a:lnTo>
                  <a:cubicBezTo>
                    <a:pt x="3695" y="9711"/>
                    <a:pt x="3618" y="4179"/>
                    <a:pt x="3046" y="2860"/>
                  </a:cubicBezTo>
                  <a:cubicBezTo>
                    <a:pt x="2464" y="1540"/>
                    <a:pt x="1859" y="1"/>
                    <a:pt x="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72825" y="2654875"/>
              <a:ext cx="158925" cy="255975"/>
            </a:xfrm>
            <a:custGeom>
              <a:avLst/>
              <a:gdLst/>
              <a:ahLst/>
              <a:cxnLst/>
              <a:rect l="l" t="t" r="r" b="b"/>
              <a:pathLst>
                <a:path w="6357" h="10239" extrusionOk="0">
                  <a:moveTo>
                    <a:pt x="5257" y="0"/>
                  </a:moveTo>
                  <a:lnTo>
                    <a:pt x="1639" y="440"/>
                  </a:lnTo>
                  <a:lnTo>
                    <a:pt x="1474" y="1936"/>
                  </a:lnTo>
                  <a:lnTo>
                    <a:pt x="1" y="9974"/>
                  </a:lnTo>
                  <a:lnTo>
                    <a:pt x="1969" y="10238"/>
                  </a:lnTo>
                  <a:lnTo>
                    <a:pt x="5862" y="3497"/>
                  </a:lnTo>
                  <a:cubicBezTo>
                    <a:pt x="6357" y="2639"/>
                    <a:pt x="6313" y="1573"/>
                    <a:pt x="5763" y="748"/>
                  </a:cubicBezTo>
                  <a:lnTo>
                    <a:pt x="52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74200" y="2891025"/>
              <a:ext cx="82225" cy="245800"/>
            </a:xfrm>
            <a:custGeom>
              <a:avLst/>
              <a:gdLst/>
              <a:ahLst/>
              <a:cxnLst/>
              <a:rect l="l" t="t" r="r" b="b"/>
              <a:pathLst>
                <a:path w="3289" h="9832" extrusionOk="0">
                  <a:moveTo>
                    <a:pt x="1914" y="1"/>
                  </a:moveTo>
                  <a:lnTo>
                    <a:pt x="1" y="517"/>
                  </a:lnTo>
                  <a:lnTo>
                    <a:pt x="1661" y="9612"/>
                  </a:lnTo>
                  <a:lnTo>
                    <a:pt x="2882" y="9832"/>
                  </a:lnTo>
                  <a:cubicBezTo>
                    <a:pt x="2882" y="9832"/>
                    <a:pt x="3289" y="4322"/>
                    <a:pt x="2838" y="2959"/>
                  </a:cubicBezTo>
                  <a:cubicBezTo>
                    <a:pt x="2387" y="1595"/>
                    <a:pt x="1914" y="1"/>
                    <a:pt x="1914" y="1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453375" y="2621050"/>
              <a:ext cx="99275" cy="122925"/>
            </a:xfrm>
            <a:custGeom>
              <a:avLst/>
              <a:gdLst/>
              <a:ahLst/>
              <a:cxnLst/>
              <a:rect l="l" t="t" r="r" b="b"/>
              <a:pathLst>
                <a:path w="3971" h="4917" extrusionOk="0">
                  <a:moveTo>
                    <a:pt x="2442" y="1"/>
                  </a:moveTo>
                  <a:lnTo>
                    <a:pt x="1" y="2299"/>
                  </a:lnTo>
                  <a:lnTo>
                    <a:pt x="3366" y="4916"/>
                  </a:lnTo>
                  <a:lnTo>
                    <a:pt x="3509" y="4828"/>
                  </a:lnTo>
                  <a:cubicBezTo>
                    <a:pt x="3971" y="4344"/>
                    <a:pt x="3014" y="2717"/>
                    <a:pt x="2585" y="2200"/>
                  </a:cubicBezTo>
                  <a:lnTo>
                    <a:pt x="2442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395925" y="2382125"/>
              <a:ext cx="66000" cy="85000"/>
            </a:xfrm>
            <a:custGeom>
              <a:avLst/>
              <a:gdLst/>
              <a:ahLst/>
              <a:cxnLst/>
              <a:rect l="l" t="t" r="r" b="b"/>
              <a:pathLst>
                <a:path w="2640" h="3400" extrusionOk="0">
                  <a:moveTo>
                    <a:pt x="1307" y="1"/>
                  </a:moveTo>
                  <a:cubicBezTo>
                    <a:pt x="1297" y="1"/>
                    <a:pt x="1286" y="1"/>
                    <a:pt x="1276" y="1"/>
                  </a:cubicBezTo>
                  <a:cubicBezTo>
                    <a:pt x="561" y="23"/>
                    <a:pt x="0" y="793"/>
                    <a:pt x="22" y="1739"/>
                  </a:cubicBezTo>
                  <a:cubicBezTo>
                    <a:pt x="55" y="2660"/>
                    <a:pt x="632" y="3400"/>
                    <a:pt x="1333" y="3400"/>
                  </a:cubicBezTo>
                  <a:cubicBezTo>
                    <a:pt x="1344" y="3400"/>
                    <a:pt x="1354" y="3400"/>
                    <a:pt x="1364" y="3399"/>
                  </a:cubicBezTo>
                  <a:cubicBezTo>
                    <a:pt x="2079" y="3377"/>
                    <a:pt x="2640" y="2607"/>
                    <a:pt x="2618" y="1662"/>
                  </a:cubicBezTo>
                  <a:cubicBezTo>
                    <a:pt x="2585" y="740"/>
                    <a:pt x="2008" y="1"/>
                    <a:pt x="1307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417925" y="2445375"/>
              <a:ext cx="41250" cy="58025"/>
            </a:xfrm>
            <a:custGeom>
              <a:avLst/>
              <a:gdLst/>
              <a:ahLst/>
              <a:cxnLst/>
              <a:rect l="l" t="t" r="r" b="b"/>
              <a:pathLst>
                <a:path w="1650" h="2321" extrusionOk="0">
                  <a:moveTo>
                    <a:pt x="990" y="0"/>
                  </a:moveTo>
                  <a:lnTo>
                    <a:pt x="0" y="330"/>
                  </a:lnTo>
                  <a:lnTo>
                    <a:pt x="660" y="2321"/>
                  </a:lnTo>
                  <a:lnTo>
                    <a:pt x="1650" y="198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89875" y="2508875"/>
              <a:ext cx="161125" cy="248025"/>
            </a:xfrm>
            <a:custGeom>
              <a:avLst/>
              <a:gdLst/>
              <a:ahLst/>
              <a:cxnLst/>
              <a:rect l="l" t="t" r="r" b="b"/>
              <a:pathLst>
                <a:path w="6445" h="9921" extrusionOk="0">
                  <a:moveTo>
                    <a:pt x="3948" y="1"/>
                  </a:moveTo>
                  <a:lnTo>
                    <a:pt x="0" y="782"/>
                  </a:lnTo>
                  <a:lnTo>
                    <a:pt x="88" y="9920"/>
                  </a:lnTo>
                  <a:lnTo>
                    <a:pt x="6445" y="9524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87400" y="2468475"/>
              <a:ext cx="96525" cy="183125"/>
            </a:xfrm>
            <a:custGeom>
              <a:avLst/>
              <a:gdLst/>
              <a:ahLst/>
              <a:cxnLst/>
              <a:rect l="l" t="t" r="r" b="b"/>
              <a:pathLst>
                <a:path w="3861" h="7325" extrusionOk="0">
                  <a:moveTo>
                    <a:pt x="2783" y="0"/>
                  </a:moveTo>
                  <a:lnTo>
                    <a:pt x="2728" y="33"/>
                  </a:lnTo>
                  <a:cubicBezTo>
                    <a:pt x="2495" y="219"/>
                    <a:pt x="2213" y="313"/>
                    <a:pt x="1931" y="313"/>
                  </a:cubicBezTo>
                  <a:cubicBezTo>
                    <a:pt x="1680" y="313"/>
                    <a:pt x="1428" y="239"/>
                    <a:pt x="1210" y="88"/>
                  </a:cubicBezTo>
                  <a:lnTo>
                    <a:pt x="770" y="605"/>
                  </a:lnTo>
                  <a:cubicBezTo>
                    <a:pt x="99" y="1188"/>
                    <a:pt x="0" y="2464"/>
                    <a:pt x="220" y="3321"/>
                  </a:cubicBezTo>
                  <a:lnTo>
                    <a:pt x="1111" y="7214"/>
                  </a:lnTo>
                  <a:lnTo>
                    <a:pt x="3190" y="7324"/>
                  </a:lnTo>
                  <a:lnTo>
                    <a:pt x="3190" y="7324"/>
                  </a:lnTo>
                  <a:lnTo>
                    <a:pt x="1848" y="2684"/>
                  </a:lnTo>
                  <a:lnTo>
                    <a:pt x="2761" y="2793"/>
                  </a:lnTo>
                  <a:lnTo>
                    <a:pt x="3860" y="847"/>
                  </a:lnTo>
                  <a:lnTo>
                    <a:pt x="2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24175" y="3127475"/>
              <a:ext cx="149025" cy="71925"/>
            </a:xfrm>
            <a:custGeom>
              <a:avLst/>
              <a:gdLst/>
              <a:ahLst/>
              <a:cxnLst/>
              <a:rect l="l" t="t" r="r" b="b"/>
              <a:pathLst>
                <a:path w="5961" h="2877" extrusionOk="0">
                  <a:moveTo>
                    <a:pt x="3618" y="0"/>
                  </a:moveTo>
                  <a:lnTo>
                    <a:pt x="2683" y="1023"/>
                  </a:lnTo>
                  <a:cubicBezTo>
                    <a:pt x="2540" y="1188"/>
                    <a:pt x="2353" y="1320"/>
                    <a:pt x="2145" y="1408"/>
                  </a:cubicBezTo>
                  <a:lnTo>
                    <a:pt x="0" y="2364"/>
                  </a:lnTo>
                  <a:lnTo>
                    <a:pt x="2474" y="2859"/>
                  </a:lnTo>
                  <a:cubicBezTo>
                    <a:pt x="2529" y="2871"/>
                    <a:pt x="2584" y="2876"/>
                    <a:pt x="2639" y="2876"/>
                  </a:cubicBezTo>
                  <a:cubicBezTo>
                    <a:pt x="2903" y="2876"/>
                    <a:pt x="3157" y="2748"/>
                    <a:pt x="3321" y="2529"/>
                  </a:cubicBezTo>
                  <a:lnTo>
                    <a:pt x="4146" y="1397"/>
                  </a:lnTo>
                  <a:lnTo>
                    <a:pt x="4421" y="2397"/>
                  </a:lnTo>
                  <a:lnTo>
                    <a:pt x="5961" y="2111"/>
                  </a:lnTo>
                  <a:lnTo>
                    <a:pt x="4982" y="66"/>
                  </a:lnTo>
                  <a:lnTo>
                    <a:pt x="4982" y="7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484725" y="3135700"/>
              <a:ext cx="135025" cy="66775"/>
            </a:xfrm>
            <a:custGeom>
              <a:avLst/>
              <a:gdLst/>
              <a:ahLst/>
              <a:cxnLst/>
              <a:rect l="l" t="t" r="r" b="b"/>
              <a:pathLst>
                <a:path w="5401" h="2671" extrusionOk="0">
                  <a:moveTo>
                    <a:pt x="3157" y="1"/>
                  </a:moveTo>
                  <a:lnTo>
                    <a:pt x="2376" y="980"/>
                  </a:lnTo>
                  <a:cubicBezTo>
                    <a:pt x="2244" y="1134"/>
                    <a:pt x="2090" y="1266"/>
                    <a:pt x="1903" y="1365"/>
                  </a:cubicBezTo>
                  <a:lnTo>
                    <a:pt x="0" y="2343"/>
                  </a:lnTo>
                  <a:lnTo>
                    <a:pt x="2277" y="2662"/>
                  </a:lnTo>
                  <a:cubicBezTo>
                    <a:pt x="2315" y="2668"/>
                    <a:pt x="2352" y="2671"/>
                    <a:pt x="2390" y="2671"/>
                  </a:cubicBezTo>
                  <a:cubicBezTo>
                    <a:pt x="2645" y="2671"/>
                    <a:pt x="2881" y="2542"/>
                    <a:pt x="3025" y="2321"/>
                  </a:cubicBezTo>
                  <a:lnTo>
                    <a:pt x="3706" y="1244"/>
                  </a:lnTo>
                  <a:lnTo>
                    <a:pt x="4014" y="2134"/>
                  </a:lnTo>
                  <a:lnTo>
                    <a:pt x="5400" y="1793"/>
                  </a:lnTo>
                  <a:lnTo>
                    <a:pt x="4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65125" y="3119500"/>
              <a:ext cx="42650" cy="39050"/>
            </a:xfrm>
            <a:custGeom>
              <a:avLst/>
              <a:gdLst/>
              <a:ahLst/>
              <a:cxnLst/>
              <a:rect l="l" t="t" r="r" b="b"/>
              <a:pathLst>
                <a:path w="1706" h="1562" fill="none" extrusionOk="0">
                  <a:moveTo>
                    <a:pt x="1573" y="924"/>
                  </a:moveTo>
                  <a:cubicBezTo>
                    <a:pt x="1298" y="792"/>
                    <a:pt x="1045" y="616"/>
                    <a:pt x="847" y="396"/>
                  </a:cubicBezTo>
                  <a:cubicBezTo>
                    <a:pt x="748" y="297"/>
                    <a:pt x="858" y="143"/>
                    <a:pt x="979" y="198"/>
                  </a:cubicBezTo>
                  <a:cubicBezTo>
                    <a:pt x="1056" y="231"/>
                    <a:pt x="1122" y="275"/>
                    <a:pt x="1177" y="330"/>
                  </a:cubicBezTo>
                  <a:cubicBezTo>
                    <a:pt x="1320" y="473"/>
                    <a:pt x="1397" y="649"/>
                    <a:pt x="1474" y="825"/>
                  </a:cubicBezTo>
                  <a:cubicBezTo>
                    <a:pt x="1342" y="649"/>
                    <a:pt x="1232" y="440"/>
                    <a:pt x="1177" y="220"/>
                  </a:cubicBezTo>
                  <a:cubicBezTo>
                    <a:pt x="1166" y="154"/>
                    <a:pt x="1155" y="88"/>
                    <a:pt x="1199" y="44"/>
                  </a:cubicBezTo>
                  <a:cubicBezTo>
                    <a:pt x="1232" y="0"/>
                    <a:pt x="1298" y="0"/>
                    <a:pt x="1342" y="33"/>
                  </a:cubicBezTo>
                  <a:cubicBezTo>
                    <a:pt x="1397" y="55"/>
                    <a:pt x="1430" y="99"/>
                    <a:pt x="1452" y="143"/>
                  </a:cubicBezTo>
                  <a:cubicBezTo>
                    <a:pt x="1628" y="385"/>
                    <a:pt x="1705" y="704"/>
                    <a:pt x="1672" y="1001"/>
                  </a:cubicBezTo>
                  <a:cubicBezTo>
                    <a:pt x="1672" y="1122"/>
                    <a:pt x="1628" y="1243"/>
                    <a:pt x="1529" y="1298"/>
                  </a:cubicBezTo>
                  <a:cubicBezTo>
                    <a:pt x="1408" y="1364"/>
                    <a:pt x="1265" y="1287"/>
                    <a:pt x="1133" y="1243"/>
                  </a:cubicBezTo>
                  <a:cubicBezTo>
                    <a:pt x="880" y="1155"/>
                    <a:pt x="595" y="1221"/>
                    <a:pt x="397" y="1386"/>
                  </a:cubicBezTo>
                  <a:cubicBezTo>
                    <a:pt x="331" y="1441"/>
                    <a:pt x="276" y="1507"/>
                    <a:pt x="199" y="1529"/>
                  </a:cubicBezTo>
                  <a:cubicBezTo>
                    <a:pt x="122" y="1562"/>
                    <a:pt x="12" y="1518"/>
                    <a:pt x="1" y="1430"/>
                  </a:cubicBezTo>
                </a:path>
              </a:pathLst>
            </a:custGeom>
            <a:noFill/>
            <a:ln w="1650" cap="flat" cmpd="sng">
              <a:solidFill>
                <a:srgbClr val="070303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90300" y="2370075"/>
              <a:ext cx="61175" cy="51125"/>
            </a:xfrm>
            <a:custGeom>
              <a:avLst/>
              <a:gdLst/>
              <a:ahLst/>
              <a:cxnLst/>
              <a:rect l="l" t="t" r="r" b="b"/>
              <a:pathLst>
                <a:path w="2447" h="2045" extrusionOk="0">
                  <a:moveTo>
                    <a:pt x="1753" y="0"/>
                  </a:moveTo>
                  <a:cubicBezTo>
                    <a:pt x="1025" y="0"/>
                    <a:pt x="1" y="304"/>
                    <a:pt x="115" y="2045"/>
                  </a:cubicBezTo>
                  <a:lnTo>
                    <a:pt x="2403" y="1891"/>
                  </a:lnTo>
                  <a:lnTo>
                    <a:pt x="2447" y="87"/>
                  </a:lnTo>
                  <a:cubicBezTo>
                    <a:pt x="2447" y="87"/>
                    <a:pt x="2142" y="0"/>
                    <a:pt x="1753" y="0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32550" y="3126650"/>
              <a:ext cx="41000" cy="34375"/>
            </a:xfrm>
            <a:custGeom>
              <a:avLst/>
              <a:gdLst/>
              <a:ahLst/>
              <a:cxnLst/>
              <a:rect l="l" t="t" r="r" b="b"/>
              <a:pathLst>
                <a:path w="1640" h="1375" fill="none" extrusionOk="0">
                  <a:moveTo>
                    <a:pt x="1222" y="814"/>
                  </a:moveTo>
                  <a:cubicBezTo>
                    <a:pt x="1123" y="528"/>
                    <a:pt x="903" y="275"/>
                    <a:pt x="639" y="132"/>
                  </a:cubicBezTo>
                  <a:lnTo>
                    <a:pt x="639" y="132"/>
                  </a:lnTo>
                  <a:cubicBezTo>
                    <a:pt x="430" y="22"/>
                    <a:pt x="199" y="275"/>
                    <a:pt x="353" y="462"/>
                  </a:cubicBezTo>
                  <a:cubicBezTo>
                    <a:pt x="485" y="638"/>
                    <a:pt x="672" y="759"/>
                    <a:pt x="881" y="814"/>
                  </a:cubicBezTo>
                  <a:cubicBezTo>
                    <a:pt x="1002" y="748"/>
                    <a:pt x="1068" y="616"/>
                    <a:pt x="1112" y="495"/>
                  </a:cubicBezTo>
                  <a:cubicBezTo>
                    <a:pt x="1156" y="363"/>
                    <a:pt x="1200" y="231"/>
                    <a:pt x="1299" y="132"/>
                  </a:cubicBezTo>
                  <a:lnTo>
                    <a:pt x="1299" y="132"/>
                  </a:lnTo>
                  <a:cubicBezTo>
                    <a:pt x="1431" y="0"/>
                    <a:pt x="1640" y="198"/>
                    <a:pt x="1530" y="341"/>
                  </a:cubicBezTo>
                  <a:cubicBezTo>
                    <a:pt x="1321" y="649"/>
                    <a:pt x="969" y="869"/>
                    <a:pt x="606" y="913"/>
                  </a:cubicBezTo>
                  <a:cubicBezTo>
                    <a:pt x="485" y="924"/>
                    <a:pt x="364" y="935"/>
                    <a:pt x="265" y="990"/>
                  </a:cubicBezTo>
                  <a:cubicBezTo>
                    <a:pt x="122" y="1067"/>
                    <a:pt x="56" y="1221"/>
                    <a:pt x="1" y="1375"/>
                  </a:cubicBezTo>
                </a:path>
              </a:pathLst>
            </a:custGeom>
            <a:noFill/>
            <a:ln w="16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428100" y="2371525"/>
              <a:ext cx="54450" cy="81650"/>
            </a:xfrm>
            <a:custGeom>
              <a:avLst/>
              <a:gdLst/>
              <a:ahLst/>
              <a:cxnLst/>
              <a:rect l="l" t="t" r="r" b="b"/>
              <a:pathLst>
                <a:path w="2178" h="3266" extrusionOk="0">
                  <a:moveTo>
                    <a:pt x="484" y="1"/>
                  </a:moveTo>
                  <a:cubicBezTo>
                    <a:pt x="319" y="1"/>
                    <a:pt x="155" y="31"/>
                    <a:pt x="0" y="95"/>
                  </a:cubicBezTo>
                  <a:lnTo>
                    <a:pt x="330" y="1602"/>
                  </a:lnTo>
                  <a:cubicBezTo>
                    <a:pt x="528" y="1789"/>
                    <a:pt x="506" y="2097"/>
                    <a:pt x="462" y="2372"/>
                  </a:cubicBezTo>
                  <a:cubicBezTo>
                    <a:pt x="429" y="2636"/>
                    <a:pt x="396" y="2954"/>
                    <a:pt x="594" y="3141"/>
                  </a:cubicBezTo>
                  <a:cubicBezTo>
                    <a:pt x="686" y="3226"/>
                    <a:pt x="813" y="3265"/>
                    <a:pt x="943" y="3265"/>
                  </a:cubicBezTo>
                  <a:cubicBezTo>
                    <a:pt x="1015" y="3265"/>
                    <a:pt x="1088" y="3253"/>
                    <a:pt x="1155" y="3229"/>
                  </a:cubicBezTo>
                  <a:cubicBezTo>
                    <a:pt x="1342" y="3152"/>
                    <a:pt x="1496" y="3009"/>
                    <a:pt x="1617" y="2856"/>
                  </a:cubicBezTo>
                  <a:cubicBezTo>
                    <a:pt x="2057" y="2284"/>
                    <a:pt x="2177" y="1448"/>
                    <a:pt x="1837" y="810"/>
                  </a:cubicBezTo>
                  <a:cubicBezTo>
                    <a:pt x="1575" y="322"/>
                    <a:pt x="1024" y="1"/>
                    <a:pt x="48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329125" y="2809650"/>
              <a:ext cx="8250" cy="33300"/>
            </a:xfrm>
            <a:custGeom>
              <a:avLst/>
              <a:gdLst/>
              <a:ahLst/>
              <a:cxnLst/>
              <a:rect l="l" t="t" r="r" b="b"/>
              <a:pathLst>
                <a:path w="330" h="1332" extrusionOk="0">
                  <a:moveTo>
                    <a:pt x="0" y="1"/>
                  </a:moveTo>
                  <a:lnTo>
                    <a:pt x="0" y="1331"/>
                  </a:lnTo>
                  <a:lnTo>
                    <a:pt x="330" y="133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378325" y="2809650"/>
              <a:ext cx="8550" cy="33300"/>
            </a:xfrm>
            <a:custGeom>
              <a:avLst/>
              <a:gdLst/>
              <a:ahLst/>
              <a:cxnLst/>
              <a:rect l="l" t="t" r="r" b="b"/>
              <a:pathLst>
                <a:path w="342" h="1332" extrusionOk="0">
                  <a:moveTo>
                    <a:pt x="1" y="1"/>
                  </a:moveTo>
                  <a:lnTo>
                    <a:pt x="1" y="1331"/>
                  </a:lnTo>
                  <a:lnTo>
                    <a:pt x="341" y="1331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284300" y="3156875"/>
              <a:ext cx="22575" cy="44850"/>
            </a:xfrm>
            <a:custGeom>
              <a:avLst/>
              <a:gdLst/>
              <a:ahLst/>
              <a:cxnLst/>
              <a:rect l="l" t="t" r="r" b="b"/>
              <a:pathLst>
                <a:path w="903" h="1794" extrusionOk="0">
                  <a:moveTo>
                    <a:pt x="385" y="1"/>
                  </a:moveTo>
                  <a:cubicBezTo>
                    <a:pt x="176" y="1"/>
                    <a:pt x="1" y="177"/>
                    <a:pt x="1" y="386"/>
                  </a:cubicBezTo>
                  <a:lnTo>
                    <a:pt x="1" y="1419"/>
                  </a:lnTo>
                  <a:cubicBezTo>
                    <a:pt x="1" y="1628"/>
                    <a:pt x="176" y="1793"/>
                    <a:pt x="385" y="1793"/>
                  </a:cubicBezTo>
                  <a:lnTo>
                    <a:pt x="517" y="1793"/>
                  </a:lnTo>
                  <a:cubicBezTo>
                    <a:pt x="726" y="1793"/>
                    <a:pt x="902" y="1628"/>
                    <a:pt x="902" y="1419"/>
                  </a:cubicBezTo>
                  <a:lnTo>
                    <a:pt x="902" y="386"/>
                  </a:lnTo>
                  <a:cubicBezTo>
                    <a:pt x="902" y="177"/>
                    <a:pt x="726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09125" y="3156875"/>
              <a:ext cx="22275" cy="44850"/>
            </a:xfrm>
            <a:custGeom>
              <a:avLst/>
              <a:gdLst/>
              <a:ahLst/>
              <a:cxnLst/>
              <a:rect l="l" t="t" r="r" b="b"/>
              <a:pathLst>
                <a:path w="891" h="1794" extrusionOk="0">
                  <a:moveTo>
                    <a:pt x="385" y="1"/>
                  </a:moveTo>
                  <a:cubicBezTo>
                    <a:pt x="165" y="1"/>
                    <a:pt x="0" y="177"/>
                    <a:pt x="0" y="386"/>
                  </a:cubicBezTo>
                  <a:lnTo>
                    <a:pt x="0" y="1419"/>
                  </a:lnTo>
                  <a:cubicBezTo>
                    <a:pt x="0" y="1628"/>
                    <a:pt x="165" y="1793"/>
                    <a:pt x="385" y="1793"/>
                  </a:cubicBezTo>
                  <a:lnTo>
                    <a:pt x="517" y="1793"/>
                  </a:lnTo>
                  <a:cubicBezTo>
                    <a:pt x="726" y="1793"/>
                    <a:pt x="891" y="1628"/>
                    <a:pt x="891" y="1419"/>
                  </a:cubicBezTo>
                  <a:lnTo>
                    <a:pt x="891" y="386"/>
                  </a:lnTo>
                  <a:cubicBezTo>
                    <a:pt x="891" y="177"/>
                    <a:pt x="726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238125" y="2833850"/>
              <a:ext cx="239475" cy="340925"/>
            </a:xfrm>
            <a:custGeom>
              <a:avLst/>
              <a:gdLst/>
              <a:ahLst/>
              <a:cxnLst/>
              <a:rect l="l" t="t" r="r" b="b"/>
              <a:pathLst>
                <a:path w="9579" h="13637" extrusionOk="0">
                  <a:moveTo>
                    <a:pt x="0" y="0"/>
                  </a:moveTo>
                  <a:lnTo>
                    <a:pt x="0" y="13637"/>
                  </a:lnTo>
                  <a:lnTo>
                    <a:pt x="9579" y="13637"/>
                  </a:lnTo>
                  <a:lnTo>
                    <a:pt x="9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4750" y="2890475"/>
              <a:ext cx="6350" cy="237850"/>
            </a:xfrm>
            <a:custGeom>
              <a:avLst/>
              <a:gdLst/>
              <a:ahLst/>
              <a:cxnLst/>
              <a:rect l="l" t="t" r="r" b="b"/>
              <a:pathLst>
                <a:path w="254" h="9514" extrusionOk="0">
                  <a:moveTo>
                    <a:pt x="99" y="1"/>
                  </a:moveTo>
                  <a:cubicBezTo>
                    <a:pt x="44" y="1"/>
                    <a:pt x="0" y="45"/>
                    <a:pt x="0" y="111"/>
                  </a:cubicBezTo>
                  <a:lnTo>
                    <a:pt x="0" y="9403"/>
                  </a:lnTo>
                  <a:cubicBezTo>
                    <a:pt x="0" y="9458"/>
                    <a:pt x="44" y="9513"/>
                    <a:pt x="99" y="9513"/>
                  </a:cubicBezTo>
                  <a:lnTo>
                    <a:pt x="143" y="9513"/>
                  </a:lnTo>
                  <a:cubicBezTo>
                    <a:pt x="198" y="9513"/>
                    <a:pt x="253" y="9458"/>
                    <a:pt x="253" y="9403"/>
                  </a:cubicBezTo>
                  <a:lnTo>
                    <a:pt x="253" y="111"/>
                  </a:lnTo>
                  <a:cubicBezTo>
                    <a:pt x="253" y="45"/>
                    <a:pt x="198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354675" y="2890475"/>
              <a:ext cx="6350" cy="237850"/>
            </a:xfrm>
            <a:custGeom>
              <a:avLst/>
              <a:gdLst/>
              <a:ahLst/>
              <a:cxnLst/>
              <a:rect l="l" t="t" r="r" b="b"/>
              <a:pathLst>
                <a:path w="254" h="9514" extrusionOk="0">
                  <a:moveTo>
                    <a:pt x="111" y="1"/>
                  </a:moveTo>
                  <a:cubicBezTo>
                    <a:pt x="56" y="1"/>
                    <a:pt x="1" y="45"/>
                    <a:pt x="1" y="111"/>
                  </a:cubicBezTo>
                  <a:lnTo>
                    <a:pt x="1" y="9403"/>
                  </a:lnTo>
                  <a:cubicBezTo>
                    <a:pt x="1" y="9458"/>
                    <a:pt x="56" y="9513"/>
                    <a:pt x="111" y="9513"/>
                  </a:cubicBezTo>
                  <a:lnTo>
                    <a:pt x="144" y="9513"/>
                  </a:lnTo>
                  <a:cubicBezTo>
                    <a:pt x="210" y="9513"/>
                    <a:pt x="254" y="9458"/>
                    <a:pt x="254" y="9403"/>
                  </a:cubicBezTo>
                  <a:lnTo>
                    <a:pt x="254" y="111"/>
                  </a:lnTo>
                  <a:cubicBezTo>
                    <a:pt x="254" y="45"/>
                    <a:pt x="210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14900" y="2890475"/>
              <a:ext cx="6350" cy="237850"/>
            </a:xfrm>
            <a:custGeom>
              <a:avLst/>
              <a:gdLst/>
              <a:ahLst/>
              <a:cxnLst/>
              <a:rect l="l" t="t" r="r" b="b"/>
              <a:pathLst>
                <a:path w="254" h="9514" extrusionOk="0">
                  <a:moveTo>
                    <a:pt x="110" y="1"/>
                  </a:moveTo>
                  <a:cubicBezTo>
                    <a:pt x="44" y="1"/>
                    <a:pt x="0" y="45"/>
                    <a:pt x="0" y="111"/>
                  </a:cubicBezTo>
                  <a:lnTo>
                    <a:pt x="0" y="9403"/>
                  </a:lnTo>
                  <a:cubicBezTo>
                    <a:pt x="0" y="9458"/>
                    <a:pt x="44" y="9513"/>
                    <a:pt x="110" y="9513"/>
                  </a:cubicBezTo>
                  <a:lnTo>
                    <a:pt x="143" y="9513"/>
                  </a:lnTo>
                  <a:cubicBezTo>
                    <a:pt x="209" y="9513"/>
                    <a:pt x="253" y="9458"/>
                    <a:pt x="253" y="9403"/>
                  </a:cubicBezTo>
                  <a:lnTo>
                    <a:pt x="253" y="111"/>
                  </a:lnTo>
                  <a:cubicBezTo>
                    <a:pt x="253" y="45"/>
                    <a:pt x="209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315925" y="2802500"/>
              <a:ext cx="83875" cy="7725"/>
            </a:xfrm>
            <a:custGeom>
              <a:avLst/>
              <a:gdLst/>
              <a:ahLst/>
              <a:cxnLst/>
              <a:rect l="l" t="t" r="r" b="b"/>
              <a:pathLst>
                <a:path w="3355" h="309" extrusionOk="0">
                  <a:moveTo>
                    <a:pt x="0" y="1"/>
                  </a:moveTo>
                  <a:lnTo>
                    <a:pt x="0" y="309"/>
                  </a:lnTo>
                  <a:lnTo>
                    <a:pt x="3354" y="309"/>
                  </a:ln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354950" y="2648825"/>
              <a:ext cx="82225" cy="131700"/>
            </a:xfrm>
            <a:custGeom>
              <a:avLst/>
              <a:gdLst/>
              <a:ahLst/>
              <a:cxnLst/>
              <a:rect l="l" t="t" r="r" b="b"/>
              <a:pathLst>
                <a:path w="3289" h="5268" extrusionOk="0">
                  <a:moveTo>
                    <a:pt x="1518" y="0"/>
                  </a:moveTo>
                  <a:lnTo>
                    <a:pt x="1" y="5191"/>
                  </a:lnTo>
                  <a:lnTo>
                    <a:pt x="650" y="5268"/>
                  </a:lnTo>
                  <a:lnTo>
                    <a:pt x="3289" y="17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340925" y="2769025"/>
              <a:ext cx="31375" cy="43875"/>
            </a:xfrm>
            <a:custGeom>
              <a:avLst/>
              <a:gdLst/>
              <a:ahLst/>
              <a:cxnLst/>
              <a:rect l="l" t="t" r="r" b="b"/>
              <a:pathLst>
                <a:path w="1255" h="1755" extrusionOk="0">
                  <a:moveTo>
                    <a:pt x="917" y="1"/>
                  </a:moveTo>
                  <a:cubicBezTo>
                    <a:pt x="693" y="1"/>
                    <a:pt x="401" y="279"/>
                    <a:pt x="210" y="691"/>
                  </a:cubicBezTo>
                  <a:cubicBezTo>
                    <a:pt x="1" y="1164"/>
                    <a:pt x="12" y="1637"/>
                    <a:pt x="243" y="1735"/>
                  </a:cubicBezTo>
                  <a:cubicBezTo>
                    <a:pt x="273" y="1748"/>
                    <a:pt x="305" y="1755"/>
                    <a:pt x="338" y="1755"/>
                  </a:cubicBezTo>
                  <a:cubicBezTo>
                    <a:pt x="563" y="1755"/>
                    <a:pt x="853" y="1476"/>
                    <a:pt x="1035" y="1065"/>
                  </a:cubicBezTo>
                  <a:cubicBezTo>
                    <a:pt x="1255" y="592"/>
                    <a:pt x="1244" y="119"/>
                    <a:pt x="1013" y="20"/>
                  </a:cubicBezTo>
                  <a:cubicBezTo>
                    <a:pt x="983" y="7"/>
                    <a:pt x="951" y="1"/>
                    <a:pt x="917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354125" y="2608400"/>
              <a:ext cx="90750" cy="170200"/>
            </a:xfrm>
            <a:custGeom>
              <a:avLst/>
              <a:gdLst/>
              <a:ahLst/>
              <a:cxnLst/>
              <a:rect l="l" t="t" r="r" b="b"/>
              <a:pathLst>
                <a:path w="3630" h="6808" extrusionOk="0">
                  <a:moveTo>
                    <a:pt x="1475" y="1"/>
                  </a:moveTo>
                  <a:cubicBezTo>
                    <a:pt x="1475" y="1"/>
                    <a:pt x="1475" y="1"/>
                    <a:pt x="1474" y="1"/>
                  </a:cubicBezTo>
                  <a:cubicBezTo>
                    <a:pt x="1452" y="1"/>
                    <a:pt x="1" y="6511"/>
                    <a:pt x="1" y="6511"/>
                  </a:cubicBezTo>
                  <a:lnTo>
                    <a:pt x="793" y="6808"/>
                  </a:lnTo>
                  <a:lnTo>
                    <a:pt x="3630" y="1727"/>
                  </a:lnTo>
                  <a:cubicBezTo>
                    <a:pt x="3630" y="1727"/>
                    <a:pt x="1521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425350" y="2371225"/>
              <a:ext cx="120700" cy="252975"/>
            </a:xfrm>
            <a:custGeom>
              <a:avLst/>
              <a:gdLst/>
              <a:ahLst/>
              <a:cxnLst/>
              <a:rect l="l" t="t" r="r" b="b"/>
              <a:pathLst>
                <a:path w="4828" h="10119" extrusionOk="0">
                  <a:moveTo>
                    <a:pt x="818" y="1"/>
                  </a:moveTo>
                  <a:cubicBezTo>
                    <a:pt x="635" y="1"/>
                    <a:pt x="455" y="37"/>
                    <a:pt x="308" y="140"/>
                  </a:cubicBezTo>
                  <a:cubicBezTo>
                    <a:pt x="110" y="272"/>
                    <a:pt x="0" y="536"/>
                    <a:pt x="110" y="745"/>
                  </a:cubicBezTo>
                  <a:cubicBezTo>
                    <a:pt x="198" y="932"/>
                    <a:pt x="429" y="1009"/>
                    <a:pt x="572" y="1163"/>
                  </a:cubicBezTo>
                  <a:cubicBezTo>
                    <a:pt x="737" y="1328"/>
                    <a:pt x="781" y="1581"/>
                    <a:pt x="759" y="1812"/>
                  </a:cubicBezTo>
                  <a:cubicBezTo>
                    <a:pt x="726" y="2043"/>
                    <a:pt x="627" y="2252"/>
                    <a:pt x="539" y="2472"/>
                  </a:cubicBezTo>
                  <a:lnTo>
                    <a:pt x="561" y="2197"/>
                  </a:lnTo>
                  <a:lnTo>
                    <a:pt x="561" y="2197"/>
                  </a:lnTo>
                  <a:cubicBezTo>
                    <a:pt x="110" y="2835"/>
                    <a:pt x="110" y="3769"/>
                    <a:pt x="572" y="4407"/>
                  </a:cubicBezTo>
                  <a:cubicBezTo>
                    <a:pt x="869" y="4814"/>
                    <a:pt x="1320" y="5100"/>
                    <a:pt x="1562" y="5529"/>
                  </a:cubicBezTo>
                  <a:cubicBezTo>
                    <a:pt x="1848" y="6013"/>
                    <a:pt x="1837" y="6607"/>
                    <a:pt x="1771" y="7156"/>
                  </a:cubicBezTo>
                  <a:cubicBezTo>
                    <a:pt x="1694" y="7706"/>
                    <a:pt x="1573" y="8256"/>
                    <a:pt x="1650" y="8806"/>
                  </a:cubicBezTo>
                  <a:cubicBezTo>
                    <a:pt x="1716" y="9356"/>
                    <a:pt x="2035" y="9917"/>
                    <a:pt x="2573" y="10071"/>
                  </a:cubicBezTo>
                  <a:cubicBezTo>
                    <a:pt x="2678" y="10103"/>
                    <a:pt x="2785" y="10118"/>
                    <a:pt x="2892" y="10118"/>
                  </a:cubicBezTo>
                  <a:cubicBezTo>
                    <a:pt x="3180" y="10118"/>
                    <a:pt x="3469" y="10011"/>
                    <a:pt x="3717" y="9851"/>
                  </a:cubicBezTo>
                  <a:cubicBezTo>
                    <a:pt x="4278" y="9499"/>
                    <a:pt x="4663" y="8883"/>
                    <a:pt x="4751" y="8234"/>
                  </a:cubicBezTo>
                  <a:cubicBezTo>
                    <a:pt x="4828" y="7574"/>
                    <a:pt x="4608" y="6881"/>
                    <a:pt x="4157" y="6409"/>
                  </a:cubicBezTo>
                  <a:cubicBezTo>
                    <a:pt x="3915" y="6145"/>
                    <a:pt x="3618" y="5947"/>
                    <a:pt x="3354" y="5716"/>
                  </a:cubicBezTo>
                  <a:cubicBezTo>
                    <a:pt x="3090" y="5474"/>
                    <a:pt x="2859" y="5177"/>
                    <a:pt x="2826" y="4825"/>
                  </a:cubicBezTo>
                  <a:cubicBezTo>
                    <a:pt x="2771" y="4407"/>
                    <a:pt x="2991" y="4022"/>
                    <a:pt x="3123" y="3626"/>
                  </a:cubicBezTo>
                  <a:cubicBezTo>
                    <a:pt x="3387" y="2857"/>
                    <a:pt x="3332" y="1977"/>
                    <a:pt x="2936" y="1273"/>
                  </a:cubicBezTo>
                  <a:cubicBezTo>
                    <a:pt x="2529" y="569"/>
                    <a:pt x="1782" y="63"/>
                    <a:pt x="968" y="8"/>
                  </a:cubicBezTo>
                  <a:cubicBezTo>
                    <a:pt x="918" y="4"/>
                    <a:pt x="868" y="1"/>
                    <a:pt x="818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428375" y="2414300"/>
              <a:ext cx="17600" cy="17900"/>
            </a:xfrm>
            <a:custGeom>
              <a:avLst/>
              <a:gdLst/>
              <a:ahLst/>
              <a:cxnLst/>
              <a:rect l="l" t="t" r="r" b="b"/>
              <a:pathLst>
                <a:path w="704" h="716" extrusionOk="0">
                  <a:moveTo>
                    <a:pt x="352" y="1"/>
                  </a:moveTo>
                  <a:cubicBezTo>
                    <a:pt x="154" y="1"/>
                    <a:pt x="0" y="166"/>
                    <a:pt x="0" y="364"/>
                  </a:cubicBezTo>
                  <a:cubicBezTo>
                    <a:pt x="0" y="551"/>
                    <a:pt x="154" y="716"/>
                    <a:pt x="352" y="716"/>
                  </a:cubicBezTo>
                  <a:cubicBezTo>
                    <a:pt x="550" y="716"/>
                    <a:pt x="704" y="551"/>
                    <a:pt x="704" y="364"/>
                  </a:cubicBezTo>
                  <a:cubicBezTo>
                    <a:pt x="704" y="166"/>
                    <a:pt x="550" y="1"/>
                    <a:pt x="35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392900" y="2547100"/>
              <a:ext cx="46200" cy="198250"/>
            </a:xfrm>
            <a:custGeom>
              <a:avLst/>
              <a:gdLst/>
              <a:ahLst/>
              <a:cxnLst/>
              <a:rect l="l" t="t" r="r" b="b"/>
              <a:pathLst>
                <a:path w="1848" h="7930" fill="none" extrusionOk="0">
                  <a:moveTo>
                    <a:pt x="0" y="7929"/>
                  </a:moveTo>
                  <a:cubicBezTo>
                    <a:pt x="66" y="7753"/>
                    <a:pt x="1848" y="2794"/>
                    <a:pt x="1848" y="2794"/>
                  </a:cubicBezTo>
                  <a:lnTo>
                    <a:pt x="1848" y="0"/>
                  </a:lnTo>
                </a:path>
              </a:pathLst>
            </a:custGeom>
            <a:noFill/>
            <a:ln w="3575" cap="flat" cmpd="sng">
              <a:solidFill>
                <a:srgbClr val="0D0F1F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CB114A69-13F4-790B-93B1-4F233DCF3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14269"/>
              </p:ext>
            </p:extLst>
          </p:nvPr>
        </p:nvGraphicFramePr>
        <p:xfrm>
          <a:off x="914389" y="1368757"/>
          <a:ext cx="4528722" cy="273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96540B-0DA6-F80B-9AB4-433ED6C07357}"/>
              </a:ext>
            </a:extLst>
          </p:cNvPr>
          <p:cNvSpPr txBox="1"/>
          <p:nvPr/>
        </p:nvSpPr>
        <p:spPr>
          <a:xfrm>
            <a:off x="1157288" y="951226"/>
            <a:ext cx="377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103904 ROWS &amp; 25 COLUMNS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2"/>
          <p:cNvGrpSpPr/>
          <p:nvPr/>
        </p:nvGrpSpPr>
        <p:grpSpPr>
          <a:xfrm flipH="1">
            <a:off x="6802654" y="134339"/>
            <a:ext cx="2168642" cy="822449"/>
            <a:chOff x="3682500" y="238150"/>
            <a:chExt cx="3697600" cy="1402300"/>
          </a:xfrm>
        </p:grpSpPr>
        <p:sp>
          <p:nvSpPr>
            <p:cNvPr id="1012" name="Google Shape;1012;p32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32"/>
          <p:cNvSpPr txBox="1">
            <a:spLocks noGrp="1"/>
          </p:cNvSpPr>
          <p:nvPr>
            <p:ph type="title"/>
          </p:nvPr>
        </p:nvSpPr>
        <p:spPr>
          <a:xfrm>
            <a:off x="102825" y="268762"/>
            <a:ext cx="7029705" cy="709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EDA – Univariate &amp; Bivariate analysis</a:t>
            </a:r>
            <a:endParaRPr dirty="0"/>
          </a:p>
        </p:txBody>
      </p:sp>
      <p:grpSp>
        <p:nvGrpSpPr>
          <p:cNvPr id="1064" name="Google Shape;1064;p32"/>
          <p:cNvGrpSpPr/>
          <p:nvPr/>
        </p:nvGrpSpPr>
        <p:grpSpPr>
          <a:xfrm>
            <a:off x="7614767" y="2361907"/>
            <a:ext cx="1234134" cy="2454877"/>
            <a:chOff x="7547135" y="-426157"/>
            <a:chExt cx="1843092" cy="3666185"/>
          </a:xfrm>
        </p:grpSpPr>
        <p:sp>
          <p:nvSpPr>
            <p:cNvPr id="1065" name="Google Shape;1065;p32"/>
            <p:cNvSpPr/>
            <p:nvPr/>
          </p:nvSpPr>
          <p:spPr>
            <a:xfrm>
              <a:off x="8395273" y="68017"/>
              <a:ext cx="590969" cy="1026979"/>
            </a:xfrm>
            <a:custGeom>
              <a:avLst/>
              <a:gdLst/>
              <a:ahLst/>
              <a:cxnLst/>
              <a:rect l="l" t="t" r="r" b="b"/>
              <a:pathLst>
                <a:path w="5591" h="10445" extrusionOk="0">
                  <a:moveTo>
                    <a:pt x="3170" y="0"/>
                  </a:moveTo>
                  <a:lnTo>
                    <a:pt x="0" y="541"/>
                  </a:lnTo>
                  <a:lnTo>
                    <a:pt x="1683" y="2077"/>
                  </a:lnTo>
                  <a:lnTo>
                    <a:pt x="1167" y="9289"/>
                  </a:lnTo>
                  <a:lnTo>
                    <a:pt x="2986" y="8724"/>
                  </a:lnTo>
                  <a:lnTo>
                    <a:pt x="5591" y="1044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8557522" y="939064"/>
              <a:ext cx="214465" cy="654926"/>
            </a:xfrm>
            <a:custGeom>
              <a:avLst/>
              <a:gdLst/>
              <a:ahLst/>
              <a:cxnLst/>
              <a:rect l="l" t="t" r="r" b="b"/>
              <a:pathLst>
                <a:path w="2029" h="6661" extrusionOk="0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8549806" y="1518976"/>
              <a:ext cx="128637" cy="53192"/>
            </a:xfrm>
            <a:custGeom>
              <a:avLst/>
              <a:gdLst/>
              <a:ahLst/>
              <a:cxnLst/>
              <a:rect l="l" t="t" r="r" b="b"/>
              <a:pathLst>
                <a:path w="1217" h="541" extrusionOk="0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7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8399078" y="1075537"/>
              <a:ext cx="615808" cy="897783"/>
            </a:xfrm>
            <a:custGeom>
              <a:avLst/>
              <a:gdLst/>
              <a:ahLst/>
              <a:cxnLst/>
              <a:rect l="l" t="t" r="r" b="b"/>
              <a:pathLst>
                <a:path w="5826" h="9131" extrusionOk="0">
                  <a:moveTo>
                    <a:pt x="1" y="1"/>
                  </a:moveTo>
                  <a:lnTo>
                    <a:pt x="1008" y="419"/>
                  </a:lnTo>
                  <a:lnTo>
                    <a:pt x="3749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8795242" y="1897128"/>
              <a:ext cx="436541" cy="1066897"/>
            </a:xfrm>
            <a:custGeom>
              <a:avLst/>
              <a:gdLst/>
              <a:ahLst/>
              <a:cxnLst/>
              <a:rect l="l" t="t" r="r" b="b"/>
              <a:pathLst>
                <a:path w="4130" h="10851" extrusionOk="0">
                  <a:moveTo>
                    <a:pt x="2077" y="0"/>
                  </a:moveTo>
                  <a:lnTo>
                    <a:pt x="1" y="774"/>
                  </a:lnTo>
                  <a:lnTo>
                    <a:pt x="2741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404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8184824" y="833957"/>
              <a:ext cx="749519" cy="1123630"/>
            </a:xfrm>
            <a:custGeom>
              <a:avLst/>
              <a:gdLst/>
              <a:ahLst/>
              <a:cxnLst/>
              <a:rect l="l" t="t" r="r" b="b"/>
              <a:pathLst>
                <a:path w="7091" h="11428" extrusionOk="0">
                  <a:moveTo>
                    <a:pt x="5862" y="0"/>
                  </a:moveTo>
                  <a:lnTo>
                    <a:pt x="1819" y="492"/>
                  </a:lnTo>
                  <a:lnTo>
                    <a:pt x="1647" y="2163"/>
                  </a:lnTo>
                  <a:lnTo>
                    <a:pt x="1635" y="2163"/>
                  </a:lnTo>
                  <a:lnTo>
                    <a:pt x="0" y="11145"/>
                  </a:lnTo>
                  <a:lnTo>
                    <a:pt x="2188" y="11428"/>
                  </a:lnTo>
                  <a:lnTo>
                    <a:pt x="6537" y="3908"/>
                  </a:lnTo>
                  <a:cubicBezTo>
                    <a:pt x="7090" y="2937"/>
                    <a:pt x="7041" y="1745"/>
                    <a:pt x="6427" y="836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8190003" y="1871761"/>
              <a:ext cx="388448" cy="1080171"/>
            </a:xfrm>
            <a:custGeom>
              <a:avLst/>
              <a:gdLst/>
              <a:ahLst/>
              <a:cxnLst/>
              <a:rect l="l" t="t" r="r" b="b"/>
              <a:pathLst>
                <a:path w="3675" h="10986" extrusionOk="0">
                  <a:moveTo>
                    <a:pt x="2139" y="0"/>
                  </a:moveTo>
                  <a:lnTo>
                    <a:pt x="1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5" y="4817"/>
                    <a:pt x="3171" y="3293"/>
                  </a:cubicBezTo>
                  <a:cubicBezTo>
                    <a:pt x="2667" y="1770"/>
                    <a:pt x="2139" y="0"/>
                    <a:pt x="2139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8564076" y="685292"/>
              <a:ext cx="468991" cy="540184"/>
            </a:xfrm>
            <a:custGeom>
              <a:avLst/>
              <a:gdLst/>
              <a:ahLst/>
              <a:cxnLst/>
              <a:rect l="l" t="t" r="r" b="b"/>
              <a:pathLst>
                <a:path w="4437" h="5494" extrusionOk="0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6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8291369" y="-365786"/>
              <a:ext cx="311709" cy="374707"/>
            </a:xfrm>
            <a:custGeom>
              <a:avLst/>
              <a:gdLst/>
              <a:ahLst/>
              <a:cxnLst/>
              <a:rect l="l" t="t" r="r" b="b"/>
              <a:pathLst>
                <a:path w="2949" h="3811" extrusionOk="0">
                  <a:moveTo>
                    <a:pt x="1443" y="1"/>
                  </a:moveTo>
                  <a:cubicBezTo>
                    <a:pt x="1437" y="1"/>
                    <a:pt x="1431" y="1"/>
                    <a:pt x="1425" y="1"/>
                  </a:cubicBezTo>
                  <a:cubicBezTo>
                    <a:pt x="627" y="25"/>
                    <a:pt x="0" y="898"/>
                    <a:pt x="37" y="1942"/>
                  </a:cubicBezTo>
                  <a:cubicBezTo>
                    <a:pt x="61" y="2984"/>
                    <a:pt x="718" y="3810"/>
                    <a:pt x="1502" y="3810"/>
                  </a:cubicBezTo>
                  <a:cubicBezTo>
                    <a:pt x="1513" y="3810"/>
                    <a:pt x="1524" y="3810"/>
                    <a:pt x="1536" y="3810"/>
                  </a:cubicBezTo>
                  <a:cubicBezTo>
                    <a:pt x="2335" y="3785"/>
                    <a:pt x="2949" y="2913"/>
                    <a:pt x="2924" y="1869"/>
                  </a:cubicBezTo>
                  <a:cubicBezTo>
                    <a:pt x="2900" y="820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8395273" y="-86646"/>
              <a:ext cx="196179" cy="253770"/>
            </a:xfrm>
            <a:custGeom>
              <a:avLst/>
              <a:gdLst/>
              <a:ahLst/>
              <a:cxnLst/>
              <a:rect l="l" t="t" r="r" b="b"/>
              <a:pathLst>
                <a:path w="1856" h="2581" extrusionOk="0">
                  <a:moveTo>
                    <a:pt x="1106" y="0"/>
                  </a:moveTo>
                  <a:lnTo>
                    <a:pt x="0" y="369"/>
                  </a:lnTo>
                  <a:lnTo>
                    <a:pt x="750" y="2581"/>
                  </a:lnTo>
                  <a:lnTo>
                    <a:pt x="1855" y="221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8252366" y="13644"/>
              <a:ext cx="472902" cy="804671"/>
            </a:xfrm>
            <a:custGeom>
              <a:avLst/>
              <a:gdLst/>
              <a:ahLst/>
              <a:cxnLst/>
              <a:rect l="l" t="t" r="r" b="b"/>
              <a:pathLst>
                <a:path w="4474" h="8184" extrusionOk="0">
                  <a:moveTo>
                    <a:pt x="3097" y="0"/>
                  </a:moveTo>
                  <a:lnTo>
                    <a:pt x="3048" y="49"/>
                  </a:lnTo>
                  <a:cubicBezTo>
                    <a:pt x="2792" y="254"/>
                    <a:pt x="2483" y="355"/>
                    <a:pt x="2172" y="355"/>
                  </a:cubicBezTo>
                  <a:cubicBezTo>
                    <a:pt x="1886" y="355"/>
                    <a:pt x="1599" y="269"/>
                    <a:pt x="1352" y="98"/>
                  </a:cubicBezTo>
                  <a:lnTo>
                    <a:pt x="861" y="688"/>
                  </a:lnTo>
                  <a:cubicBezTo>
                    <a:pt x="111" y="1327"/>
                    <a:pt x="0" y="2753"/>
                    <a:pt x="246" y="3723"/>
                  </a:cubicBezTo>
                  <a:lnTo>
                    <a:pt x="1241" y="8061"/>
                  </a:lnTo>
                  <a:lnTo>
                    <a:pt x="3564" y="8184"/>
                  </a:lnTo>
                  <a:lnTo>
                    <a:pt x="2065" y="3011"/>
                  </a:lnTo>
                  <a:lnTo>
                    <a:pt x="3085" y="3121"/>
                  </a:lnTo>
                  <a:lnTo>
                    <a:pt x="3085" y="3133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7953658" y="2909565"/>
              <a:ext cx="704068" cy="317188"/>
            </a:xfrm>
            <a:custGeom>
              <a:avLst/>
              <a:gdLst/>
              <a:ahLst/>
              <a:cxnLst/>
              <a:rect l="l" t="t" r="r" b="b"/>
              <a:pathLst>
                <a:path w="6661" h="3226" extrusionOk="0">
                  <a:moveTo>
                    <a:pt x="4031" y="0"/>
                  </a:moveTo>
                  <a:lnTo>
                    <a:pt x="2998" y="1143"/>
                  </a:lnTo>
                  <a:cubicBezTo>
                    <a:pt x="2839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8" y="3226"/>
                    <a:pt x="2949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5554" y="86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8712162" y="2947027"/>
              <a:ext cx="637794" cy="293001"/>
            </a:xfrm>
            <a:custGeom>
              <a:avLst/>
              <a:gdLst/>
              <a:ahLst/>
              <a:cxnLst/>
              <a:rect l="l" t="t" r="r" b="b"/>
              <a:pathLst>
                <a:path w="6034" h="2980" extrusionOk="0">
                  <a:moveTo>
                    <a:pt x="3527" y="0"/>
                  </a:moveTo>
                  <a:lnTo>
                    <a:pt x="2642" y="1081"/>
                  </a:lnTo>
                  <a:cubicBezTo>
                    <a:pt x="2507" y="1266"/>
                    <a:pt x="2322" y="1413"/>
                    <a:pt x="2126" y="1511"/>
                  </a:cubicBezTo>
                  <a:lnTo>
                    <a:pt x="0" y="2617"/>
                  </a:lnTo>
                  <a:lnTo>
                    <a:pt x="2544" y="2974"/>
                  </a:lnTo>
                  <a:cubicBezTo>
                    <a:pt x="2577" y="2977"/>
                    <a:pt x="2611" y="2979"/>
                    <a:pt x="2644" y="2979"/>
                  </a:cubicBezTo>
                  <a:cubicBezTo>
                    <a:pt x="2939" y="2979"/>
                    <a:pt x="3214" y="2834"/>
                    <a:pt x="3379" y="2580"/>
                  </a:cubicBezTo>
                  <a:lnTo>
                    <a:pt x="4141" y="1389"/>
                  </a:lnTo>
                  <a:lnTo>
                    <a:pt x="4485" y="2384"/>
                  </a:lnTo>
                  <a:lnTo>
                    <a:pt x="6033" y="2003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147195" y="2875742"/>
              <a:ext cx="201359" cy="170393"/>
            </a:xfrm>
            <a:custGeom>
              <a:avLst/>
              <a:gdLst/>
              <a:ahLst/>
              <a:cxnLst/>
              <a:rect l="l" t="t" r="r" b="b"/>
              <a:pathLst>
                <a:path w="1905" h="1733" fill="none" extrusionOk="0">
                  <a:moveTo>
                    <a:pt x="1757" y="1032"/>
                  </a:moveTo>
                  <a:cubicBezTo>
                    <a:pt x="1450" y="885"/>
                    <a:pt x="1180" y="676"/>
                    <a:pt x="934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3" y="307"/>
                    <a:pt x="1315" y="369"/>
                  </a:cubicBezTo>
                  <a:cubicBezTo>
                    <a:pt x="1475" y="516"/>
                    <a:pt x="1561" y="725"/>
                    <a:pt x="1647" y="922"/>
                  </a:cubicBezTo>
                  <a:cubicBezTo>
                    <a:pt x="1487" y="713"/>
                    <a:pt x="1376" y="479"/>
                    <a:pt x="1315" y="234"/>
                  </a:cubicBezTo>
                  <a:cubicBezTo>
                    <a:pt x="1303" y="172"/>
                    <a:pt x="1290" y="86"/>
                    <a:pt x="1339" y="37"/>
                  </a:cubicBezTo>
                  <a:cubicBezTo>
                    <a:pt x="1376" y="0"/>
                    <a:pt x="1450" y="0"/>
                    <a:pt x="1499" y="25"/>
                  </a:cubicBezTo>
                  <a:cubicBezTo>
                    <a:pt x="1548" y="49"/>
                    <a:pt x="1597" y="98"/>
                    <a:pt x="1622" y="148"/>
                  </a:cubicBezTo>
                  <a:cubicBezTo>
                    <a:pt x="1806" y="430"/>
                    <a:pt x="1905" y="774"/>
                    <a:pt x="1868" y="1118"/>
                  </a:cubicBezTo>
                  <a:cubicBezTo>
                    <a:pt x="1856" y="1241"/>
                    <a:pt x="1819" y="1389"/>
                    <a:pt x="1708" y="1438"/>
                  </a:cubicBezTo>
                  <a:cubicBezTo>
                    <a:pt x="1573" y="1511"/>
                    <a:pt x="1413" y="1425"/>
                    <a:pt x="1266" y="1376"/>
                  </a:cubicBezTo>
                  <a:cubicBezTo>
                    <a:pt x="983" y="1290"/>
                    <a:pt x="664" y="1352"/>
                    <a:pt x="442" y="1548"/>
                  </a:cubicBezTo>
                  <a:cubicBezTo>
                    <a:pt x="369" y="1610"/>
                    <a:pt x="307" y="1683"/>
                    <a:pt x="221" y="1708"/>
                  </a:cubicBezTo>
                  <a:cubicBezTo>
                    <a:pt x="135" y="1733"/>
                    <a:pt x="12" y="1683"/>
                    <a:pt x="0" y="1597"/>
                  </a:cubicBezTo>
                </a:path>
              </a:pathLst>
            </a:custGeom>
            <a:noFill/>
            <a:ln w="1850" cap="flat" cmpd="sng">
              <a:solidFill>
                <a:srgbClr val="07030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8266107" y="-417603"/>
              <a:ext cx="288984" cy="224667"/>
            </a:xfrm>
            <a:custGeom>
              <a:avLst/>
              <a:gdLst/>
              <a:ahLst/>
              <a:cxnLst/>
              <a:rect l="l" t="t" r="r" b="b"/>
              <a:pathLst>
                <a:path w="2734" h="2285" extrusionOk="0">
                  <a:moveTo>
                    <a:pt x="1958" y="1"/>
                  </a:moveTo>
                  <a:cubicBezTo>
                    <a:pt x="1145" y="1"/>
                    <a:pt x="0" y="340"/>
                    <a:pt x="128" y="2285"/>
                  </a:cubicBezTo>
                  <a:lnTo>
                    <a:pt x="2684" y="2101"/>
                  </a:lnTo>
                  <a:lnTo>
                    <a:pt x="2733" y="98"/>
                  </a:lnTo>
                  <a:cubicBezTo>
                    <a:pt x="2733" y="98"/>
                    <a:pt x="2393" y="1"/>
                    <a:pt x="195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8938148" y="2907107"/>
              <a:ext cx="193537" cy="151122"/>
            </a:xfrm>
            <a:custGeom>
              <a:avLst/>
              <a:gdLst/>
              <a:ahLst/>
              <a:cxnLst/>
              <a:rect l="l" t="t" r="r" b="b"/>
              <a:pathLst>
                <a:path w="1831" h="1537" fill="none" extrusionOk="0">
                  <a:moveTo>
                    <a:pt x="1364" y="898"/>
                  </a:moveTo>
                  <a:cubicBezTo>
                    <a:pt x="1253" y="578"/>
                    <a:pt x="1008" y="308"/>
                    <a:pt x="713" y="148"/>
                  </a:cubicBezTo>
                  <a:lnTo>
                    <a:pt x="713" y="148"/>
                  </a:lnTo>
                  <a:cubicBezTo>
                    <a:pt x="479" y="25"/>
                    <a:pt x="221" y="308"/>
                    <a:pt x="393" y="517"/>
                  </a:cubicBezTo>
                  <a:cubicBezTo>
                    <a:pt x="541" y="701"/>
                    <a:pt x="750" y="848"/>
                    <a:pt x="983" y="898"/>
                  </a:cubicBezTo>
                  <a:cubicBezTo>
                    <a:pt x="1118" y="836"/>
                    <a:pt x="1192" y="689"/>
                    <a:pt x="1241" y="541"/>
                  </a:cubicBezTo>
                  <a:cubicBezTo>
                    <a:pt x="1290" y="406"/>
                    <a:pt x="1339" y="246"/>
                    <a:pt x="1450" y="148"/>
                  </a:cubicBezTo>
                  <a:lnTo>
                    <a:pt x="1450" y="136"/>
                  </a:lnTo>
                  <a:cubicBezTo>
                    <a:pt x="1598" y="1"/>
                    <a:pt x="1831" y="209"/>
                    <a:pt x="1708" y="381"/>
                  </a:cubicBezTo>
                  <a:cubicBezTo>
                    <a:pt x="1475" y="725"/>
                    <a:pt x="1081" y="959"/>
                    <a:pt x="676" y="1020"/>
                  </a:cubicBezTo>
                  <a:cubicBezTo>
                    <a:pt x="541" y="1033"/>
                    <a:pt x="406" y="1033"/>
                    <a:pt x="295" y="1094"/>
                  </a:cubicBezTo>
                  <a:cubicBezTo>
                    <a:pt x="135" y="1192"/>
                    <a:pt x="62" y="1364"/>
                    <a:pt x="0" y="1536"/>
                  </a:cubicBez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8443261" y="-412195"/>
              <a:ext cx="258542" cy="359467"/>
            </a:xfrm>
            <a:custGeom>
              <a:avLst/>
              <a:gdLst/>
              <a:ahLst/>
              <a:cxnLst/>
              <a:rect l="l" t="t" r="r" b="b"/>
              <a:pathLst>
                <a:path w="2446" h="3656" extrusionOk="0">
                  <a:moveTo>
                    <a:pt x="540" y="0"/>
                  </a:moveTo>
                  <a:cubicBezTo>
                    <a:pt x="356" y="0"/>
                    <a:pt x="174" y="33"/>
                    <a:pt x="1" y="104"/>
                  </a:cubicBezTo>
                  <a:lnTo>
                    <a:pt x="382" y="1788"/>
                  </a:lnTo>
                  <a:cubicBezTo>
                    <a:pt x="603" y="1997"/>
                    <a:pt x="578" y="2353"/>
                    <a:pt x="529" y="2660"/>
                  </a:cubicBezTo>
                  <a:cubicBezTo>
                    <a:pt x="480" y="2955"/>
                    <a:pt x="455" y="3311"/>
                    <a:pt x="676" y="3520"/>
                  </a:cubicBezTo>
                  <a:cubicBezTo>
                    <a:pt x="775" y="3611"/>
                    <a:pt x="912" y="3656"/>
                    <a:pt x="1051" y="3656"/>
                  </a:cubicBezTo>
                  <a:cubicBezTo>
                    <a:pt x="1137" y="3656"/>
                    <a:pt x="1224" y="3639"/>
                    <a:pt x="1303" y="3606"/>
                  </a:cubicBezTo>
                  <a:cubicBezTo>
                    <a:pt x="1512" y="3532"/>
                    <a:pt x="1684" y="3373"/>
                    <a:pt x="1819" y="3188"/>
                  </a:cubicBezTo>
                  <a:cubicBezTo>
                    <a:pt x="2311" y="2549"/>
                    <a:pt x="2446" y="1628"/>
                    <a:pt x="2065" y="915"/>
                  </a:cubicBezTo>
                  <a:cubicBezTo>
                    <a:pt x="1772" y="367"/>
                    <a:pt x="1152" y="0"/>
                    <a:pt x="54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8099101" y="807311"/>
              <a:ext cx="388448" cy="577645"/>
            </a:xfrm>
            <a:custGeom>
              <a:avLst/>
              <a:gdLst/>
              <a:ahLst/>
              <a:cxnLst/>
              <a:rect l="l" t="t" r="r" b="b"/>
              <a:pathLst>
                <a:path w="3675" h="5875" extrusionOk="0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8119924" y="1156458"/>
              <a:ext cx="1270303" cy="1284387"/>
            </a:xfrm>
            <a:custGeom>
              <a:avLst/>
              <a:gdLst/>
              <a:ahLst/>
              <a:cxnLst/>
              <a:rect l="l" t="t" r="r" b="b"/>
              <a:pathLst>
                <a:path w="12018" h="13063" extrusionOk="0">
                  <a:moveTo>
                    <a:pt x="7729" y="0"/>
                  </a:moveTo>
                  <a:cubicBezTo>
                    <a:pt x="7729" y="0"/>
                    <a:pt x="7729" y="0"/>
                    <a:pt x="7729" y="1"/>
                  </a:cubicBezTo>
                  <a:cubicBezTo>
                    <a:pt x="7729" y="112"/>
                    <a:pt x="1597" y="1328"/>
                    <a:pt x="1597" y="1328"/>
                  </a:cubicBezTo>
                  <a:lnTo>
                    <a:pt x="0" y="13063"/>
                  </a:lnTo>
                  <a:lnTo>
                    <a:pt x="12017" y="12018"/>
                  </a:lnTo>
                  <a:cubicBezTo>
                    <a:pt x="12017" y="12018"/>
                    <a:pt x="7772" y="0"/>
                    <a:pt x="7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977017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8209452" y="1512880"/>
              <a:ext cx="39109" cy="147484"/>
            </a:xfrm>
            <a:custGeom>
              <a:avLst/>
              <a:gdLst/>
              <a:ahLst/>
              <a:cxnLst/>
              <a:rect l="l" t="t" r="r" b="b"/>
              <a:pathLst>
                <a:path w="370" h="1500" extrusionOk="0">
                  <a:moveTo>
                    <a:pt x="1" y="1"/>
                  </a:moveTo>
                  <a:lnTo>
                    <a:pt x="1" y="1500"/>
                  </a:lnTo>
                  <a:lnTo>
                    <a:pt x="370" y="150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765300" y="3040041"/>
              <a:ext cx="106651" cy="196940"/>
            </a:xfrm>
            <a:custGeom>
              <a:avLst/>
              <a:gdLst/>
              <a:ahLst/>
              <a:cxnLst/>
              <a:rect l="l" t="t" r="r" b="b"/>
              <a:pathLst>
                <a:path w="1009" h="2003" extrusionOk="0">
                  <a:moveTo>
                    <a:pt x="431" y="0"/>
                  </a:moveTo>
                  <a:cubicBezTo>
                    <a:pt x="197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97" y="2003"/>
                    <a:pt x="431" y="2003"/>
                  </a:cubicBezTo>
                  <a:lnTo>
                    <a:pt x="578" y="2003"/>
                  </a:lnTo>
                  <a:cubicBezTo>
                    <a:pt x="812" y="2003"/>
                    <a:pt x="1008" y="1806"/>
                    <a:pt x="1008" y="1573"/>
                  </a:cubicBezTo>
                  <a:lnTo>
                    <a:pt x="1008" y="430"/>
                  </a:lnTo>
                  <a:cubicBezTo>
                    <a:pt x="1008" y="184"/>
                    <a:pt x="812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8355001" y="3040041"/>
              <a:ext cx="105277" cy="196940"/>
            </a:xfrm>
            <a:custGeom>
              <a:avLst/>
              <a:gdLst/>
              <a:ahLst/>
              <a:cxnLst/>
              <a:rect l="l" t="t" r="r" b="b"/>
              <a:pathLst>
                <a:path w="996" h="2003" extrusionOk="0">
                  <a:moveTo>
                    <a:pt x="418" y="0"/>
                  </a:moveTo>
                  <a:cubicBezTo>
                    <a:pt x="184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4" y="2003"/>
                    <a:pt x="418" y="2003"/>
                  </a:cubicBezTo>
                  <a:lnTo>
                    <a:pt x="565" y="2003"/>
                  </a:lnTo>
                  <a:cubicBezTo>
                    <a:pt x="811" y="2003"/>
                    <a:pt x="995" y="1806"/>
                    <a:pt x="995" y="1573"/>
                  </a:cubicBezTo>
                  <a:lnTo>
                    <a:pt x="995" y="430"/>
                  </a:lnTo>
                  <a:cubicBezTo>
                    <a:pt x="995" y="184"/>
                    <a:pt x="811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547135" y="1620446"/>
              <a:ext cx="1131307" cy="1498140"/>
            </a:xfrm>
            <a:custGeom>
              <a:avLst/>
              <a:gdLst/>
              <a:ahLst/>
              <a:cxnLst/>
              <a:rect l="l" t="t" r="r" b="b"/>
              <a:pathLst>
                <a:path w="10703" h="15237" extrusionOk="0">
                  <a:moveTo>
                    <a:pt x="0" y="0"/>
                  </a:moveTo>
                  <a:lnTo>
                    <a:pt x="0" y="15237"/>
                  </a:lnTo>
                  <a:lnTo>
                    <a:pt x="10703" y="15237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814662" y="1868123"/>
              <a:ext cx="28645" cy="1045070"/>
            </a:xfrm>
            <a:custGeom>
              <a:avLst/>
              <a:gdLst/>
              <a:ahLst/>
              <a:cxnLst/>
              <a:rect l="l" t="t" r="r" b="b"/>
              <a:pathLst>
                <a:path w="271" h="10629" extrusionOk="0">
                  <a:moveTo>
                    <a:pt x="111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11" y="10629"/>
                  </a:cubicBezTo>
                  <a:lnTo>
                    <a:pt x="160" y="10629"/>
                  </a:lnTo>
                  <a:cubicBezTo>
                    <a:pt x="222" y="10629"/>
                    <a:pt x="271" y="10580"/>
                    <a:pt x="271" y="10518"/>
                  </a:cubicBezTo>
                  <a:lnTo>
                    <a:pt x="271" y="123"/>
                  </a:lnTo>
                  <a:cubicBezTo>
                    <a:pt x="271" y="62"/>
                    <a:pt x="222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8097833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62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2" y="10629"/>
                    <a:pt x="123" y="10629"/>
                  </a:cubicBezTo>
                  <a:lnTo>
                    <a:pt x="160" y="10629"/>
                  </a:lnTo>
                  <a:cubicBezTo>
                    <a:pt x="234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4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8382272" y="1868123"/>
              <a:ext cx="29913" cy="1045070"/>
            </a:xfrm>
            <a:custGeom>
              <a:avLst/>
              <a:gdLst/>
              <a:ahLst/>
              <a:cxnLst/>
              <a:rect l="l" t="t" r="r" b="b"/>
              <a:pathLst>
                <a:path w="283" h="10629" extrusionOk="0">
                  <a:moveTo>
                    <a:pt x="123" y="0"/>
                  </a:moveTo>
                  <a:cubicBezTo>
                    <a:pt x="49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49" y="10629"/>
                    <a:pt x="123" y="10629"/>
                  </a:cubicBezTo>
                  <a:lnTo>
                    <a:pt x="160" y="10629"/>
                  </a:lnTo>
                  <a:cubicBezTo>
                    <a:pt x="221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2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914654" y="1482695"/>
              <a:ext cx="396269" cy="33921"/>
            </a:xfrm>
            <a:custGeom>
              <a:avLst/>
              <a:gdLst/>
              <a:ahLst/>
              <a:cxnLst/>
              <a:rect l="l" t="t" r="r" b="b"/>
              <a:pathLst>
                <a:path w="3749" h="345" extrusionOk="0">
                  <a:moveTo>
                    <a:pt x="1" y="1"/>
                  </a:moveTo>
                  <a:lnTo>
                    <a:pt x="1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8032827" y="1335308"/>
              <a:ext cx="148191" cy="193105"/>
            </a:xfrm>
            <a:custGeom>
              <a:avLst/>
              <a:gdLst/>
              <a:ahLst/>
              <a:cxnLst/>
              <a:rect l="l" t="t" r="r" b="b"/>
              <a:pathLst>
                <a:path w="1402" h="1964" extrusionOk="0">
                  <a:moveTo>
                    <a:pt x="1018" y="0"/>
                  </a:moveTo>
                  <a:cubicBezTo>
                    <a:pt x="768" y="0"/>
                    <a:pt x="446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8" y="1963"/>
                    <a:pt x="374" y="1963"/>
                  </a:cubicBezTo>
                  <a:cubicBezTo>
                    <a:pt x="619" y="1963"/>
                    <a:pt x="953" y="1652"/>
                    <a:pt x="1156" y="1192"/>
                  </a:cubicBezTo>
                  <a:cubicBezTo>
                    <a:pt x="1402" y="652"/>
                    <a:pt x="1377" y="136"/>
                    <a:pt x="1131" y="25"/>
                  </a:cubicBezTo>
                  <a:cubicBezTo>
                    <a:pt x="1096" y="8"/>
                    <a:pt x="1058" y="0"/>
                    <a:pt x="10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8267904" y="191216"/>
              <a:ext cx="757340" cy="1089807"/>
            </a:xfrm>
            <a:custGeom>
              <a:avLst/>
              <a:gdLst/>
              <a:ahLst/>
              <a:cxnLst/>
              <a:rect l="l" t="t" r="r" b="b"/>
              <a:pathLst>
                <a:path w="7165" h="11084" extrusionOk="0">
                  <a:moveTo>
                    <a:pt x="4375" y="0"/>
                  </a:moveTo>
                  <a:lnTo>
                    <a:pt x="1" y="799"/>
                  </a:lnTo>
                  <a:lnTo>
                    <a:pt x="50" y="11084"/>
                  </a:lnTo>
                  <a:lnTo>
                    <a:pt x="7164" y="10654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8447171" y="-263038"/>
              <a:ext cx="311815" cy="376968"/>
            </a:xfrm>
            <a:custGeom>
              <a:avLst/>
              <a:gdLst/>
              <a:ahLst/>
              <a:cxnLst/>
              <a:rect l="l" t="t" r="r" b="b"/>
              <a:pathLst>
                <a:path w="2950" h="3834" extrusionOk="0">
                  <a:moveTo>
                    <a:pt x="2274" y="0"/>
                  </a:moveTo>
                  <a:lnTo>
                    <a:pt x="713" y="381"/>
                  </a:lnTo>
                  <a:lnTo>
                    <a:pt x="480" y="996"/>
                  </a:lnTo>
                  <a:cubicBezTo>
                    <a:pt x="480" y="996"/>
                    <a:pt x="1" y="3834"/>
                    <a:pt x="37" y="3834"/>
                  </a:cubicBezTo>
                  <a:cubicBezTo>
                    <a:pt x="87" y="3834"/>
                    <a:pt x="2949" y="3736"/>
                    <a:pt x="2949" y="3736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8434170" y="-235311"/>
              <a:ext cx="84560" cy="77478"/>
            </a:xfrm>
            <a:custGeom>
              <a:avLst/>
              <a:gdLst/>
              <a:ahLst/>
              <a:cxnLst/>
              <a:rect l="l" t="t" r="r" b="b"/>
              <a:pathLst>
                <a:path w="800" h="788" extrusionOk="0">
                  <a:moveTo>
                    <a:pt x="394" y="1"/>
                  </a:moveTo>
                  <a:cubicBezTo>
                    <a:pt x="185" y="1"/>
                    <a:pt x="1" y="173"/>
                    <a:pt x="1" y="394"/>
                  </a:cubicBezTo>
                  <a:cubicBezTo>
                    <a:pt x="1" y="603"/>
                    <a:pt x="185" y="787"/>
                    <a:pt x="394" y="787"/>
                  </a:cubicBezTo>
                  <a:cubicBezTo>
                    <a:pt x="615" y="787"/>
                    <a:pt x="799" y="603"/>
                    <a:pt x="799" y="394"/>
                  </a:cubicBezTo>
                  <a:cubicBezTo>
                    <a:pt x="799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257545" y="-426157"/>
              <a:ext cx="453347" cy="131752"/>
            </a:xfrm>
            <a:custGeom>
              <a:avLst/>
              <a:gdLst/>
              <a:ahLst/>
              <a:cxnLst/>
              <a:rect l="l" t="t" r="r" b="b"/>
              <a:pathLst>
                <a:path w="4289" h="1340" extrusionOk="0">
                  <a:moveTo>
                    <a:pt x="369" y="0"/>
                  </a:moveTo>
                  <a:lnTo>
                    <a:pt x="1" y="1340"/>
                  </a:lnTo>
                  <a:lnTo>
                    <a:pt x="4289" y="13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8130282" y="-294502"/>
              <a:ext cx="702694" cy="52111"/>
            </a:xfrm>
            <a:custGeom>
              <a:avLst/>
              <a:gdLst/>
              <a:ahLst/>
              <a:cxnLst/>
              <a:rect l="l" t="t" r="r" b="b"/>
              <a:pathLst>
                <a:path w="6648" h="530" extrusionOk="0">
                  <a:moveTo>
                    <a:pt x="1205" y="1"/>
                  </a:moveTo>
                  <a:lnTo>
                    <a:pt x="0" y="505"/>
                  </a:lnTo>
                  <a:lnTo>
                    <a:pt x="6648" y="529"/>
                  </a:lnTo>
                  <a:lnTo>
                    <a:pt x="6648" y="529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8257545" y="-330685"/>
              <a:ext cx="453347" cy="36281"/>
            </a:xfrm>
            <a:custGeom>
              <a:avLst/>
              <a:gdLst/>
              <a:ahLst/>
              <a:cxnLst/>
              <a:rect l="l" t="t" r="r" b="b"/>
              <a:pathLst>
                <a:path w="4289" h="369" extrusionOk="0">
                  <a:moveTo>
                    <a:pt x="62" y="0"/>
                  </a:moveTo>
                  <a:lnTo>
                    <a:pt x="1" y="369"/>
                  </a:lnTo>
                  <a:lnTo>
                    <a:pt x="4289" y="369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095190" y="628559"/>
              <a:ext cx="428719" cy="749119"/>
            </a:xfrm>
            <a:custGeom>
              <a:avLst/>
              <a:gdLst/>
              <a:ahLst/>
              <a:cxnLst/>
              <a:rect l="l" t="t" r="r" b="b"/>
              <a:pathLst>
                <a:path w="4056" h="7619" extrusionOk="0">
                  <a:moveTo>
                    <a:pt x="1647" y="0"/>
                  </a:moveTo>
                  <a:cubicBezTo>
                    <a:pt x="1623" y="13"/>
                    <a:pt x="1" y="7275"/>
                    <a:pt x="1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66636" y="377244"/>
              <a:ext cx="243004" cy="839772"/>
            </a:xfrm>
            <a:custGeom>
              <a:avLst/>
              <a:gdLst/>
              <a:ahLst/>
              <a:cxnLst/>
              <a:rect l="l" t="t" r="r" b="b"/>
              <a:pathLst>
                <a:path w="2299" h="8541" fill="none" extrusionOk="0">
                  <a:moveTo>
                    <a:pt x="1" y="8540"/>
                  </a:moveTo>
                  <a:cubicBezTo>
                    <a:pt x="160" y="8356"/>
                    <a:pt x="2298" y="2925"/>
                    <a:pt x="2298" y="2925"/>
                  </a:cubicBezTo>
                  <a:lnTo>
                    <a:pt x="1795" y="1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583333F-C006-42BE-8A17-5B3DFE1CF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356" y="1635730"/>
            <a:ext cx="3026982" cy="25801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9C9E62-BFA5-47B3-782B-7B1F8C0C4F29}"/>
              </a:ext>
            </a:extLst>
          </p:cNvPr>
          <p:cNvSpPr>
            <a:spLocks noGrp="1"/>
          </p:cNvSpPr>
          <p:nvPr/>
        </p:nvSpPr>
        <p:spPr>
          <a:xfrm>
            <a:off x="3521868" y="1932876"/>
            <a:ext cx="3964319" cy="1277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9C9E62-BFA5-47B3-782B-7B1F8C0C4F29}"/>
              </a:ext>
            </a:extLst>
          </p:cNvPr>
          <p:cNvSpPr>
            <a:spLocks noGrp="1"/>
          </p:cNvSpPr>
          <p:nvPr/>
        </p:nvSpPr>
        <p:spPr>
          <a:xfrm>
            <a:off x="3841509" y="2302438"/>
            <a:ext cx="4347188" cy="893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IN" sz="1600" b="1" dirty="0"/>
              <a:t>Satisfaction: Target Variable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Satisfied – 43.33%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Neutral &amp; Dissatisfied – 56.67%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Satisfied Rate is lesser than Dissatisfied 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(cont.)</a:t>
            </a:r>
            <a:endParaRPr dirty="0"/>
          </a:p>
        </p:txBody>
      </p:sp>
      <p:grpSp>
        <p:nvGrpSpPr>
          <p:cNvPr id="1145" name="Google Shape;1145;p33"/>
          <p:cNvGrpSpPr/>
          <p:nvPr/>
        </p:nvGrpSpPr>
        <p:grpSpPr>
          <a:xfrm flipH="1">
            <a:off x="6894331" y="358731"/>
            <a:ext cx="1687585" cy="640010"/>
            <a:chOff x="3682500" y="238150"/>
            <a:chExt cx="3697600" cy="1402300"/>
          </a:xfrm>
        </p:grpSpPr>
        <p:sp>
          <p:nvSpPr>
            <p:cNvPr id="1146" name="Google Shape;1146;p33"/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37525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33"/>
          <p:cNvGrpSpPr/>
          <p:nvPr/>
        </p:nvGrpSpPr>
        <p:grpSpPr>
          <a:xfrm>
            <a:off x="7987490" y="1831608"/>
            <a:ext cx="1034619" cy="2799619"/>
            <a:chOff x="9418661" y="72933"/>
            <a:chExt cx="1191134" cy="3223139"/>
          </a:xfrm>
        </p:grpSpPr>
        <p:sp>
          <p:nvSpPr>
            <p:cNvPr id="1196" name="Google Shape;1196;p33"/>
            <p:cNvSpPr/>
            <p:nvPr/>
          </p:nvSpPr>
          <p:spPr>
            <a:xfrm>
              <a:off x="10335610" y="2843885"/>
              <a:ext cx="197553" cy="227617"/>
            </a:xfrm>
            <a:custGeom>
              <a:avLst/>
              <a:gdLst/>
              <a:ahLst/>
              <a:cxnLst/>
              <a:rect l="l" t="t" r="r" b="b"/>
              <a:pathLst>
                <a:path w="1869" h="2315" extrusionOk="0">
                  <a:moveTo>
                    <a:pt x="790" y="1"/>
                  </a:moveTo>
                  <a:cubicBezTo>
                    <a:pt x="699" y="1"/>
                    <a:pt x="0" y="422"/>
                    <a:pt x="0" y="422"/>
                  </a:cubicBezTo>
                  <a:cubicBezTo>
                    <a:pt x="0" y="422"/>
                    <a:pt x="222" y="2143"/>
                    <a:pt x="234" y="2265"/>
                  </a:cubicBezTo>
                  <a:lnTo>
                    <a:pt x="1868" y="2315"/>
                  </a:lnTo>
                  <a:cubicBezTo>
                    <a:pt x="1868" y="2315"/>
                    <a:pt x="824" y="66"/>
                    <a:pt x="799" y="5"/>
                  </a:cubicBezTo>
                  <a:cubicBezTo>
                    <a:pt x="798" y="2"/>
                    <a:pt x="795" y="1"/>
                    <a:pt x="7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9709548" y="2852538"/>
              <a:ext cx="165103" cy="196055"/>
            </a:xfrm>
            <a:custGeom>
              <a:avLst/>
              <a:gdLst/>
              <a:ahLst/>
              <a:cxnLst/>
              <a:rect l="l" t="t" r="r" b="b"/>
              <a:pathLst>
                <a:path w="1562" h="1994" extrusionOk="0">
                  <a:moveTo>
                    <a:pt x="1290" y="1"/>
                  </a:moveTo>
                  <a:cubicBezTo>
                    <a:pt x="1086" y="1"/>
                    <a:pt x="456" y="113"/>
                    <a:pt x="456" y="113"/>
                  </a:cubicBezTo>
                  <a:cubicBezTo>
                    <a:pt x="456" y="113"/>
                    <a:pt x="38" y="1797"/>
                    <a:pt x="1" y="1907"/>
                  </a:cubicBezTo>
                  <a:lnTo>
                    <a:pt x="1561" y="1993"/>
                  </a:lnTo>
                  <a:cubicBezTo>
                    <a:pt x="1561" y="1993"/>
                    <a:pt x="1353" y="76"/>
                    <a:pt x="1353" y="15"/>
                  </a:cubicBezTo>
                  <a:cubicBezTo>
                    <a:pt x="1353" y="5"/>
                    <a:pt x="1329" y="1"/>
                    <a:pt x="12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9747283" y="500443"/>
              <a:ext cx="350713" cy="766129"/>
            </a:xfrm>
            <a:custGeom>
              <a:avLst/>
              <a:gdLst/>
              <a:ahLst/>
              <a:cxnLst/>
              <a:rect l="l" t="t" r="r" b="b"/>
              <a:pathLst>
                <a:path w="3318" h="7792" extrusionOk="0">
                  <a:moveTo>
                    <a:pt x="2372" y="1"/>
                  </a:moveTo>
                  <a:lnTo>
                    <a:pt x="0" y="333"/>
                  </a:lnTo>
                  <a:lnTo>
                    <a:pt x="1438" y="1635"/>
                  </a:lnTo>
                  <a:lnTo>
                    <a:pt x="996" y="7791"/>
                  </a:lnTo>
                  <a:lnTo>
                    <a:pt x="2544" y="7312"/>
                  </a:lnTo>
                  <a:lnTo>
                    <a:pt x="3318" y="1758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4F7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9878457" y="1725554"/>
              <a:ext cx="110457" cy="46015"/>
            </a:xfrm>
            <a:custGeom>
              <a:avLst/>
              <a:gdLst/>
              <a:ahLst/>
              <a:cxnLst/>
              <a:rect l="l" t="t" r="r" b="b"/>
              <a:pathLst>
                <a:path w="1045" h="468" extrusionOk="0">
                  <a:moveTo>
                    <a:pt x="74" y="0"/>
                  </a:moveTo>
                  <a:lnTo>
                    <a:pt x="0" y="467"/>
                  </a:lnTo>
                  <a:lnTo>
                    <a:pt x="1008" y="455"/>
                  </a:lnTo>
                  <a:lnTo>
                    <a:pt x="1045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9749820" y="1347402"/>
              <a:ext cx="526175" cy="764851"/>
            </a:xfrm>
            <a:custGeom>
              <a:avLst/>
              <a:gdLst/>
              <a:ahLst/>
              <a:cxnLst/>
              <a:rect l="l" t="t" r="r" b="b"/>
              <a:pathLst>
                <a:path w="4978" h="7779" extrusionOk="0">
                  <a:moveTo>
                    <a:pt x="1" y="0"/>
                  </a:moveTo>
                  <a:lnTo>
                    <a:pt x="873" y="357"/>
                  </a:lnTo>
                  <a:lnTo>
                    <a:pt x="3208" y="7778"/>
                  </a:lnTo>
                  <a:lnTo>
                    <a:pt x="4977" y="7127"/>
                  </a:lnTo>
                  <a:lnTo>
                    <a:pt x="4523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10088800" y="2048153"/>
              <a:ext cx="385911" cy="898963"/>
            </a:xfrm>
            <a:custGeom>
              <a:avLst/>
              <a:gdLst/>
              <a:ahLst/>
              <a:cxnLst/>
              <a:rect l="l" t="t" r="r" b="b"/>
              <a:pathLst>
                <a:path w="3651" h="9143" extrusionOk="0">
                  <a:moveTo>
                    <a:pt x="1770" y="0"/>
                  </a:moveTo>
                  <a:lnTo>
                    <a:pt x="1" y="651"/>
                  </a:lnTo>
                  <a:lnTo>
                    <a:pt x="2335" y="9142"/>
                  </a:lnTo>
                  <a:lnTo>
                    <a:pt x="3650" y="8958"/>
                  </a:lnTo>
                  <a:cubicBezTo>
                    <a:pt x="3650" y="8958"/>
                    <a:pt x="3589" y="4301"/>
                    <a:pt x="2888" y="2728"/>
                  </a:cubicBezTo>
                  <a:cubicBezTo>
                    <a:pt x="2335" y="1475"/>
                    <a:pt x="1770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9566747" y="1140824"/>
              <a:ext cx="640331" cy="959333"/>
            </a:xfrm>
            <a:custGeom>
              <a:avLst/>
              <a:gdLst/>
              <a:ahLst/>
              <a:cxnLst/>
              <a:rect l="l" t="t" r="r" b="b"/>
              <a:pathLst>
                <a:path w="6058" h="9757" extrusionOk="0">
                  <a:moveTo>
                    <a:pt x="5001" y="0"/>
                  </a:moveTo>
                  <a:lnTo>
                    <a:pt x="1561" y="418"/>
                  </a:lnTo>
                  <a:lnTo>
                    <a:pt x="1401" y="1843"/>
                  </a:lnTo>
                  <a:lnTo>
                    <a:pt x="0" y="9498"/>
                  </a:lnTo>
                  <a:lnTo>
                    <a:pt x="1880" y="9757"/>
                  </a:lnTo>
                  <a:lnTo>
                    <a:pt x="5579" y="3330"/>
                  </a:lnTo>
                  <a:cubicBezTo>
                    <a:pt x="6058" y="2507"/>
                    <a:pt x="6021" y="1487"/>
                    <a:pt x="5480" y="713"/>
                  </a:cubicBezTo>
                  <a:lnTo>
                    <a:pt x="5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9571926" y="2025146"/>
              <a:ext cx="331264" cy="921970"/>
            </a:xfrm>
            <a:custGeom>
              <a:avLst/>
              <a:gdLst/>
              <a:ahLst/>
              <a:cxnLst/>
              <a:rect l="l" t="t" r="r" b="b"/>
              <a:pathLst>
                <a:path w="3134" h="9377" extrusionOk="0">
                  <a:moveTo>
                    <a:pt x="1831" y="1"/>
                  </a:moveTo>
                  <a:lnTo>
                    <a:pt x="0" y="504"/>
                  </a:lnTo>
                  <a:lnTo>
                    <a:pt x="1586" y="9155"/>
                  </a:lnTo>
                  <a:lnTo>
                    <a:pt x="2753" y="9376"/>
                  </a:lnTo>
                  <a:cubicBezTo>
                    <a:pt x="2753" y="9376"/>
                    <a:pt x="3134" y="4129"/>
                    <a:pt x="2704" y="2827"/>
                  </a:cubicBezTo>
                  <a:cubicBezTo>
                    <a:pt x="2274" y="1524"/>
                    <a:pt x="1831" y="1"/>
                    <a:pt x="1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9891458" y="1013987"/>
              <a:ext cx="400074" cy="460346"/>
            </a:xfrm>
            <a:custGeom>
              <a:avLst/>
              <a:gdLst/>
              <a:ahLst/>
              <a:cxnLst/>
              <a:rect l="l" t="t" r="r" b="b"/>
              <a:pathLst>
                <a:path w="3785" h="4682" extrusionOk="0">
                  <a:moveTo>
                    <a:pt x="2322" y="0"/>
                  </a:moveTo>
                  <a:lnTo>
                    <a:pt x="0" y="2187"/>
                  </a:lnTo>
                  <a:lnTo>
                    <a:pt x="3207" y="4682"/>
                  </a:lnTo>
                  <a:lnTo>
                    <a:pt x="3342" y="4596"/>
                  </a:lnTo>
                  <a:cubicBezTo>
                    <a:pt x="3785" y="4141"/>
                    <a:pt x="2875" y="2580"/>
                    <a:pt x="2458" y="2101"/>
                  </a:cubicBezTo>
                  <a:lnTo>
                    <a:pt x="2322" y="0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9658918" y="118653"/>
              <a:ext cx="266364" cy="319155"/>
            </a:xfrm>
            <a:custGeom>
              <a:avLst/>
              <a:gdLst/>
              <a:ahLst/>
              <a:cxnLst/>
              <a:rect l="l" t="t" r="r" b="b"/>
              <a:pathLst>
                <a:path w="2520" h="3246" extrusionOk="0">
                  <a:moveTo>
                    <a:pt x="1251" y="1"/>
                  </a:moveTo>
                  <a:cubicBezTo>
                    <a:pt x="1240" y="1"/>
                    <a:pt x="1228" y="1"/>
                    <a:pt x="1217" y="1"/>
                  </a:cubicBezTo>
                  <a:cubicBezTo>
                    <a:pt x="529" y="13"/>
                    <a:pt x="1" y="763"/>
                    <a:pt x="25" y="1648"/>
                  </a:cubicBezTo>
                  <a:cubicBezTo>
                    <a:pt x="50" y="2537"/>
                    <a:pt x="605" y="3245"/>
                    <a:pt x="1286" y="3245"/>
                  </a:cubicBezTo>
                  <a:cubicBezTo>
                    <a:pt x="1291" y="3245"/>
                    <a:pt x="1297" y="3245"/>
                    <a:pt x="1303" y="3245"/>
                  </a:cubicBezTo>
                  <a:cubicBezTo>
                    <a:pt x="1979" y="3220"/>
                    <a:pt x="2520" y="2483"/>
                    <a:pt x="2495" y="1586"/>
                  </a:cubicBezTo>
                  <a:cubicBezTo>
                    <a:pt x="2471" y="704"/>
                    <a:pt x="1912" y="1"/>
                    <a:pt x="1251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9747283" y="355515"/>
              <a:ext cx="166372" cy="217588"/>
            </a:xfrm>
            <a:custGeom>
              <a:avLst/>
              <a:gdLst/>
              <a:ahLst/>
              <a:cxnLst/>
              <a:rect l="l" t="t" r="r" b="b"/>
              <a:pathLst>
                <a:path w="1574" h="2213" extrusionOk="0">
                  <a:moveTo>
                    <a:pt x="946" y="0"/>
                  </a:moveTo>
                  <a:lnTo>
                    <a:pt x="0" y="320"/>
                  </a:lnTo>
                  <a:lnTo>
                    <a:pt x="639" y="2212"/>
                  </a:lnTo>
                  <a:lnTo>
                    <a:pt x="1573" y="189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9634289" y="593556"/>
              <a:ext cx="649421" cy="929148"/>
            </a:xfrm>
            <a:custGeom>
              <a:avLst/>
              <a:gdLst/>
              <a:ahLst/>
              <a:cxnLst/>
              <a:rect l="l" t="t" r="r" b="b"/>
              <a:pathLst>
                <a:path w="6144" h="9450" extrusionOk="0">
                  <a:moveTo>
                    <a:pt x="3772" y="0"/>
                  </a:moveTo>
                  <a:lnTo>
                    <a:pt x="0" y="750"/>
                  </a:lnTo>
                  <a:lnTo>
                    <a:pt x="86" y="9449"/>
                  </a:lnTo>
                  <a:lnTo>
                    <a:pt x="6144" y="9068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9625199" y="441253"/>
              <a:ext cx="403985" cy="687569"/>
            </a:xfrm>
            <a:custGeom>
              <a:avLst/>
              <a:gdLst/>
              <a:ahLst/>
              <a:cxnLst/>
              <a:rect l="l" t="t" r="r" b="b"/>
              <a:pathLst>
                <a:path w="3822" h="6993" extrusionOk="0">
                  <a:moveTo>
                    <a:pt x="2642" y="1"/>
                  </a:moveTo>
                  <a:lnTo>
                    <a:pt x="2605" y="38"/>
                  </a:lnTo>
                  <a:cubicBezTo>
                    <a:pt x="2386" y="218"/>
                    <a:pt x="2120" y="307"/>
                    <a:pt x="1853" y="307"/>
                  </a:cubicBezTo>
                  <a:cubicBezTo>
                    <a:pt x="1610" y="307"/>
                    <a:pt x="1366" y="233"/>
                    <a:pt x="1155" y="87"/>
                  </a:cubicBezTo>
                  <a:lnTo>
                    <a:pt x="737" y="591"/>
                  </a:lnTo>
                  <a:cubicBezTo>
                    <a:pt x="99" y="1131"/>
                    <a:pt x="0" y="2360"/>
                    <a:pt x="209" y="3171"/>
                  </a:cubicBezTo>
                  <a:lnTo>
                    <a:pt x="1057" y="6882"/>
                  </a:lnTo>
                  <a:lnTo>
                    <a:pt x="3035" y="6992"/>
                  </a:lnTo>
                  <a:lnTo>
                    <a:pt x="1757" y="2569"/>
                  </a:lnTo>
                  <a:lnTo>
                    <a:pt x="2630" y="2667"/>
                  </a:lnTo>
                  <a:lnTo>
                    <a:pt x="3822" y="763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9649722" y="72933"/>
              <a:ext cx="247021" cy="192024"/>
            </a:xfrm>
            <a:custGeom>
              <a:avLst/>
              <a:gdLst/>
              <a:ahLst/>
              <a:cxnLst/>
              <a:rect l="l" t="t" r="r" b="b"/>
              <a:pathLst>
                <a:path w="2337" h="1953" extrusionOk="0">
                  <a:moveTo>
                    <a:pt x="1669" y="1"/>
                  </a:moveTo>
                  <a:cubicBezTo>
                    <a:pt x="974" y="1"/>
                    <a:pt x="0" y="292"/>
                    <a:pt x="112" y="1953"/>
                  </a:cubicBezTo>
                  <a:lnTo>
                    <a:pt x="2287" y="1805"/>
                  </a:lnTo>
                  <a:lnTo>
                    <a:pt x="2336" y="85"/>
                  </a:lnTo>
                  <a:cubicBezTo>
                    <a:pt x="2336" y="85"/>
                    <a:pt x="2043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9788823" y="78636"/>
              <a:ext cx="219539" cy="306373"/>
            </a:xfrm>
            <a:custGeom>
              <a:avLst/>
              <a:gdLst/>
              <a:ahLst/>
              <a:cxnLst/>
              <a:rect l="l" t="t" r="r" b="b"/>
              <a:pathLst>
                <a:path w="2077" h="3116" extrusionOk="0">
                  <a:moveTo>
                    <a:pt x="463" y="0"/>
                  </a:moveTo>
                  <a:cubicBezTo>
                    <a:pt x="306" y="0"/>
                    <a:pt x="149" y="29"/>
                    <a:pt x="0" y="89"/>
                  </a:cubicBezTo>
                  <a:lnTo>
                    <a:pt x="320" y="1526"/>
                  </a:lnTo>
                  <a:cubicBezTo>
                    <a:pt x="504" y="1698"/>
                    <a:pt x="480" y="2005"/>
                    <a:pt x="443" y="2264"/>
                  </a:cubicBezTo>
                  <a:cubicBezTo>
                    <a:pt x="406" y="2522"/>
                    <a:pt x="381" y="2816"/>
                    <a:pt x="578" y="3001"/>
                  </a:cubicBezTo>
                  <a:cubicBezTo>
                    <a:pt x="662" y="3078"/>
                    <a:pt x="780" y="3116"/>
                    <a:pt x="899" y="3116"/>
                  </a:cubicBezTo>
                  <a:cubicBezTo>
                    <a:pt x="970" y="3116"/>
                    <a:pt x="1042" y="3102"/>
                    <a:pt x="1106" y="3075"/>
                  </a:cubicBezTo>
                  <a:cubicBezTo>
                    <a:pt x="1278" y="3013"/>
                    <a:pt x="1426" y="2866"/>
                    <a:pt x="1536" y="2718"/>
                  </a:cubicBezTo>
                  <a:cubicBezTo>
                    <a:pt x="1966" y="2178"/>
                    <a:pt x="2077" y="1379"/>
                    <a:pt x="1758" y="777"/>
                  </a:cubicBezTo>
                  <a:cubicBezTo>
                    <a:pt x="1503" y="305"/>
                    <a:pt x="981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9781001" y="228677"/>
              <a:ext cx="71559" cy="66564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2" y="0"/>
                  </a:moveTo>
                  <a:cubicBezTo>
                    <a:pt x="148" y="0"/>
                    <a:pt x="1" y="148"/>
                    <a:pt x="1" y="332"/>
                  </a:cubicBezTo>
                  <a:cubicBezTo>
                    <a:pt x="1" y="516"/>
                    <a:pt x="148" y="676"/>
                    <a:pt x="332" y="676"/>
                  </a:cubicBezTo>
                  <a:cubicBezTo>
                    <a:pt x="517" y="676"/>
                    <a:pt x="677" y="516"/>
                    <a:pt x="677" y="332"/>
                  </a:cubicBezTo>
                  <a:cubicBezTo>
                    <a:pt x="677" y="148"/>
                    <a:pt x="517" y="0"/>
                    <a:pt x="332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9495294" y="1117817"/>
              <a:ext cx="331264" cy="493087"/>
            </a:xfrm>
            <a:custGeom>
              <a:avLst/>
              <a:gdLst/>
              <a:ahLst/>
              <a:cxnLst/>
              <a:rect l="l" t="t" r="r" b="b"/>
              <a:pathLst>
                <a:path w="3134" h="5015" extrusionOk="0">
                  <a:moveTo>
                    <a:pt x="1438" y="1"/>
                  </a:moveTo>
                  <a:lnTo>
                    <a:pt x="0" y="4940"/>
                  </a:lnTo>
                  <a:lnTo>
                    <a:pt x="603" y="5014"/>
                  </a:lnTo>
                  <a:lnTo>
                    <a:pt x="3134" y="161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9438110" y="1568138"/>
              <a:ext cx="126100" cy="165378"/>
            </a:xfrm>
            <a:custGeom>
              <a:avLst/>
              <a:gdLst/>
              <a:ahLst/>
              <a:cxnLst/>
              <a:rect l="l" t="t" r="r" b="b"/>
              <a:pathLst>
                <a:path w="1193" h="1682" extrusionOk="0">
                  <a:moveTo>
                    <a:pt x="878" y="1"/>
                  </a:moveTo>
                  <a:cubicBezTo>
                    <a:pt x="669" y="1"/>
                    <a:pt x="381" y="268"/>
                    <a:pt x="197" y="668"/>
                  </a:cubicBezTo>
                  <a:cubicBezTo>
                    <a:pt x="1" y="1110"/>
                    <a:pt x="13" y="1565"/>
                    <a:pt x="234" y="1663"/>
                  </a:cubicBezTo>
                  <a:cubicBezTo>
                    <a:pt x="261" y="1676"/>
                    <a:pt x="291" y="1682"/>
                    <a:pt x="322" y="1682"/>
                  </a:cubicBezTo>
                  <a:cubicBezTo>
                    <a:pt x="530" y="1682"/>
                    <a:pt x="814" y="1407"/>
                    <a:pt x="996" y="1012"/>
                  </a:cubicBezTo>
                  <a:cubicBezTo>
                    <a:pt x="1193" y="569"/>
                    <a:pt x="1180" y="115"/>
                    <a:pt x="959" y="16"/>
                  </a:cubicBezTo>
                  <a:cubicBezTo>
                    <a:pt x="934" y="6"/>
                    <a:pt x="907" y="1"/>
                    <a:pt x="878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9491383" y="965612"/>
              <a:ext cx="366356" cy="639195"/>
            </a:xfrm>
            <a:custGeom>
              <a:avLst/>
              <a:gdLst/>
              <a:ahLst/>
              <a:cxnLst/>
              <a:rect l="l" t="t" r="r" b="b"/>
              <a:pathLst>
                <a:path w="3466" h="6501" extrusionOk="0">
                  <a:moveTo>
                    <a:pt x="1401" y="1"/>
                  </a:moveTo>
                  <a:cubicBezTo>
                    <a:pt x="1377" y="13"/>
                    <a:pt x="1" y="6206"/>
                    <a:pt x="1" y="6206"/>
                  </a:cubicBezTo>
                  <a:lnTo>
                    <a:pt x="750" y="6501"/>
                  </a:lnTo>
                  <a:lnTo>
                    <a:pt x="3466" y="1659"/>
                  </a:lnTo>
                  <a:cubicBezTo>
                    <a:pt x="3466" y="1659"/>
                    <a:pt x="1438" y="1"/>
                    <a:pt x="1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9877083" y="499264"/>
              <a:ext cx="563804" cy="839772"/>
            </a:xfrm>
            <a:custGeom>
              <a:avLst/>
              <a:gdLst/>
              <a:ahLst/>
              <a:cxnLst/>
              <a:rect l="l" t="t" r="r" b="b"/>
              <a:pathLst>
                <a:path w="5334" h="8541" extrusionOk="0">
                  <a:moveTo>
                    <a:pt x="2299" y="1"/>
                  </a:moveTo>
                  <a:lnTo>
                    <a:pt x="38" y="62"/>
                  </a:lnTo>
                  <a:lnTo>
                    <a:pt x="1" y="8540"/>
                  </a:lnTo>
                  <a:lnTo>
                    <a:pt x="2176" y="8540"/>
                  </a:lnTo>
                  <a:cubicBezTo>
                    <a:pt x="2839" y="8540"/>
                    <a:pt x="3454" y="8332"/>
                    <a:pt x="3945" y="7975"/>
                  </a:cubicBezTo>
                  <a:cubicBezTo>
                    <a:pt x="4891" y="7299"/>
                    <a:pt x="5334" y="6108"/>
                    <a:pt x="5125" y="4965"/>
                  </a:cubicBezTo>
                  <a:lnTo>
                    <a:pt x="4621" y="2090"/>
                  </a:lnTo>
                  <a:cubicBezTo>
                    <a:pt x="4461" y="762"/>
                    <a:pt x="3638" y="1"/>
                    <a:pt x="2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9639469" y="1216632"/>
              <a:ext cx="313083" cy="278253"/>
            </a:xfrm>
            <a:custGeom>
              <a:avLst/>
              <a:gdLst/>
              <a:ahLst/>
              <a:cxnLst/>
              <a:rect l="l" t="t" r="r" b="b"/>
              <a:pathLst>
                <a:path w="2962" h="2830" extrusionOk="0">
                  <a:moveTo>
                    <a:pt x="2538" y="0"/>
                  </a:moveTo>
                  <a:cubicBezTo>
                    <a:pt x="2536" y="0"/>
                    <a:pt x="2533" y="1"/>
                    <a:pt x="2532" y="3"/>
                  </a:cubicBezTo>
                  <a:cubicBezTo>
                    <a:pt x="2482" y="77"/>
                    <a:pt x="0" y="2498"/>
                    <a:pt x="0" y="2498"/>
                  </a:cubicBezTo>
                  <a:lnTo>
                    <a:pt x="74" y="2830"/>
                  </a:lnTo>
                  <a:lnTo>
                    <a:pt x="2962" y="1109"/>
                  </a:lnTo>
                  <a:cubicBezTo>
                    <a:pt x="2962" y="1109"/>
                    <a:pt x="2615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9684920" y="463769"/>
              <a:ext cx="217002" cy="197530"/>
            </a:xfrm>
            <a:custGeom>
              <a:avLst/>
              <a:gdLst/>
              <a:ahLst/>
              <a:cxnLst/>
              <a:rect l="l" t="t" r="r" b="b"/>
              <a:pathLst>
                <a:path w="2053" h="2009" extrusionOk="0">
                  <a:moveTo>
                    <a:pt x="768" y="1"/>
                  </a:moveTo>
                  <a:cubicBezTo>
                    <a:pt x="633" y="1"/>
                    <a:pt x="498" y="27"/>
                    <a:pt x="369" y="91"/>
                  </a:cubicBezTo>
                  <a:lnTo>
                    <a:pt x="0" y="558"/>
                  </a:lnTo>
                  <a:cubicBezTo>
                    <a:pt x="0" y="558"/>
                    <a:pt x="148" y="476"/>
                    <a:pt x="383" y="476"/>
                  </a:cubicBezTo>
                  <a:cubicBezTo>
                    <a:pt x="782" y="476"/>
                    <a:pt x="1432" y="715"/>
                    <a:pt x="2028" y="2008"/>
                  </a:cubicBezTo>
                  <a:cubicBezTo>
                    <a:pt x="2052" y="1910"/>
                    <a:pt x="2052" y="595"/>
                    <a:pt x="2052" y="595"/>
                  </a:cubicBezTo>
                  <a:cubicBezTo>
                    <a:pt x="2052" y="595"/>
                    <a:pt x="1408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9896637" y="429159"/>
              <a:ext cx="174088" cy="104025"/>
            </a:xfrm>
            <a:custGeom>
              <a:avLst/>
              <a:gdLst/>
              <a:ahLst/>
              <a:cxnLst/>
              <a:rect l="l" t="t" r="r" b="b"/>
              <a:pathLst>
                <a:path w="1647" h="1058" extrusionOk="0">
                  <a:moveTo>
                    <a:pt x="393" y="1"/>
                  </a:moveTo>
                  <a:cubicBezTo>
                    <a:pt x="369" y="1"/>
                    <a:pt x="0" y="124"/>
                    <a:pt x="0" y="124"/>
                  </a:cubicBezTo>
                  <a:cubicBezTo>
                    <a:pt x="578" y="419"/>
                    <a:pt x="713" y="566"/>
                    <a:pt x="848" y="1058"/>
                  </a:cubicBezTo>
                  <a:lnTo>
                    <a:pt x="1647" y="837"/>
                  </a:lnTo>
                  <a:cubicBezTo>
                    <a:pt x="1647" y="837"/>
                    <a:pt x="1241" y="259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9418661" y="2992845"/>
              <a:ext cx="523532" cy="193400"/>
            </a:xfrm>
            <a:custGeom>
              <a:avLst/>
              <a:gdLst/>
              <a:ahLst/>
              <a:cxnLst/>
              <a:rect l="l" t="t" r="r" b="b"/>
              <a:pathLst>
                <a:path w="4953" h="1967" extrusionOk="0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259" y="1856"/>
                    <a:pt x="455" y="1967"/>
                    <a:pt x="738" y="1967"/>
                  </a:cubicBezTo>
                  <a:cubicBezTo>
                    <a:pt x="1377" y="1967"/>
                    <a:pt x="4891" y="1758"/>
                    <a:pt x="4891" y="1758"/>
                  </a:cubicBezTo>
                  <a:cubicBezTo>
                    <a:pt x="4891" y="1758"/>
                    <a:pt x="4952" y="333"/>
                    <a:pt x="4399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9418661" y="2992845"/>
              <a:ext cx="515710" cy="177767"/>
            </a:xfrm>
            <a:custGeom>
              <a:avLst/>
              <a:gdLst/>
              <a:ahLst/>
              <a:cxnLst/>
              <a:rect l="l" t="t" r="r" b="b"/>
              <a:pathLst>
                <a:path w="4879" h="1808" extrusionOk="0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160" y="1758"/>
                    <a:pt x="185" y="1783"/>
                    <a:pt x="222" y="1807"/>
                  </a:cubicBezTo>
                  <a:cubicBezTo>
                    <a:pt x="897" y="1733"/>
                    <a:pt x="3687" y="1512"/>
                    <a:pt x="4879" y="1414"/>
                  </a:cubicBezTo>
                  <a:cubicBezTo>
                    <a:pt x="4866" y="959"/>
                    <a:pt x="4768" y="222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9838185" y="3081042"/>
              <a:ext cx="97455" cy="65384"/>
            </a:xfrm>
            <a:custGeom>
              <a:avLst/>
              <a:gdLst/>
              <a:ahLst/>
              <a:cxnLst/>
              <a:rect l="l" t="t" r="r" b="b"/>
              <a:pathLst>
                <a:path w="922" h="665" extrusionOk="0">
                  <a:moveTo>
                    <a:pt x="873" y="1"/>
                  </a:moveTo>
                  <a:cubicBezTo>
                    <a:pt x="0" y="173"/>
                    <a:pt x="209" y="664"/>
                    <a:pt x="209" y="664"/>
                  </a:cubicBezTo>
                  <a:lnTo>
                    <a:pt x="922" y="517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9442021" y="3131875"/>
              <a:ext cx="493619" cy="54372"/>
            </a:xfrm>
            <a:custGeom>
              <a:avLst/>
              <a:gdLst/>
              <a:ahLst/>
              <a:cxnLst/>
              <a:rect l="l" t="t" r="r" b="b"/>
              <a:pathLst>
                <a:path w="4670" h="553" extrusionOk="0">
                  <a:moveTo>
                    <a:pt x="4658" y="0"/>
                  </a:moveTo>
                  <a:cubicBezTo>
                    <a:pt x="3466" y="98"/>
                    <a:pt x="676" y="319"/>
                    <a:pt x="1" y="393"/>
                  </a:cubicBezTo>
                  <a:cubicBezTo>
                    <a:pt x="124" y="479"/>
                    <a:pt x="283" y="553"/>
                    <a:pt x="517" y="553"/>
                  </a:cubicBezTo>
                  <a:cubicBezTo>
                    <a:pt x="1156" y="553"/>
                    <a:pt x="4670" y="344"/>
                    <a:pt x="4670" y="344"/>
                  </a:cubicBezTo>
                  <a:cubicBezTo>
                    <a:pt x="4670" y="344"/>
                    <a:pt x="4670" y="209"/>
                    <a:pt x="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10114802" y="2984390"/>
              <a:ext cx="494993" cy="311682"/>
            </a:xfrm>
            <a:custGeom>
              <a:avLst/>
              <a:gdLst/>
              <a:ahLst/>
              <a:cxnLst/>
              <a:rect l="l" t="t" r="r" b="b"/>
              <a:pathLst>
                <a:path w="4683" h="3170" extrusionOk="0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300" y="3139"/>
                    <a:pt x="411" y="3169"/>
                    <a:pt x="539" y="3169"/>
                  </a:cubicBezTo>
                  <a:cubicBezTo>
                    <a:pt x="637" y="3169"/>
                    <a:pt x="744" y="3152"/>
                    <a:pt x="861" y="3110"/>
                  </a:cubicBezTo>
                  <a:cubicBezTo>
                    <a:pt x="1463" y="2888"/>
                    <a:pt x="4682" y="1488"/>
                    <a:pt x="4682" y="1488"/>
                  </a:cubicBezTo>
                  <a:cubicBezTo>
                    <a:pt x="4682" y="1488"/>
                    <a:pt x="4252" y="124"/>
                    <a:pt x="3625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10114802" y="2984390"/>
              <a:ext cx="481992" cy="308241"/>
            </a:xfrm>
            <a:custGeom>
              <a:avLst/>
              <a:gdLst/>
              <a:ahLst/>
              <a:cxnLst/>
              <a:rect l="l" t="t" r="r" b="b"/>
              <a:pathLst>
                <a:path w="4560" h="3135" extrusionOk="0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246" y="3110"/>
                    <a:pt x="283" y="3122"/>
                    <a:pt x="320" y="3134"/>
                  </a:cubicBezTo>
                  <a:cubicBezTo>
                    <a:pt x="922" y="2839"/>
                    <a:pt x="3466" y="1660"/>
                    <a:pt x="4559" y="1156"/>
                  </a:cubicBezTo>
                  <a:cubicBezTo>
                    <a:pt x="4387" y="750"/>
                    <a:pt x="4055" y="87"/>
                    <a:pt x="3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10492786" y="3052134"/>
              <a:ext cx="104009" cy="84656"/>
            </a:xfrm>
            <a:custGeom>
              <a:avLst/>
              <a:gdLst/>
              <a:ahLst/>
              <a:cxnLst/>
              <a:rect l="l" t="t" r="r" b="b"/>
              <a:pathLst>
                <a:path w="984" h="861" extrusionOk="0">
                  <a:moveTo>
                    <a:pt x="762" y="0"/>
                  </a:moveTo>
                  <a:cubicBezTo>
                    <a:pt x="0" y="467"/>
                    <a:pt x="381" y="860"/>
                    <a:pt x="381" y="860"/>
                  </a:cubicBezTo>
                  <a:lnTo>
                    <a:pt x="983" y="46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10148626" y="3097953"/>
              <a:ext cx="461169" cy="197530"/>
            </a:xfrm>
            <a:custGeom>
              <a:avLst/>
              <a:gdLst/>
              <a:ahLst/>
              <a:cxnLst/>
              <a:rect l="l" t="t" r="r" b="b"/>
              <a:pathLst>
                <a:path w="4363" h="2009" extrusionOk="0">
                  <a:moveTo>
                    <a:pt x="4239" y="1"/>
                  </a:moveTo>
                  <a:cubicBezTo>
                    <a:pt x="3146" y="505"/>
                    <a:pt x="602" y="1684"/>
                    <a:pt x="0" y="1979"/>
                  </a:cubicBezTo>
                  <a:cubicBezTo>
                    <a:pt x="64" y="1997"/>
                    <a:pt x="139" y="2009"/>
                    <a:pt x="222" y="2009"/>
                  </a:cubicBezTo>
                  <a:cubicBezTo>
                    <a:pt x="315" y="2009"/>
                    <a:pt x="418" y="1994"/>
                    <a:pt x="528" y="1955"/>
                  </a:cubicBezTo>
                  <a:lnTo>
                    <a:pt x="541" y="1955"/>
                  </a:lnTo>
                  <a:cubicBezTo>
                    <a:pt x="1143" y="1733"/>
                    <a:pt x="4362" y="333"/>
                    <a:pt x="4362" y="333"/>
                  </a:cubicBezTo>
                  <a:cubicBezTo>
                    <a:pt x="4362" y="333"/>
                    <a:pt x="4313" y="198"/>
                    <a:pt x="4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9648559" y="749398"/>
              <a:ext cx="172820" cy="697205"/>
            </a:xfrm>
            <a:custGeom>
              <a:avLst/>
              <a:gdLst/>
              <a:ahLst/>
              <a:cxnLst/>
              <a:rect l="l" t="t" r="r" b="b"/>
              <a:pathLst>
                <a:path w="1635" h="7091" fill="none" extrusionOk="0">
                  <a:moveTo>
                    <a:pt x="0" y="7090"/>
                  </a:moveTo>
                  <a:lnTo>
                    <a:pt x="1635" y="3256"/>
                  </a:lnTo>
                  <a:lnTo>
                    <a:pt x="1585" y="0"/>
                  </a:lnTo>
                </a:path>
              </a:pathLst>
            </a:custGeom>
            <a:noFill/>
            <a:ln w="4000" cap="flat" cmpd="sng">
              <a:solidFill>
                <a:schemeClr val="dk1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32F8F2-DE30-2582-5BEC-9BB341B9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9" y="1335882"/>
            <a:ext cx="2429687" cy="225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75F4A-0EA8-CF65-0B7A-DF927E94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010" y="1335883"/>
            <a:ext cx="2430158" cy="221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2FC7EE-FCA1-6892-055E-AD3724F50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213" y="1356615"/>
            <a:ext cx="2337361" cy="2235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9A4F95-8B86-2240-A378-69711D8EE4E9}"/>
              </a:ext>
            </a:extLst>
          </p:cNvPr>
          <p:cNvSpPr txBox="1"/>
          <p:nvPr/>
        </p:nvSpPr>
        <p:spPr>
          <a:xfrm>
            <a:off x="864394" y="3993356"/>
            <a:ext cx="574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services have no outliers.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8CB159-1430-3070-E25E-23BE7B45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7170"/>
            <a:ext cx="6179344" cy="30218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79B85A-6B38-379A-48B9-AEAF1FFB4E75}"/>
              </a:ext>
            </a:extLst>
          </p:cNvPr>
          <p:cNvSpPr txBox="1"/>
          <p:nvPr/>
        </p:nvSpPr>
        <p:spPr>
          <a:xfrm>
            <a:off x="535781" y="3636169"/>
            <a:ext cx="748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If the distance is more than 1000kms, The purpose of travelling is for Business.</a:t>
            </a:r>
          </a:p>
          <a:p>
            <a:r>
              <a:rPr lang="en-IN" sz="1600" dirty="0"/>
              <a:t>People travelling because of Business are satisfied more than Personal Travel.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187B63-4389-694C-D2B7-2849104B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195" y="298016"/>
            <a:ext cx="2957512" cy="3188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A95C88-AFE9-9ED0-1BCC-9F728822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7161"/>
            <a:ext cx="7586663" cy="44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CA592F4-76F4-AAFC-A3FD-95FD1737F04A}"/>
              </a:ext>
            </a:extLst>
          </p:cNvPr>
          <p:cNvSpPr/>
          <p:nvPr/>
        </p:nvSpPr>
        <p:spPr>
          <a:xfrm>
            <a:off x="3021805" y="3343275"/>
            <a:ext cx="278608" cy="1307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C48F8E-15F7-62F5-C634-86A10CA8105B}"/>
              </a:ext>
            </a:extLst>
          </p:cNvPr>
          <p:cNvSpPr/>
          <p:nvPr/>
        </p:nvSpPr>
        <p:spPr>
          <a:xfrm>
            <a:off x="6424612" y="3343275"/>
            <a:ext cx="278607" cy="1135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5A0D9-4796-EB8E-E76B-3B7AA4CE7AC9}"/>
              </a:ext>
            </a:extLst>
          </p:cNvPr>
          <p:cNvSpPr/>
          <p:nvPr/>
        </p:nvSpPr>
        <p:spPr>
          <a:xfrm>
            <a:off x="6674642" y="3334940"/>
            <a:ext cx="278607" cy="1135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2A77E0-7BD1-9D2E-6B13-D2181B48FD51}"/>
              </a:ext>
            </a:extLst>
          </p:cNvPr>
          <p:cNvSpPr/>
          <p:nvPr/>
        </p:nvSpPr>
        <p:spPr>
          <a:xfrm>
            <a:off x="3550443" y="3343275"/>
            <a:ext cx="278607" cy="88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45;p33">
            <a:extLst>
              <a:ext uri="{FF2B5EF4-FFF2-40B4-BE49-F238E27FC236}">
                <a16:creationId xmlns:a16="http://schemas.microsoft.com/office/drawing/2014/main" id="{AA442C8A-9F92-0664-B424-BEF828DE485F}"/>
              </a:ext>
            </a:extLst>
          </p:cNvPr>
          <p:cNvGrpSpPr/>
          <p:nvPr/>
        </p:nvGrpSpPr>
        <p:grpSpPr>
          <a:xfrm flipH="1">
            <a:off x="7357427" y="4174728"/>
            <a:ext cx="1687585" cy="2082744"/>
            <a:chOff x="3682500" y="238150"/>
            <a:chExt cx="3697600" cy="4563416"/>
          </a:xfrm>
        </p:grpSpPr>
        <p:sp>
          <p:nvSpPr>
            <p:cNvPr id="31" name="Google Shape;1146;p33">
              <a:extLst>
                <a:ext uri="{FF2B5EF4-FFF2-40B4-BE49-F238E27FC236}">
                  <a16:creationId xmlns:a16="http://schemas.microsoft.com/office/drawing/2014/main" id="{BEB7FDFC-F0BA-8EA4-7B1C-F1157DBB31EC}"/>
                </a:ext>
              </a:extLst>
            </p:cNvPr>
            <p:cNvSpPr/>
            <p:nvPr/>
          </p:nvSpPr>
          <p:spPr>
            <a:xfrm>
              <a:off x="6229075" y="1064750"/>
              <a:ext cx="386450" cy="386475"/>
            </a:xfrm>
            <a:custGeom>
              <a:avLst/>
              <a:gdLst/>
              <a:ahLst/>
              <a:cxnLst/>
              <a:rect l="l" t="t" r="r" b="b"/>
              <a:pathLst>
                <a:path w="15458" h="15459" extrusionOk="0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7;p33">
              <a:extLst>
                <a:ext uri="{FF2B5EF4-FFF2-40B4-BE49-F238E27FC236}">
                  <a16:creationId xmlns:a16="http://schemas.microsoft.com/office/drawing/2014/main" id="{C6F8AD2B-6BC0-DADE-E4D9-6DEBE7A30ADD}"/>
                </a:ext>
              </a:extLst>
            </p:cNvPr>
            <p:cNvSpPr/>
            <p:nvPr/>
          </p:nvSpPr>
          <p:spPr>
            <a:xfrm>
              <a:off x="6275150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8;p33">
              <a:extLst>
                <a:ext uri="{FF2B5EF4-FFF2-40B4-BE49-F238E27FC236}">
                  <a16:creationId xmlns:a16="http://schemas.microsoft.com/office/drawing/2014/main" id="{53AD5540-530F-4E4F-D4BD-3A16717F7B0F}"/>
                </a:ext>
              </a:extLst>
            </p:cNvPr>
            <p:cNvSpPr/>
            <p:nvPr/>
          </p:nvSpPr>
          <p:spPr>
            <a:xfrm>
              <a:off x="6424750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9;p33">
              <a:extLst>
                <a:ext uri="{FF2B5EF4-FFF2-40B4-BE49-F238E27FC236}">
                  <a16:creationId xmlns:a16="http://schemas.microsoft.com/office/drawing/2014/main" id="{CE5A6FCF-3CA9-7A23-5BAB-26BD61CDA672}"/>
                </a:ext>
              </a:extLst>
            </p:cNvPr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0;p33">
              <a:extLst>
                <a:ext uri="{FF2B5EF4-FFF2-40B4-BE49-F238E27FC236}">
                  <a16:creationId xmlns:a16="http://schemas.microsoft.com/office/drawing/2014/main" id="{4AB97D47-DAB8-C253-796D-3071B0E7C641}"/>
                </a:ext>
              </a:extLst>
            </p:cNvPr>
            <p:cNvSpPr/>
            <p:nvPr/>
          </p:nvSpPr>
          <p:spPr>
            <a:xfrm>
              <a:off x="6348550" y="11351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1;p33">
              <a:extLst>
                <a:ext uri="{FF2B5EF4-FFF2-40B4-BE49-F238E27FC236}">
                  <a16:creationId xmlns:a16="http://schemas.microsoft.com/office/drawing/2014/main" id="{372FEAE9-B9E2-33AB-5AD8-22D5669E7BC8}"/>
                </a:ext>
              </a:extLst>
            </p:cNvPr>
            <p:cNvSpPr/>
            <p:nvPr/>
          </p:nvSpPr>
          <p:spPr>
            <a:xfrm>
              <a:off x="6296950" y="1188250"/>
              <a:ext cx="115825" cy="66975"/>
            </a:xfrm>
            <a:custGeom>
              <a:avLst/>
              <a:gdLst/>
              <a:ahLst/>
              <a:cxnLst/>
              <a:rect l="l" t="t" r="r" b="b"/>
              <a:pathLst>
                <a:path w="4633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2;p33">
              <a:extLst>
                <a:ext uri="{FF2B5EF4-FFF2-40B4-BE49-F238E27FC236}">
                  <a16:creationId xmlns:a16="http://schemas.microsoft.com/office/drawing/2014/main" id="{3352378B-0DF4-ECF2-5D46-A9AF86C4AA30}"/>
                </a:ext>
              </a:extLst>
            </p:cNvPr>
            <p:cNvSpPr/>
            <p:nvPr/>
          </p:nvSpPr>
          <p:spPr>
            <a:xfrm>
              <a:off x="62791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3;p33">
              <a:extLst>
                <a:ext uri="{FF2B5EF4-FFF2-40B4-BE49-F238E27FC236}">
                  <a16:creationId xmlns:a16="http://schemas.microsoft.com/office/drawing/2014/main" id="{CBDA8538-89DD-BDAC-915D-D2F4A916D258}"/>
                </a:ext>
              </a:extLst>
            </p:cNvPr>
            <p:cNvSpPr/>
            <p:nvPr/>
          </p:nvSpPr>
          <p:spPr>
            <a:xfrm>
              <a:off x="6299400" y="1264725"/>
              <a:ext cx="115850" cy="67000"/>
            </a:xfrm>
            <a:custGeom>
              <a:avLst/>
              <a:gdLst/>
              <a:ahLst/>
              <a:cxnLst/>
              <a:rect l="l" t="t" r="r" b="b"/>
              <a:pathLst>
                <a:path w="4634" h="2680" fill="none" extrusionOk="0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4;p33">
              <a:extLst>
                <a:ext uri="{FF2B5EF4-FFF2-40B4-BE49-F238E27FC236}">
                  <a16:creationId xmlns:a16="http://schemas.microsoft.com/office/drawing/2014/main" id="{BBF53F1A-EEF7-7969-9EC5-B36BB8E71758}"/>
                </a:ext>
              </a:extLst>
            </p:cNvPr>
            <p:cNvSpPr/>
            <p:nvPr/>
          </p:nvSpPr>
          <p:spPr>
            <a:xfrm>
              <a:off x="6352850" y="126750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5;p33">
              <a:extLst>
                <a:ext uri="{FF2B5EF4-FFF2-40B4-BE49-F238E27FC236}">
                  <a16:creationId xmlns:a16="http://schemas.microsoft.com/office/drawing/2014/main" id="{C904290B-B37C-FE65-50F5-D495F806A5DA}"/>
                </a:ext>
              </a:extLst>
            </p:cNvPr>
            <p:cNvSpPr/>
            <p:nvPr/>
          </p:nvSpPr>
          <p:spPr>
            <a:xfrm>
              <a:off x="6429350" y="1265025"/>
              <a:ext cx="66675" cy="115850"/>
            </a:xfrm>
            <a:custGeom>
              <a:avLst/>
              <a:gdLst/>
              <a:ahLst/>
              <a:cxnLst/>
              <a:rect l="l" t="t" r="r" b="b"/>
              <a:pathLst>
                <a:path w="2667" h="4634" fill="none" extrusionOk="0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6;p33">
              <a:extLst>
                <a:ext uri="{FF2B5EF4-FFF2-40B4-BE49-F238E27FC236}">
                  <a16:creationId xmlns:a16="http://schemas.microsoft.com/office/drawing/2014/main" id="{BAD04F7A-EE0F-97C9-EEE4-D908D3DDF701}"/>
                </a:ext>
              </a:extLst>
            </p:cNvPr>
            <p:cNvSpPr/>
            <p:nvPr/>
          </p:nvSpPr>
          <p:spPr>
            <a:xfrm>
              <a:off x="6431800" y="1260725"/>
              <a:ext cx="116150" cy="66700"/>
            </a:xfrm>
            <a:custGeom>
              <a:avLst/>
              <a:gdLst/>
              <a:ahLst/>
              <a:cxnLst/>
              <a:rect l="l" t="t" r="r" b="b"/>
              <a:pathLst>
                <a:path w="4646" h="2668" fill="none" extrusionOk="0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57;p33">
              <a:extLst>
                <a:ext uri="{FF2B5EF4-FFF2-40B4-BE49-F238E27FC236}">
                  <a16:creationId xmlns:a16="http://schemas.microsoft.com/office/drawing/2014/main" id="{55D9AA6E-0FEE-3881-6E3E-884D6893A98D}"/>
                </a:ext>
              </a:extLst>
            </p:cNvPr>
            <p:cNvSpPr/>
            <p:nvPr/>
          </p:nvSpPr>
          <p:spPr>
            <a:xfrm>
              <a:off x="6432125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8;p33">
              <a:extLst>
                <a:ext uri="{FF2B5EF4-FFF2-40B4-BE49-F238E27FC236}">
                  <a16:creationId xmlns:a16="http://schemas.microsoft.com/office/drawing/2014/main" id="{59F6EA2B-F4B3-A949-584B-4623D425C07C}"/>
                </a:ext>
              </a:extLst>
            </p:cNvPr>
            <p:cNvSpPr/>
            <p:nvPr/>
          </p:nvSpPr>
          <p:spPr>
            <a:xfrm>
              <a:off x="6429650" y="1184250"/>
              <a:ext cx="115850" cy="66675"/>
            </a:xfrm>
            <a:custGeom>
              <a:avLst/>
              <a:gdLst/>
              <a:ahLst/>
              <a:cxnLst/>
              <a:rect l="l" t="t" r="r" b="b"/>
              <a:pathLst>
                <a:path w="4634" h="2667" fill="none" extrusionOk="0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9;p33">
              <a:extLst>
                <a:ext uri="{FF2B5EF4-FFF2-40B4-BE49-F238E27FC236}">
                  <a16:creationId xmlns:a16="http://schemas.microsoft.com/office/drawing/2014/main" id="{B3187DDA-0FA3-E1F2-B9F6-EC219C6A0D2C}"/>
                </a:ext>
              </a:extLst>
            </p:cNvPr>
            <p:cNvSpPr/>
            <p:nvPr/>
          </p:nvSpPr>
          <p:spPr>
            <a:xfrm>
              <a:off x="6425050" y="1132650"/>
              <a:ext cx="67000" cy="115825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0;p33">
              <a:extLst>
                <a:ext uri="{FF2B5EF4-FFF2-40B4-BE49-F238E27FC236}">
                  <a16:creationId xmlns:a16="http://schemas.microsoft.com/office/drawing/2014/main" id="{BC68A81E-339C-4E2D-BB58-310471520E39}"/>
                </a:ext>
              </a:extLst>
            </p:cNvPr>
            <p:cNvSpPr/>
            <p:nvPr/>
          </p:nvSpPr>
          <p:spPr>
            <a:xfrm>
              <a:off x="6420125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1;p33">
              <a:extLst>
                <a:ext uri="{FF2B5EF4-FFF2-40B4-BE49-F238E27FC236}">
                  <a16:creationId xmlns:a16="http://schemas.microsoft.com/office/drawing/2014/main" id="{6678372F-7A0B-29CC-9395-ED555360329E}"/>
                </a:ext>
              </a:extLst>
            </p:cNvPr>
            <p:cNvSpPr/>
            <p:nvPr/>
          </p:nvSpPr>
          <p:spPr>
            <a:xfrm>
              <a:off x="6382050" y="1217425"/>
              <a:ext cx="80800" cy="80800"/>
            </a:xfrm>
            <a:custGeom>
              <a:avLst/>
              <a:gdLst/>
              <a:ahLst/>
              <a:cxnLst/>
              <a:rect l="l" t="t" r="r" b="b"/>
              <a:pathLst>
                <a:path w="3232" h="3232" extrusionOk="0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2;p33">
              <a:extLst>
                <a:ext uri="{FF2B5EF4-FFF2-40B4-BE49-F238E27FC236}">
                  <a16:creationId xmlns:a16="http://schemas.microsoft.com/office/drawing/2014/main" id="{147255CF-B422-A176-4535-619311CDE0BB}"/>
                </a:ext>
              </a:extLst>
            </p:cNvPr>
            <p:cNvSpPr/>
            <p:nvPr/>
          </p:nvSpPr>
          <p:spPr>
            <a:xfrm>
              <a:off x="4441550" y="10647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extrusionOk="0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3;p33">
              <a:extLst>
                <a:ext uri="{FF2B5EF4-FFF2-40B4-BE49-F238E27FC236}">
                  <a16:creationId xmlns:a16="http://schemas.microsoft.com/office/drawing/2014/main" id="{14BBD717-282C-E8BD-F129-6A42D5FFC838}"/>
                </a:ext>
              </a:extLst>
            </p:cNvPr>
            <p:cNvSpPr/>
            <p:nvPr/>
          </p:nvSpPr>
          <p:spPr>
            <a:xfrm>
              <a:off x="4487625" y="11108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4;p33">
              <a:extLst>
                <a:ext uri="{FF2B5EF4-FFF2-40B4-BE49-F238E27FC236}">
                  <a16:creationId xmlns:a16="http://schemas.microsoft.com/office/drawing/2014/main" id="{87279641-8991-5809-E7B7-67C7025FF101}"/>
                </a:ext>
              </a:extLst>
            </p:cNvPr>
            <p:cNvSpPr/>
            <p:nvPr/>
          </p:nvSpPr>
          <p:spPr>
            <a:xfrm>
              <a:off x="4637225" y="1267500"/>
              <a:ext cx="25" cy="133950"/>
            </a:xfrm>
            <a:custGeom>
              <a:avLst/>
              <a:gdLst/>
              <a:ahLst/>
              <a:cxnLst/>
              <a:rect l="l" t="t" r="r" b="b"/>
              <a:pathLst>
                <a:path w="1" h="5358" fill="none" extrusionOk="0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5;p33">
              <a:extLst>
                <a:ext uri="{FF2B5EF4-FFF2-40B4-BE49-F238E27FC236}">
                  <a16:creationId xmlns:a16="http://schemas.microsoft.com/office/drawing/2014/main" id="{F7AEC0DD-254E-9B96-BA43-AA79D5716573}"/>
                </a:ext>
              </a:extLst>
            </p:cNvPr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rgbClr val="745B5E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6;p33">
              <a:extLst>
                <a:ext uri="{FF2B5EF4-FFF2-40B4-BE49-F238E27FC236}">
                  <a16:creationId xmlns:a16="http://schemas.microsoft.com/office/drawing/2014/main" id="{9B593156-F10F-747C-D343-1A1C20199ED2}"/>
                </a:ext>
              </a:extLst>
            </p:cNvPr>
            <p:cNvSpPr/>
            <p:nvPr/>
          </p:nvSpPr>
          <p:spPr>
            <a:xfrm>
              <a:off x="4561050" y="11351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7;p33">
              <a:extLst>
                <a:ext uri="{FF2B5EF4-FFF2-40B4-BE49-F238E27FC236}">
                  <a16:creationId xmlns:a16="http://schemas.microsoft.com/office/drawing/2014/main" id="{0B87C412-14AE-F74C-4151-45BEB3E12436}"/>
                </a:ext>
              </a:extLst>
            </p:cNvPr>
            <p:cNvSpPr/>
            <p:nvPr/>
          </p:nvSpPr>
          <p:spPr>
            <a:xfrm>
              <a:off x="4509425" y="1188250"/>
              <a:ext cx="115850" cy="66975"/>
            </a:xfrm>
            <a:custGeom>
              <a:avLst/>
              <a:gdLst/>
              <a:ahLst/>
              <a:cxnLst/>
              <a:rect l="l" t="t" r="r" b="b"/>
              <a:pathLst>
                <a:path w="4634" h="2679" fill="none" extrusionOk="0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8;p33">
              <a:extLst>
                <a:ext uri="{FF2B5EF4-FFF2-40B4-BE49-F238E27FC236}">
                  <a16:creationId xmlns:a16="http://schemas.microsoft.com/office/drawing/2014/main" id="{2BBD0EAB-3FFC-01DC-6F49-FDD05E04E47F}"/>
                </a:ext>
              </a:extLst>
            </p:cNvPr>
            <p:cNvSpPr/>
            <p:nvPr/>
          </p:nvSpPr>
          <p:spPr>
            <a:xfrm>
              <a:off x="4491625" y="1260425"/>
              <a:ext cx="133650" cy="25"/>
            </a:xfrm>
            <a:custGeom>
              <a:avLst/>
              <a:gdLst/>
              <a:ahLst/>
              <a:cxnLst/>
              <a:rect l="l" t="t" r="r" b="b"/>
              <a:pathLst>
                <a:path w="5346" h="1" fill="none" extrusionOk="0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9;p33">
              <a:extLst>
                <a:ext uri="{FF2B5EF4-FFF2-40B4-BE49-F238E27FC236}">
                  <a16:creationId xmlns:a16="http://schemas.microsoft.com/office/drawing/2014/main" id="{0591708D-5581-0724-5FC9-C8F568053647}"/>
                </a:ext>
              </a:extLst>
            </p:cNvPr>
            <p:cNvSpPr/>
            <p:nvPr/>
          </p:nvSpPr>
          <p:spPr>
            <a:xfrm>
              <a:off x="4511900" y="1264725"/>
              <a:ext cx="115825" cy="67000"/>
            </a:xfrm>
            <a:custGeom>
              <a:avLst/>
              <a:gdLst/>
              <a:ahLst/>
              <a:cxnLst/>
              <a:rect l="l" t="t" r="r" b="b"/>
              <a:pathLst>
                <a:path w="4633" h="2680" fill="none" extrusionOk="0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0;p33">
              <a:extLst>
                <a:ext uri="{FF2B5EF4-FFF2-40B4-BE49-F238E27FC236}">
                  <a16:creationId xmlns:a16="http://schemas.microsoft.com/office/drawing/2014/main" id="{4F44FA8B-B9F5-356E-7186-E48A98B2ABDE}"/>
                </a:ext>
              </a:extLst>
            </p:cNvPr>
            <p:cNvSpPr/>
            <p:nvPr/>
          </p:nvSpPr>
          <p:spPr>
            <a:xfrm>
              <a:off x="4565350" y="1267500"/>
              <a:ext cx="66975" cy="115825"/>
            </a:xfrm>
            <a:custGeom>
              <a:avLst/>
              <a:gdLst/>
              <a:ahLst/>
              <a:cxnLst/>
              <a:rect l="l" t="t" r="r" b="b"/>
              <a:pathLst>
                <a:path w="2679" h="4633" fill="none" extrusionOk="0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71;p33">
              <a:extLst>
                <a:ext uri="{FF2B5EF4-FFF2-40B4-BE49-F238E27FC236}">
                  <a16:creationId xmlns:a16="http://schemas.microsoft.com/office/drawing/2014/main" id="{84C9E264-D977-DF05-FB6A-EE658E137B75}"/>
                </a:ext>
              </a:extLst>
            </p:cNvPr>
            <p:cNvSpPr/>
            <p:nvPr/>
          </p:nvSpPr>
          <p:spPr>
            <a:xfrm>
              <a:off x="4641825" y="1265025"/>
              <a:ext cx="67000" cy="115850"/>
            </a:xfrm>
            <a:custGeom>
              <a:avLst/>
              <a:gdLst/>
              <a:ahLst/>
              <a:cxnLst/>
              <a:rect l="l" t="t" r="r" b="b"/>
              <a:pathLst>
                <a:path w="2680" h="4634" fill="none" extrusionOk="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2;p33">
              <a:extLst>
                <a:ext uri="{FF2B5EF4-FFF2-40B4-BE49-F238E27FC236}">
                  <a16:creationId xmlns:a16="http://schemas.microsoft.com/office/drawing/2014/main" id="{197009D0-BB09-3B3C-CC69-F8BDC775C783}"/>
                </a:ext>
              </a:extLst>
            </p:cNvPr>
            <p:cNvSpPr/>
            <p:nvPr/>
          </p:nvSpPr>
          <p:spPr>
            <a:xfrm>
              <a:off x="4644300" y="1260725"/>
              <a:ext cx="115825" cy="66700"/>
            </a:xfrm>
            <a:custGeom>
              <a:avLst/>
              <a:gdLst/>
              <a:ahLst/>
              <a:cxnLst/>
              <a:rect l="l" t="t" r="r" b="b"/>
              <a:pathLst>
                <a:path w="4633" h="2668" fill="none" extrusionOk="0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73;p33">
              <a:extLst>
                <a:ext uri="{FF2B5EF4-FFF2-40B4-BE49-F238E27FC236}">
                  <a16:creationId xmlns:a16="http://schemas.microsoft.com/office/drawing/2014/main" id="{6F75F77D-0752-69AF-139D-05627362F236}"/>
                </a:ext>
              </a:extLst>
            </p:cNvPr>
            <p:cNvSpPr/>
            <p:nvPr/>
          </p:nvSpPr>
          <p:spPr>
            <a:xfrm>
              <a:off x="4644600" y="1255525"/>
              <a:ext cx="133650" cy="0"/>
            </a:xfrm>
            <a:custGeom>
              <a:avLst/>
              <a:gdLst/>
              <a:ahLst/>
              <a:cxnLst/>
              <a:rect l="l" t="t" r="r" b="b"/>
              <a:pathLst>
                <a:path w="5346" fill="none" extrusionOk="0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4;p33">
              <a:extLst>
                <a:ext uri="{FF2B5EF4-FFF2-40B4-BE49-F238E27FC236}">
                  <a16:creationId xmlns:a16="http://schemas.microsoft.com/office/drawing/2014/main" id="{FDA38DA4-1624-5443-12C8-FF671C85E090}"/>
                </a:ext>
              </a:extLst>
            </p:cNvPr>
            <p:cNvSpPr/>
            <p:nvPr/>
          </p:nvSpPr>
          <p:spPr>
            <a:xfrm>
              <a:off x="4642150" y="1184250"/>
              <a:ext cx="115825" cy="66675"/>
            </a:xfrm>
            <a:custGeom>
              <a:avLst/>
              <a:gdLst/>
              <a:ahLst/>
              <a:cxnLst/>
              <a:rect l="l" t="t" r="r" b="b"/>
              <a:pathLst>
                <a:path w="4633" h="2667" fill="none" extrusionOk="0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5;p33">
              <a:extLst>
                <a:ext uri="{FF2B5EF4-FFF2-40B4-BE49-F238E27FC236}">
                  <a16:creationId xmlns:a16="http://schemas.microsoft.com/office/drawing/2014/main" id="{980D64C8-6B92-2297-7EF1-86135B79AC56}"/>
                </a:ext>
              </a:extLst>
            </p:cNvPr>
            <p:cNvSpPr/>
            <p:nvPr/>
          </p:nvSpPr>
          <p:spPr>
            <a:xfrm>
              <a:off x="4214908" y="4685740"/>
              <a:ext cx="67000" cy="115826"/>
            </a:xfrm>
            <a:custGeom>
              <a:avLst/>
              <a:gdLst/>
              <a:ahLst/>
              <a:cxnLst/>
              <a:rect l="l" t="t" r="r" b="b"/>
              <a:pathLst>
                <a:path w="2680" h="4633" fill="none" extrusionOk="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176;p33">
              <a:extLst>
                <a:ext uri="{FF2B5EF4-FFF2-40B4-BE49-F238E27FC236}">
                  <a16:creationId xmlns:a16="http://schemas.microsoft.com/office/drawing/2014/main" id="{71A8990E-40E0-3398-3271-B48FFEB724CE}"/>
                </a:ext>
              </a:extLst>
            </p:cNvPr>
            <p:cNvSpPr/>
            <p:nvPr/>
          </p:nvSpPr>
          <p:spPr>
            <a:xfrm>
              <a:off x="4632300" y="1114525"/>
              <a:ext cx="25" cy="133650"/>
            </a:xfrm>
            <a:custGeom>
              <a:avLst/>
              <a:gdLst/>
              <a:ahLst/>
              <a:cxnLst/>
              <a:rect l="l" t="t" r="r" b="b"/>
              <a:pathLst>
                <a:path w="1" h="5346" fill="none" extrusionOk="0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w="7675" cap="flat" cmpd="sng">
              <a:solidFill>
                <a:schemeClr val="accent3"/>
              </a:solidFill>
              <a:prstDash val="solid"/>
              <a:miter lim="122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77;p33">
              <a:extLst>
                <a:ext uri="{FF2B5EF4-FFF2-40B4-BE49-F238E27FC236}">
                  <a16:creationId xmlns:a16="http://schemas.microsoft.com/office/drawing/2014/main" id="{E69058F9-CFD0-0485-6434-57C9CD6ED571}"/>
                </a:ext>
              </a:extLst>
            </p:cNvPr>
            <p:cNvSpPr/>
            <p:nvPr/>
          </p:nvSpPr>
          <p:spPr>
            <a:xfrm>
              <a:off x="4594525" y="1217425"/>
              <a:ext cx="80825" cy="80800"/>
            </a:xfrm>
            <a:custGeom>
              <a:avLst/>
              <a:gdLst/>
              <a:ahLst/>
              <a:cxnLst/>
              <a:rect l="l" t="t" r="r" b="b"/>
              <a:pathLst>
                <a:path w="3233" h="3232" extrusionOk="0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78;p33">
              <a:extLst>
                <a:ext uri="{FF2B5EF4-FFF2-40B4-BE49-F238E27FC236}">
                  <a16:creationId xmlns:a16="http://schemas.microsoft.com/office/drawing/2014/main" id="{BAF5DE07-3DFA-A143-BE13-54D811BFCB22}"/>
                </a:ext>
              </a:extLst>
            </p:cNvPr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179;p33">
              <a:extLst>
                <a:ext uri="{FF2B5EF4-FFF2-40B4-BE49-F238E27FC236}">
                  <a16:creationId xmlns:a16="http://schemas.microsoft.com/office/drawing/2014/main" id="{6D7FBC4E-50E2-5B7D-DCBF-6052B56ECE70}"/>
                </a:ext>
              </a:extLst>
            </p:cNvPr>
            <p:cNvSpPr/>
            <p:nvPr/>
          </p:nvSpPr>
          <p:spPr>
            <a:xfrm>
              <a:off x="3682500" y="1037000"/>
              <a:ext cx="1675725" cy="186275"/>
            </a:xfrm>
            <a:custGeom>
              <a:avLst/>
              <a:gdLst/>
              <a:ahLst/>
              <a:cxnLst/>
              <a:rect l="l" t="t" r="r" b="b"/>
              <a:pathLst>
                <a:path w="67029" h="7451" extrusionOk="0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180;p33">
              <a:extLst>
                <a:ext uri="{FF2B5EF4-FFF2-40B4-BE49-F238E27FC236}">
                  <a16:creationId xmlns:a16="http://schemas.microsoft.com/office/drawing/2014/main" id="{7A4D7C9C-0A54-DCCA-BCC3-30F69526549C}"/>
                </a:ext>
              </a:extLst>
            </p:cNvPr>
            <p:cNvSpPr/>
            <p:nvPr/>
          </p:nvSpPr>
          <p:spPr>
            <a:xfrm>
              <a:off x="3693850" y="1051550"/>
              <a:ext cx="1553775" cy="161600"/>
            </a:xfrm>
            <a:custGeom>
              <a:avLst/>
              <a:gdLst/>
              <a:ahLst/>
              <a:cxnLst/>
              <a:rect l="l" t="t" r="r" b="b"/>
              <a:pathLst>
                <a:path w="62151" h="6464" extrusionOk="0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181;p33">
              <a:extLst>
                <a:ext uri="{FF2B5EF4-FFF2-40B4-BE49-F238E27FC236}">
                  <a16:creationId xmlns:a16="http://schemas.microsoft.com/office/drawing/2014/main" id="{97560336-A494-7A62-CAE6-EC1995FC9462}"/>
                </a:ext>
              </a:extLst>
            </p:cNvPr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182;p33">
              <a:extLst>
                <a:ext uri="{FF2B5EF4-FFF2-40B4-BE49-F238E27FC236}">
                  <a16:creationId xmlns:a16="http://schemas.microsoft.com/office/drawing/2014/main" id="{E3746EC4-8324-ABDA-2CF6-FA52F63C7748}"/>
                </a:ext>
              </a:extLst>
            </p:cNvPr>
            <p:cNvSpPr/>
            <p:nvPr/>
          </p:nvSpPr>
          <p:spPr>
            <a:xfrm>
              <a:off x="5704400" y="1037000"/>
              <a:ext cx="1675700" cy="186275"/>
            </a:xfrm>
            <a:custGeom>
              <a:avLst/>
              <a:gdLst/>
              <a:ahLst/>
              <a:cxnLst/>
              <a:rect l="l" t="t" r="r" b="b"/>
              <a:pathLst>
                <a:path w="67028" h="7451" extrusionOk="0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183;p33">
              <a:extLst>
                <a:ext uri="{FF2B5EF4-FFF2-40B4-BE49-F238E27FC236}">
                  <a16:creationId xmlns:a16="http://schemas.microsoft.com/office/drawing/2014/main" id="{9E3BB9F9-7E18-DC45-8082-53A0DAF9895B}"/>
                </a:ext>
              </a:extLst>
            </p:cNvPr>
            <p:cNvSpPr/>
            <p:nvPr/>
          </p:nvSpPr>
          <p:spPr>
            <a:xfrm>
              <a:off x="5814975" y="1051550"/>
              <a:ext cx="1553475" cy="161600"/>
            </a:xfrm>
            <a:custGeom>
              <a:avLst/>
              <a:gdLst/>
              <a:ahLst/>
              <a:cxnLst/>
              <a:rect l="l" t="t" r="r" b="b"/>
              <a:pathLst>
                <a:path w="62139" h="6464" extrusionOk="0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184;p33">
              <a:extLst>
                <a:ext uri="{FF2B5EF4-FFF2-40B4-BE49-F238E27FC236}">
                  <a16:creationId xmlns:a16="http://schemas.microsoft.com/office/drawing/2014/main" id="{F7905D5F-560F-D260-FE10-F06D8BDE98BA}"/>
                </a:ext>
              </a:extLst>
            </p:cNvPr>
            <p:cNvSpPr/>
            <p:nvPr/>
          </p:nvSpPr>
          <p:spPr>
            <a:xfrm>
              <a:off x="4826150" y="659375"/>
              <a:ext cx="593200" cy="208800"/>
            </a:xfrm>
            <a:custGeom>
              <a:avLst/>
              <a:gdLst/>
              <a:ahLst/>
              <a:cxnLst/>
              <a:rect l="l" t="t" r="r" b="b"/>
              <a:pathLst>
                <a:path w="23728" h="8352" extrusionOk="0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185;p33">
              <a:extLst>
                <a:ext uri="{FF2B5EF4-FFF2-40B4-BE49-F238E27FC236}">
                  <a16:creationId xmlns:a16="http://schemas.microsoft.com/office/drawing/2014/main" id="{3C58C59B-5268-6685-CBBD-206E2D97AAC0}"/>
                </a:ext>
              </a:extLst>
            </p:cNvPr>
            <p:cNvSpPr/>
            <p:nvPr/>
          </p:nvSpPr>
          <p:spPr>
            <a:xfrm>
              <a:off x="5637125" y="659375"/>
              <a:ext cx="593500" cy="208800"/>
            </a:xfrm>
            <a:custGeom>
              <a:avLst/>
              <a:gdLst/>
              <a:ahLst/>
              <a:cxnLst/>
              <a:rect l="l" t="t" r="r" b="b"/>
              <a:pathLst>
                <a:path w="23740" h="8352" extrusionOk="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186;p33">
              <a:extLst>
                <a:ext uri="{FF2B5EF4-FFF2-40B4-BE49-F238E27FC236}">
                  <a16:creationId xmlns:a16="http://schemas.microsoft.com/office/drawing/2014/main" id="{B664777F-56C0-27AB-5FFC-456313BB79F7}"/>
                </a:ext>
              </a:extLst>
            </p:cNvPr>
            <p:cNvSpPr/>
            <p:nvPr/>
          </p:nvSpPr>
          <p:spPr>
            <a:xfrm>
              <a:off x="5435900" y="238200"/>
              <a:ext cx="184650" cy="487450"/>
            </a:xfrm>
            <a:custGeom>
              <a:avLst/>
              <a:gdLst/>
              <a:ahLst/>
              <a:cxnLst/>
              <a:rect l="l" t="t" r="r" b="b"/>
              <a:pathLst>
                <a:path w="7386" h="19498" extrusionOk="0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187;p33">
              <a:extLst>
                <a:ext uri="{FF2B5EF4-FFF2-40B4-BE49-F238E27FC236}">
                  <a16:creationId xmlns:a16="http://schemas.microsoft.com/office/drawing/2014/main" id="{5EDA918E-94E8-5B14-F90B-637040142CFD}"/>
                </a:ext>
              </a:extLst>
            </p:cNvPr>
            <p:cNvSpPr/>
            <p:nvPr/>
          </p:nvSpPr>
          <p:spPr>
            <a:xfrm>
              <a:off x="5522525" y="238150"/>
              <a:ext cx="98025" cy="487500"/>
            </a:xfrm>
            <a:custGeom>
              <a:avLst/>
              <a:gdLst/>
              <a:ahLst/>
              <a:cxnLst/>
              <a:rect l="l" t="t" r="r" b="b"/>
              <a:pathLst>
                <a:path w="3921" h="19500" extrusionOk="0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188;p33">
              <a:extLst>
                <a:ext uri="{FF2B5EF4-FFF2-40B4-BE49-F238E27FC236}">
                  <a16:creationId xmlns:a16="http://schemas.microsoft.com/office/drawing/2014/main" id="{A322F45C-45E3-2614-A905-E6C778528CAF}"/>
                </a:ext>
              </a:extLst>
            </p:cNvPr>
            <p:cNvSpPr/>
            <p:nvPr/>
          </p:nvSpPr>
          <p:spPr>
            <a:xfrm>
              <a:off x="5435900" y="239025"/>
              <a:ext cx="86650" cy="486625"/>
            </a:xfrm>
            <a:custGeom>
              <a:avLst/>
              <a:gdLst/>
              <a:ahLst/>
              <a:cxnLst/>
              <a:rect l="l" t="t" r="r" b="b"/>
              <a:pathLst>
                <a:path w="3466" h="19465" extrusionOk="0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189;p33">
              <a:extLst>
                <a:ext uri="{FF2B5EF4-FFF2-40B4-BE49-F238E27FC236}">
                  <a16:creationId xmlns:a16="http://schemas.microsoft.com/office/drawing/2014/main" id="{A55A8FAC-6713-B8B2-1DB8-93C27467C38A}"/>
                </a:ext>
              </a:extLst>
            </p:cNvPr>
            <p:cNvSpPr/>
            <p:nvPr/>
          </p:nvSpPr>
          <p:spPr>
            <a:xfrm>
              <a:off x="5516700" y="1445350"/>
              <a:ext cx="23075" cy="101100"/>
            </a:xfrm>
            <a:custGeom>
              <a:avLst/>
              <a:gdLst/>
              <a:ahLst/>
              <a:cxnLst/>
              <a:rect l="l" t="t" r="r" b="b"/>
              <a:pathLst>
                <a:path w="923" h="4044" extrusionOk="0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190;p33">
              <a:extLst>
                <a:ext uri="{FF2B5EF4-FFF2-40B4-BE49-F238E27FC236}">
                  <a16:creationId xmlns:a16="http://schemas.microsoft.com/office/drawing/2014/main" id="{63C707DC-BD2D-0616-48B0-C6A43DC9D3D1}"/>
                </a:ext>
              </a:extLst>
            </p:cNvPr>
            <p:cNvSpPr/>
            <p:nvPr/>
          </p:nvSpPr>
          <p:spPr>
            <a:xfrm>
              <a:off x="5293075" y="1335700"/>
              <a:ext cx="470325" cy="129950"/>
            </a:xfrm>
            <a:custGeom>
              <a:avLst/>
              <a:gdLst/>
              <a:ahLst/>
              <a:cxnLst/>
              <a:rect l="l" t="t" r="r" b="b"/>
              <a:pathLst>
                <a:path w="18813" h="5198" extrusionOk="0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191;p33">
              <a:extLst>
                <a:ext uri="{FF2B5EF4-FFF2-40B4-BE49-F238E27FC236}">
                  <a16:creationId xmlns:a16="http://schemas.microsoft.com/office/drawing/2014/main" id="{37B527E1-11C7-0B7A-F0CF-A5BBA553437C}"/>
                </a:ext>
              </a:extLst>
            </p:cNvPr>
            <p:cNvSpPr/>
            <p:nvPr/>
          </p:nvSpPr>
          <p:spPr>
            <a:xfrm>
              <a:off x="5151750" y="668175"/>
              <a:ext cx="752950" cy="752625"/>
            </a:xfrm>
            <a:custGeom>
              <a:avLst/>
              <a:gdLst/>
              <a:ahLst/>
              <a:cxnLst/>
              <a:rect l="l" t="t" r="r" b="b"/>
              <a:pathLst>
                <a:path w="30118" h="30105" extrusionOk="0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192;p33">
              <a:extLst>
                <a:ext uri="{FF2B5EF4-FFF2-40B4-BE49-F238E27FC236}">
                  <a16:creationId xmlns:a16="http://schemas.microsoft.com/office/drawing/2014/main" id="{EFAA43BE-C147-74EB-D7D0-E445735A2BCC}"/>
                </a:ext>
              </a:extLst>
            </p:cNvPr>
            <p:cNvSpPr/>
            <p:nvPr/>
          </p:nvSpPr>
          <p:spPr>
            <a:xfrm>
              <a:off x="5450350" y="1508025"/>
              <a:ext cx="69450" cy="132425"/>
            </a:xfrm>
            <a:custGeom>
              <a:avLst/>
              <a:gdLst/>
              <a:ahLst/>
              <a:cxnLst/>
              <a:rect l="l" t="t" r="r" b="b"/>
              <a:pathLst>
                <a:path w="2778" h="5297" extrusionOk="0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193;p33">
              <a:extLst>
                <a:ext uri="{FF2B5EF4-FFF2-40B4-BE49-F238E27FC236}">
                  <a16:creationId xmlns:a16="http://schemas.microsoft.com/office/drawing/2014/main" id="{8EECD9A1-4CB5-B2A3-874F-0AF1BFDEBA87}"/>
                </a:ext>
              </a:extLst>
            </p:cNvPr>
            <p:cNvSpPr/>
            <p:nvPr/>
          </p:nvSpPr>
          <p:spPr>
            <a:xfrm>
              <a:off x="5536975" y="1508025"/>
              <a:ext cx="69150" cy="132425"/>
            </a:xfrm>
            <a:custGeom>
              <a:avLst/>
              <a:gdLst/>
              <a:ahLst/>
              <a:cxnLst/>
              <a:rect l="l" t="t" r="r" b="b"/>
              <a:pathLst>
                <a:path w="2766" h="5297" extrusionOk="0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194;p33">
              <a:extLst>
                <a:ext uri="{FF2B5EF4-FFF2-40B4-BE49-F238E27FC236}">
                  <a16:creationId xmlns:a16="http://schemas.microsoft.com/office/drawing/2014/main" id="{C1A5394D-FC32-02F2-251A-09F809324AD5}"/>
                </a:ext>
              </a:extLst>
            </p:cNvPr>
            <p:cNvSpPr/>
            <p:nvPr/>
          </p:nvSpPr>
          <p:spPr>
            <a:xfrm>
              <a:off x="5240225" y="836500"/>
              <a:ext cx="576300" cy="149025"/>
            </a:xfrm>
            <a:custGeom>
              <a:avLst/>
              <a:gdLst/>
              <a:ahLst/>
              <a:cxnLst/>
              <a:rect l="l" t="t" r="r" b="b"/>
              <a:pathLst>
                <a:path w="23052" h="5961" extrusionOk="0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88" name="Picture 1487">
            <a:extLst>
              <a:ext uri="{FF2B5EF4-FFF2-40B4-BE49-F238E27FC236}">
                <a16:creationId xmlns:a16="http://schemas.microsoft.com/office/drawing/2014/main" id="{9C895B48-DCAC-C63C-5C06-F1A49536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84" y="354990"/>
            <a:ext cx="3191129" cy="1942544"/>
          </a:xfrm>
          <a:prstGeom prst="rect">
            <a:avLst/>
          </a:prstGeom>
        </p:spPr>
      </p:pic>
      <p:pic>
        <p:nvPicPr>
          <p:cNvPr id="1490" name="Picture 1489">
            <a:extLst>
              <a:ext uri="{FF2B5EF4-FFF2-40B4-BE49-F238E27FC236}">
                <a16:creationId xmlns:a16="http://schemas.microsoft.com/office/drawing/2014/main" id="{689EE690-40E0-3B98-3659-E6AF00AE8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635" y="354989"/>
            <a:ext cx="2578535" cy="1905665"/>
          </a:xfrm>
          <a:prstGeom prst="rect">
            <a:avLst/>
          </a:prstGeom>
        </p:spPr>
      </p:pic>
      <p:pic>
        <p:nvPicPr>
          <p:cNvPr id="1492" name="Picture 1491">
            <a:extLst>
              <a:ext uri="{FF2B5EF4-FFF2-40B4-BE49-F238E27FC236}">
                <a16:creationId xmlns:a16="http://schemas.microsoft.com/office/drawing/2014/main" id="{5523ADEA-0FB7-7833-59FC-94B7F7896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12" y="2374333"/>
            <a:ext cx="3020723" cy="1798602"/>
          </a:xfrm>
          <a:prstGeom prst="rect">
            <a:avLst/>
          </a:prstGeom>
        </p:spPr>
      </p:pic>
      <p:pic>
        <p:nvPicPr>
          <p:cNvPr id="1494" name="Picture 1493">
            <a:extLst>
              <a:ext uri="{FF2B5EF4-FFF2-40B4-BE49-F238E27FC236}">
                <a16:creationId xmlns:a16="http://schemas.microsoft.com/office/drawing/2014/main" id="{7EDD969B-903C-8612-DE58-FBAF37A98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781" y="2337453"/>
            <a:ext cx="2779700" cy="1798602"/>
          </a:xfrm>
          <a:prstGeom prst="rect">
            <a:avLst/>
          </a:prstGeom>
        </p:spPr>
      </p:pic>
      <p:pic>
        <p:nvPicPr>
          <p:cNvPr id="1498" name="Picture 1497">
            <a:extLst>
              <a:ext uri="{FF2B5EF4-FFF2-40B4-BE49-F238E27FC236}">
                <a16:creationId xmlns:a16="http://schemas.microsoft.com/office/drawing/2014/main" id="{78938C0C-4238-2C5D-E7C9-C84EFF3FF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5" y="2411321"/>
            <a:ext cx="2909170" cy="1731878"/>
          </a:xfrm>
          <a:prstGeom prst="rect">
            <a:avLst/>
          </a:prstGeom>
        </p:spPr>
      </p:pic>
      <p:pic>
        <p:nvPicPr>
          <p:cNvPr id="1500" name="Picture 1499">
            <a:extLst>
              <a:ext uri="{FF2B5EF4-FFF2-40B4-BE49-F238E27FC236}">
                <a16:creationId xmlns:a16="http://schemas.microsoft.com/office/drawing/2014/main" id="{AC4679DC-473F-4628-9D5F-1C835B2CE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53" y="431252"/>
            <a:ext cx="2475313" cy="1810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334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 Light</vt:lpstr>
      <vt:lpstr>Arial</vt:lpstr>
      <vt:lpstr>Calibri</vt:lpstr>
      <vt:lpstr>Aboreto</vt:lpstr>
      <vt:lpstr>Open Sans</vt:lpstr>
      <vt:lpstr>Times New Roman</vt:lpstr>
      <vt:lpstr>Retrospect</vt:lpstr>
      <vt:lpstr>AIRLINE PASSENGER SATISFACTION </vt:lpstr>
      <vt:lpstr>OBJECTIVE</vt:lpstr>
      <vt:lpstr>TABLE OF CONTENTS</vt:lpstr>
      <vt:lpstr>IMPORTANT FEATURES</vt:lpstr>
      <vt:lpstr>EDA – Univariate &amp; Bivariate analysis</vt:lpstr>
      <vt:lpstr>EDA (cont.)</vt:lpstr>
      <vt:lpstr>PowerPoint Presentation</vt:lpstr>
      <vt:lpstr>PowerPoint Presentation</vt:lpstr>
      <vt:lpstr>PowerPoint Presentation</vt:lpstr>
      <vt:lpstr>FEATURE ENGINEERING</vt:lpstr>
      <vt:lpstr>MODEL SELECTION &amp; ACCURACY 1. LOGISTIC  REGRESSION</vt:lpstr>
      <vt:lpstr>MODEL SELECTION &amp; ACCURACY 2. K-NEAREST NEIGHBORS CLASSIFIER</vt:lpstr>
      <vt:lpstr>MODEL SELECTION &amp; ACCURACY 3. GAUSSIAN NAÏVE BAYES</vt:lpstr>
      <vt:lpstr>MODEL SELECTION –  HYPERPARAMETER TUNING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Sherlin</dc:creator>
  <cp:lastModifiedBy>Sherlin Retna Robert</cp:lastModifiedBy>
  <cp:revision>2</cp:revision>
  <dcterms:modified xsi:type="dcterms:W3CDTF">2023-06-26T06:57:44Z</dcterms:modified>
</cp:coreProperties>
</file>