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 snapToObjects="1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09A3E-B4A4-294D-8331-A686C8CE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492B5E-227B-0D4B-B9E3-C52C34E8F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AFE69-0B65-9143-9EF1-A1C3DD82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35AC7-C9C4-0E4B-BD7E-285CB384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65C5E-2620-E748-B788-9BE015D3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0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4DEA-4287-5F46-BA3B-1BDD862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E858F-8880-764C-87FA-E176453B8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1680F-F532-514F-BA6E-5D63957D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E5362-53AA-A94B-B95F-09C40B9F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5D78B-F05D-9647-BE38-0893A456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9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AE2F26-C6D7-BB44-B3F6-245345B4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130DE-DA4E-C648-B57C-7469D99E2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7D9CF-850C-7549-A986-6E1787CB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FE266-F3C1-0E48-A8BC-228D6FFE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673B4-4300-334F-BF24-6F1D5BD7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73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A222-E985-074A-95DF-7A7B91B5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51239-AF30-1244-AB09-90AC31F7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3193A-84A9-D54B-A2CB-4E3974FA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655BD-B55C-314C-A26E-22105BE0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3480C-7B87-4D49-B73E-5914477B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4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5A59C-3417-D54E-9CF2-BEA06D0E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6AE85-2831-1440-8986-B197B20B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6B012-81F9-BB4F-9FCA-B6E2A62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FE113-82A8-1140-A03B-3E5FF780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6BF75-FB46-734D-B6DB-C516ADC9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AACA-3740-F744-AEE7-67EA26E6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EE640-5092-384D-BAA8-136E4224F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D7332-104E-7E4E-A2BD-04B2DBE2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7F9E5-F086-BC45-9926-0F7F5A55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CCB34-5354-B042-A0ED-891CA3ED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B2DA1-A089-AE45-86CA-58F7D707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9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20A77-DE58-7643-B37E-C415204F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B0DE8-1400-DE4E-83FB-91E35B6D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FBE24-64AC-9F46-A138-3139A3A6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6255C-AEDD-8A43-91CD-D748921C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7EA124-0BAC-EF4F-8576-AA6D8FC1A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E0F60-C9F2-B145-A594-6443365E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9C1790-0AC3-7547-8D89-71194EBB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83B334-800B-3A4C-B60D-C2DE747A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0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C7D80-0A1A-6D46-843A-D0FE917B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620AA-7C79-A344-A556-18CCB538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D663C6-EB76-4348-872D-A921AEF5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417E6E-C4B3-EA47-AC78-83CA799B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20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C1633E-38E4-AD43-A35B-D93C94C2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6BFF97-D5E4-4841-A8CF-3C1D4AC9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A5EC2A-FB04-954B-8F2D-8B41436B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3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F333-3896-B145-BE5B-435FFE19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0AA14-7CA0-D94A-94FD-0E3EB7B5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FE31B-107E-214B-850B-1A62D7D0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A8FC8-3861-5546-8B27-0626EA64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99594-E764-EE45-8A19-CAFB3616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E43BC-BC8E-3D42-9D72-8811FE6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0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A606-7572-4A49-AA35-55E09765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541E23-C0C1-004B-AF74-8805A06B6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DBDC8-A74F-814D-B76A-F1EF69C5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C311E-BBE8-2945-AD46-936DD7E5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69438-834B-E14C-AE1B-34BED2AD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19B91-5D07-6545-A0CD-F6E128A2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56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7419E8-3B0D-E14A-BBB9-05AECCF6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1C362-F060-484C-98D0-47C733C7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5949D-BCC5-BD44-8173-C8FFB97FF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92E9-8218-1F43-B268-AC318415D4AB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0BF80-C07B-454B-A583-8CB32DAB8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2E01-7D24-7344-86B3-5CE6FD2C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A4D6-945B-714E-BF77-3D4A76D1F6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2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51584E3-9326-5B49-8E98-ADD57B52E7BD}"/>
              </a:ext>
            </a:extLst>
          </p:cNvPr>
          <p:cNvSpPr/>
          <p:nvPr/>
        </p:nvSpPr>
        <p:spPr>
          <a:xfrm>
            <a:off x="2086984" y="1301675"/>
            <a:ext cx="8229600" cy="4475181"/>
          </a:xfrm>
          <a:prstGeom prst="rect">
            <a:avLst/>
          </a:prstGeom>
          <a:solidFill>
            <a:srgbClr val="D5E3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数据备份软件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D0D8F9-8F4A-A449-92F4-348776BB0D85}"/>
              </a:ext>
            </a:extLst>
          </p:cNvPr>
          <p:cNvSpPr/>
          <p:nvPr/>
        </p:nvSpPr>
        <p:spPr>
          <a:xfrm>
            <a:off x="2205318" y="1796527"/>
            <a:ext cx="7982174" cy="3872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D4A7C0-891A-3D43-A91D-F8BC0031B512}"/>
              </a:ext>
            </a:extLst>
          </p:cNvPr>
          <p:cNvSpPr/>
          <p:nvPr/>
        </p:nvSpPr>
        <p:spPr>
          <a:xfrm>
            <a:off x="2205318" y="1430767"/>
            <a:ext cx="344244" cy="27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E94322-F1A3-5B44-8B08-CA68E1716E1A}"/>
              </a:ext>
            </a:extLst>
          </p:cNvPr>
          <p:cNvSpPr txBox="1"/>
          <p:nvPr/>
        </p:nvSpPr>
        <p:spPr>
          <a:xfrm>
            <a:off x="2549562" y="13411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数据备份软件</a:t>
            </a:r>
          </a:p>
        </p:txBody>
      </p:sp>
    </p:spTree>
    <p:extLst>
      <p:ext uri="{BB962C8B-B14F-4D97-AF65-F5344CB8AC3E}">
        <p14:creationId xmlns:p14="http://schemas.microsoft.com/office/powerpoint/2010/main" val="107082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宇潇 李</dc:creator>
  <cp:lastModifiedBy>宇潇 李</cp:lastModifiedBy>
  <cp:revision>1</cp:revision>
  <dcterms:created xsi:type="dcterms:W3CDTF">2024-10-13T03:26:04Z</dcterms:created>
  <dcterms:modified xsi:type="dcterms:W3CDTF">2024-10-13T04:05:31Z</dcterms:modified>
</cp:coreProperties>
</file>