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 id="2147483876" r:id="rId5"/>
    <p:sldMasterId id="2147483830" r:id="rId6"/>
    <p:sldMasterId id="2147483925" r:id="rId7"/>
  </p:sldMasterIdLst>
  <p:notesMasterIdLst>
    <p:notesMasterId r:id="rId28"/>
  </p:notesMasterIdLst>
  <p:handoutMasterIdLst>
    <p:handoutMasterId r:id="rId29"/>
  </p:handoutMasterIdLst>
  <p:sldIdLst>
    <p:sldId id="2788" r:id="rId8"/>
    <p:sldId id="2709" r:id="rId9"/>
    <p:sldId id="2113417363" r:id="rId10"/>
    <p:sldId id="2113417375" r:id="rId11"/>
    <p:sldId id="2113417372" r:id="rId12"/>
    <p:sldId id="2113417374" r:id="rId13"/>
    <p:sldId id="2147478389" r:id="rId14"/>
    <p:sldId id="2147478388" r:id="rId15"/>
    <p:sldId id="2147478390" r:id="rId16"/>
    <p:sldId id="2147478391" r:id="rId17"/>
    <p:sldId id="2147478392" r:id="rId18"/>
    <p:sldId id="2147478393" r:id="rId19"/>
    <p:sldId id="2113417373" r:id="rId20"/>
    <p:sldId id="2113417371" r:id="rId21"/>
    <p:sldId id="2147478394" r:id="rId22"/>
    <p:sldId id="2113417359" r:id="rId23"/>
    <p:sldId id="2113417370" r:id="rId24"/>
    <p:sldId id="2147478395" r:id="rId25"/>
    <p:sldId id="2113417361" r:id="rId26"/>
    <p:sldId id="2147478384" r:id="rId27"/>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Breaker Layouts" id="{4AE7326D-D6F2-440D-9A41-85E2343213A5}">
          <p14:sldIdLst>
            <p14:sldId id="2788"/>
          </p14:sldIdLst>
        </p14:section>
        <p14:section name="Content Slides" id="{846C7ABD-83F7-4BA2-BD1F-579980DED47E}">
          <p14:sldIdLst>
            <p14:sldId id="2709"/>
            <p14:sldId id="2113417363"/>
            <p14:sldId id="2113417375"/>
            <p14:sldId id="2113417372"/>
            <p14:sldId id="2113417374"/>
            <p14:sldId id="2147478389"/>
            <p14:sldId id="2147478388"/>
            <p14:sldId id="2147478390"/>
            <p14:sldId id="2147478391"/>
            <p14:sldId id="2147478392"/>
            <p14:sldId id="2147478393"/>
            <p14:sldId id="2113417373"/>
            <p14:sldId id="2113417371"/>
            <p14:sldId id="2147478394"/>
            <p14:sldId id="2113417359"/>
            <p14:sldId id="2113417370"/>
            <p14:sldId id="2147478395"/>
            <p14:sldId id="2113417361"/>
            <p14:sldId id="21474783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ley Miesner" initials="AM" lastIdx="5" clrIdx="0">
    <p:extLst>
      <p:ext uri="{19B8F6BF-5375-455C-9EA6-DF929625EA0E}">
        <p15:presenceInfo xmlns:p15="http://schemas.microsoft.com/office/powerpoint/2012/main" userId="ad8e07fa54b49bda" providerId="Windows Live"/>
      </p:ext>
    </p:extLst>
  </p:cmAuthor>
  <p:cmAuthor id="2" name="Kim Wright" initials="KW" lastIdx="3" clrIdx="1">
    <p:extLst>
      <p:ext uri="{19B8F6BF-5375-455C-9EA6-DF929625EA0E}">
        <p15:presenceInfo xmlns:p15="http://schemas.microsoft.com/office/powerpoint/2012/main" userId="S::kim.wright@rackspace.com::c351f5f5-0fc6-4393-8dd9-32c8530904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0000"/>
    <a:srgbClr val="1C1C1C"/>
    <a:srgbClr val="BB5CB4"/>
    <a:srgbClr val="F6D7F4"/>
    <a:srgbClr val="FFDEDF"/>
    <a:srgbClr val="00C8BC"/>
    <a:srgbClr val="95008A"/>
    <a:srgbClr val="D1FFFB"/>
    <a:srgbClr val="3300FC"/>
    <a:srgbClr val="E8F2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B9D092-2422-42BA-B2E4-CE8559D20DA1}" v="270" dt="2025-04-05T04:06:31.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zoan" userId="bad1b194-070f-45cc-94a2-4871e50a91d1" providerId="ADAL" clId="{AEB9D092-2422-42BA-B2E4-CE8559D20DA1}"/>
    <pc:docChg chg="undo custSel addSld delSld modSld sldOrd modSection">
      <pc:chgData name="Nguyen Dzoan" userId="bad1b194-070f-45cc-94a2-4871e50a91d1" providerId="ADAL" clId="{AEB9D092-2422-42BA-B2E4-CE8559D20DA1}" dt="2025-04-05T04:07:03.867" v="800" actId="12"/>
      <pc:docMkLst>
        <pc:docMk/>
      </pc:docMkLst>
      <pc:sldChg chg="delSp modSp mod">
        <pc:chgData name="Nguyen Dzoan" userId="bad1b194-070f-45cc-94a2-4871e50a91d1" providerId="ADAL" clId="{AEB9D092-2422-42BA-B2E4-CE8559D20DA1}" dt="2025-04-05T04:07:03.867" v="800" actId="12"/>
        <pc:sldMkLst>
          <pc:docMk/>
          <pc:sldMk cId="560633862" sldId="2709"/>
        </pc:sldMkLst>
        <pc:spChg chg="mod">
          <ac:chgData name="Nguyen Dzoan" userId="bad1b194-070f-45cc-94a2-4871e50a91d1" providerId="ADAL" clId="{AEB9D092-2422-42BA-B2E4-CE8559D20DA1}" dt="2025-04-04T10:21:06.489" v="115"/>
          <ac:spMkLst>
            <pc:docMk/>
            <pc:sldMk cId="560633862" sldId="2709"/>
            <ac:spMk id="2" creationId="{021DFE81-AC37-4B74-8835-6F22C116574C}"/>
          </ac:spMkLst>
        </pc:spChg>
        <pc:spChg chg="mod">
          <ac:chgData name="Nguyen Dzoan" userId="bad1b194-070f-45cc-94a2-4871e50a91d1" providerId="ADAL" clId="{AEB9D092-2422-42BA-B2E4-CE8559D20DA1}" dt="2025-04-05T04:06:08.342" v="790" actId="14100"/>
          <ac:spMkLst>
            <pc:docMk/>
            <pc:sldMk cId="560633862" sldId="2709"/>
            <ac:spMk id="11" creationId="{95FA987F-584B-4704-8B26-F6065B966111}"/>
          </ac:spMkLst>
        </pc:spChg>
        <pc:spChg chg="mod">
          <ac:chgData name="Nguyen Dzoan" userId="bad1b194-070f-45cc-94a2-4871e50a91d1" providerId="ADAL" clId="{AEB9D092-2422-42BA-B2E4-CE8559D20DA1}" dt="2025-04-05T04:07:03.867" v="800" actId="12"/>
          <ac:spMkLst>
            <pc:docMk/>
            <pc:sldMk cId="560633862" sldId="2709"/>
            <ac:spMk id="12" creationId="{1F973E37-CD64-43FF-A747-4C49A92D416C}"/>
          </ac:spMkLst>
        </pc:spChg>
        <pc:picChg chg="del">
          <ac:chgData name="Nguyen Dzoan" userId="bad1b194-070f-45cc-94a2-4871e50a91d1" providerId="ADAL" clId="{AEB9D092-2422-42BA-B2E4-CE8559D20DA1}" dt="2025-04-04T10:16:05.020" v="87" actId="478"/>
          <ac:picMkLst>
            <pc:docMk/>
            <pc:sldMk cId="560633862" sldId="2709"/>
            <ac:picMk id="4" creationId="{EF783418-B08D-16DE-8E73-6BDE66B4DE12}"/>
          </ac:picMkLst>
        </pc:picChg>
      </pc:sldChg>
      <pc:sldChg chg="addSp delSp modSp mod">
        <pc:chgData name="Nguyen Dzoan" userId="bad1b194-070f-45cc-94a2-4871e50a91d1" providerId="ADAL" clId="{AEB9D092-2422-42BA-B2E4-CE8559D20DA1}" dt="2025-04-05T04:05:47.234" v="787" actId="20577"/>
        <pc:sldMkLst>
          <pc:docMk/>
          <pc:sldMk cId="43746216" sldId="2788"/>
        </pc:sldMkLst>
        <pc:spChg chg="add">
          <ac:chgData name="Nguyen Dzoan" userId="bad1b194-070f-45cc-94a2-4871e50a91d1" providerId="ADAL" clId="{AEB9D092-2422-42BA-B2E4-CE8559D20DA1}" dt="2025-04-04T10:12:58.464" v="22"/>
          <ac:spMkLst>
            <pc:docMk/>
            <pc:sldMk cId="43746216" sldId="2788"/>
            <ac:spMk id="2" creationId="{FAE96C66-9F4F-A05C-2740-B1723960ECB4}"/>
          </ac:spMkLst>
        </pc:spChg>
        <pc:spChg chg="del mod">
          <ac:chgData name="Nguyen Dzoan" userId="bad1b194-070f-45cc-94a2-4871e50a91d1" providerId="ADAL" clId="{AEB9D092-2422-42BA-B2E4-CE8559D20DA1}" dt="2025-04-04T10:13:36.183" v="27" actId="478"/>
          <ac:spMkLst>
            <pc:docMk/>
            <pc:sldMk cId="43746216" sldId="2788"/>
            <ac:spMk id="3" creationId="{D74B0AB6-FE4F-A201-B7B2-EB3D88F82967}"/>
          </ac:spMkLst>
        </pc:spChg>
        <pc:spChg chg="add">
          <ac:chgData name="Nguyen Dzoan" userId="bad1b194-070f-45cc-94a2-4871e50a91d1" providerId="ADAL" clId="{AEB9D092-2422-42BA-B2E4-CE8559D20DA1}" dt="2025-04-04T10:12:58.464" v="22"/>
          <ac:spMkLst>
            <pc:docMk/>
            <pc:sldMk cId="43746216" sldId="2788"/>
            <ac:spMk id="4" creationId="{884344AA-92FB-BA28-1C36-2C39F4D93147}"/>
          </ac:spMkLst>
        </pc:spChg>
        <pc:spChg chg="add">
          <ac:chgData name="Nguyen Dzoan" userId="bad1b194-070f-45cc-94a2-4871e50a91d1" providerId="ADAL" clId="{AEB9D092-2422-42BA-B2E4-CE8559D20DA1}" dt="2025-04-04T10:12:58.464" v="22"/>
          <ac:spMkLst>
            <pc:docMk/>
            <pc:sldMk cId="43746216" sldId="2788"/>
            <ac:spMk id="5" creationId="{932B83E2-D761-1CA2-A017-CACEEA331CA6}"/>
          </ac:spMkLst>
        </pc:spChg>
        <pc:spChg chg="mod">
          <ac:chgData name="Nguyen Dzoan" userId="bad1b194-070f-45cc-94a2-4871e50a91d1" providerId="ADAL" clId="{AEB9D092-2422-42BA-B2E4-CE8559D20DA1}" dt="2025-04-04T10:14:01.734" v="31" actId="1076"/>
          <ac:spMkLst>
            <pc:docMk/>
            <pc:sldMk cId="43746216" sldId="2788"/>
            <ac:spMk id="6" creationId="{FCA562E9-9D33-4AF8-A98E-CC5C6C1A5CC8}"/>
          </ac:spMkLst>
        </pc:spChg>
        <pc:spChg chg="mod">
          <ac:chgData name="Nguyen Dzoan" userId="bad1b194-070f-45cc-94a2-4871e50a91d1" providerId="ADAL" clId="{AEB9D092-2422-42BA-B2E4-CE8559D20DA1}" dt="2025-04-05T04:05:47.234" v="787" actId="20577"/>
          <ac:spMkLst>
            <pc:docMk/>
            <pc:sldMk cId="43746216" sldId="2788"/>
            <ac:spMk id="7" creationId="{A8729565-9940-4CED-A952-CF6E5BA5008A}"/>
          </ac:spMkLst>
        </pc:spChg>
        <pc:spChg chg="add mod">
          <ac:chgData name="Nguyen Dzoan" userId="bad1b194-070f-45cc-94a2-4871e50a91d1" providerId="ADAL" clId="{AEB9D092-2422-42BA-B2E4-CE8559D20DA1}" dt="2025-04-05T04:05:04.597" v="737" actId="20577"/>
          <ac:spMkLst>
            <pc:docMk/>
            <pc:sldMk cId="43746216" sldId="2788"/>
            <ac:spMk id="8" creationId="{76C33926-39B2-D7BF-46FC-E7FDFB4F85F8}"/>
          </ac:spMkLst>
        </pc:spChg>
        <pc:spChg chg="add">
          <ac:chgData name="Nguyen Dzoan" userId="bad1b194-070f-45cc-94a2-4871e50a91d1" providerId="ADAL" clId="{AEB9D092-2422-42BA-B2E4-CE8559D20DA1}" dt="2025-04-04T10:13:19.493" v="24"/>
          <ac:spMkLst>
            <pc:docMk/>
            <pc:sldMk cId="43746216" sldId="2788"/>
            <ac:spMk id="9" creationId="{D7F58DAE-E315-2E5F-2952-4E59E756200C}"/>
          </ac:spMkLst>
        </pc:spChg>
        <pc:spChg chg="add">
          <ac:chgData name="Nguyen Dzoan" userId="bad1b194-070f-45cc-94a2-4871e50a91d1" providerId="ADAL" clId="{AEB9D092-2422-42BA-B2E4-CE8559D20DA1}" dt="2025-04-04T10:13:19.493" v="24"/>
          <ac:spMkLst>
            <pc:docMk/>
            <pc:sldMk cId="43746216" sldId="2788"/>
            <ac:spMk id="10" creationId="{23624B0D-575A-AD57-A335-16586A4027D7}"/>
          </ac:spMkLst>
        </pc:spChg>
      </pc:sldChg>
      <pc:sldChg chg="modSp del">
        <pc:chgData name="Nguyen Dzoan" userId="bad1b194-070f-45cc-94a2-4871e50a91d1" providerId="ADAL" clId="{AEB9D092-2422-42BA-B2E4-CE8559D20DA1}" dt="2025-04-04T10:58:39.736" v="640" actId="47"/>
        <pc:sldMkLst>
          <pc:docMk/>
          <pc:sldMk cId="2773601802" sldId="2113417358"/>
        </pc:sldMkLst>
        <pc:spChg chg="mod">
          <ac:chgData name="Nguyen Dzoan" userId="bad1b194-070f-45cc-94a2-4871e50a91d1" providerId="ADAL" clId="{AEB9D092-2422-42BA-B2E4-CE8559D20DA1}" dt="2025-04-04T10:21:06.489" v="115"/>
          <ac:spMkLst>
            <pc:docMk/>
            <pc:sldMk cId="2773601802" sldId="2113417358"/>
            <ac:spMk id="2" creationId="{7A9A955F-3F6C-434F-B2A9-E575F7B5AF49}"/>
          </ac:spMkLst>
        </pc:spChg>
        <pc:spChg chg="mod">
          <ac:chgData name="Nguyen Dzoan" userId="bad1b194-070f-45cc-94a2-4871e50a91d1" providerId="ADAL" clId="{AEB9D092-2422-42BA-B2E4-CE8559D20DA1}" dt="2025-04-04T10:21:06.489" v="115"/>
          <ac:spMkLst>
            <pc:docMk/>
            <pc:sldMk cId="2773601802" sldId="2113417358"/>
            <ac:spMk id="3" creationId="{4F3DF217-36E2-464C-BB1E-11D296315685}"/>
          </ac:spMkLst>
        </pc:spChg>
      </pc:sldChg>
      <pc:sldChg chg="modSp mod">
        <pc:chgData name="Nguyen Dzoan" userId="bad1b194-070f-45cc-94a2-4871e50a91d1" providerId="ADAL" clId="{AEB9D092-2422-42BA-B2E4-CE8559D20DA1}" dt="2025-04-04T11:00:00.489" v="658" actId="27636"/>
        <pc:sldMkLst>
          <pc:docMk/>
          <pc:sldMk cId="3482895841" sldId="2113417359"/>
        </pc:sldMkLst>
        <pc:spChg chg="mod">
          <ac:chgData name="Nguyen Dzoan" userId="bad1b194-070f-45cc-94a2-4871e50a91d1" providerId="ADAL" clId="{AEB9D092-2422-42BA-B2E4-CE8559D20DA1}" dt="2025-04-04T10:21:06.489" v="115"/>
          <ac:spMkLst>
            <pc:docMk/>
            <pc:sldMk cId="3482895841" sldId="2113417359"/>
            <ac:spMk id="3" creationId="{448F5FAA-A4BD-4602-B948-F3B74C38244A}"/>
          </ac:spMkLst>
        </pc:spChg>
        <pc:spChg chg="mod">
          <ac:chgData name="Nguyen Dzoan" userId="bad1b194-070f-45cc-94a2-4871e50a91d1" providerId="ADAL" clId="{AEB9D092-2422-42BA-B2E4-CE8559D20DA1}" dt="2025-04-04T10:21:06.489" v="115"/>
          <ac:spMkLst>
            <pc:docMk/>
            <pc:sldMk cId="3482895841" sldId="2113417359"/>
            <ac:spMk id="4" creationId="{FBB66F1B-247E-4FB0-A896-6AA149B3E490}"/>
          </ac:spMkLst>
        </pc:spChg>
        <pc:spChg chg="mod">
          <ac:chgData name="Nguyen Dzoan" userId="bad1b194-070f-45cc-94a2-4871e50a91d1" providerId="ADAL" clId="{AEB9D092-2422-42BA-B2E4-CE8559D20DA1}" dt="2025-04-04T11:00:00.489" v="658" actId="27636"/>
          <ac:spMkLst>
            <pc:docMk/>
            <pc:sldMk cId="3482895841" sldId="2113417359"/>
            <ac:spMk id="6" creationId="{67DE0484-5960-4684-841A-018CDFDA9355}"/>
          </ac:spMkLst>
        </pc:spChg>
        <pc:picChg chg="mod">
          <ac:chgData name="Nguyen Dzoan" userId="bad1b194-070f-45cc-94a2-4871e50a91d1" providerId="ADAL" clId="{AEB9D092-2422-42BA-B2E4-CE8559D20DA1}" dt="2025-04-04T10:21:06.489" v="115"/>
          <ac:picMkLst>
            <pc:docMk/>
            <pc:sldMk cId="3482895841" sldId="2113417359"/>
            <ac:picMk id="9" creationId="{33C29A75-8BBE-4C76-A450-0120F98AA936}"/>
          </ac:picMkLst>
        </pc:picChg>
      </pc:sldChg>
      <pc:sldChg chg="modSp mod">
        <pc:chgData name="Nguyen Dzoan" userId="bad1b194-070f-45cc-94a2-4871e50a91d1" providerId="ADAL" clId="{AEB9D092-2422-42BA-B2E4-CE8559D20DA1}" dt="2025-04-04T11:01:56.820" v="704" actId="20577"/>
        <pc:sldMkLst>
          <pc:docMk/>
          <pc:sldMk cId="3153003774" sldId="2113417361"/>
        </pc:sldMkLst>
        <pc:spChg chg="mod">
          <ac:chgData name="Nguyen Dzoan" userId="bad1b194-070f-45cc-94a2-4871e50a91d1" providerId="ADAL" clId="{AEB9D092-2422-42BA-B2E4-CE8559D20DA1}" dt="2025-04-04T10:21:06.489" v="115"/>
          <ac:spMkLst>
            <pc:docMk/>
            <pc:sldMk cId="3153003774" sldId="2113417361"/>
            <ac:spMk id="3" creationId="{7D0A42C8-F913-4A85-9B42-73A2E4FE2825}"/>
          </ac:spMkLst>
        </pc:spChg>
        <pc:spChg chg="mod">
          <ac:chgData name="Nguyen Dzoan" userId="bad1b194-070f-45cc-94a2-4871e50a91d1" providerId="ADAL" clId="{AEB9D092-2422-42BA-B2E4-CE8559D20DA1}" dt="2025-04-04T11:01:32.406" v="685" actId="20577"/>
          <ac:spMkLst>
            <pc:docMk/>
            <pc:sldMk cId="3153003774" sldId="2113417361"/>
            <ac:spMk id="4" creationId="{8A5C956F-6565-493A-8012-39ED55135884}"/>
          </ac:spMkLst>
        </pc:spChg>
        <pc:spChg chg="mod">
          <ac:chgData name="Nguyen Dzoan" userId="bad1b194-070f-45cc-94a2-4871e50a91d1" providerId="ADAL" clId="{AEB9D092-2422-42BA-B2E4-CE8559D20DA1}" dt="2025-04-04T11:01:56.820" v="704" actId="20577"/>
          <ac:spMkLst>
            <pc:docMk/>
            <pc:sldMk cId="3153003774" sldId="2113417361"/>
            <ac:spMk id="12" creationId="{C3FFC192-04B5-A2FC-5EC0-FD6004932DBE}"/>
          </ac:spMkLst>
        </pc:spChg>
        <pc:spChg chg="mod">
          <ac:chgData name="Nguyen Dzoan" userId="bad1b194-070f-45cc-94a2-4871e50a91d1" providerId="ADAL" clId="{AEB9D092-2422-42BA-B2E4-CE8559D20DA1}" dt="2025-04-04T10:21:06.489" v="115"/>
          <ac:spMkLst>
            <pc:docMk/>
            <pc:sldMk cId="3153003774" sldId="2113417361"/>
            <ac:spMk id="14" creationId="{9233B7FE-4A1A-D6EC-81E6-AB6E06F9591A}"/>
          </ac:spMkLst>
        </pc:spChg>
        <pc:picChg chg="mod">
          <ac:chgData name="Nguyen Dzoan" userId="bad1b194-070f-45cc-94a2-4871e50a91d1" providerId="ADAL" clId="{AEB9D092-2422-42BA-B2E4-CE8559D20DA1}" dt="2025-04-04T10:21:06.489" v="115"/>
          <ac:picMkLst>
            <pc:docMk/>
            <pc:sldMk cId="3153003774" sldId="2113417361"/>
            <ac:picMk id="7" creationId="{E0B669A2-AF8C-4F94-99E6-3B7CDC31E3F4}"/>
          </ac:picMkLst>
        </pc:picChg>
      </pc:sldChg>
      <pc:sldChg chg="addSp delSp modSp mod">
        <pc:chgData name="Nguyen Dzoan" userId="bad1b194-070f-45cc-94a2-4871e50a91d1" providerId="ADAL" clId="{AEB9D092-2422-42BA-B2E4-CE8559D20DA1}" dt="2025-04-04T10:21:43.788" v="121" actId="255"/>
        <pc:sldMkLst>
          <pc:docMk/>
          <pc:sldMk cId="3760732436" sldId="2113417363"/>
        </pc:sldMkLst>
        <pc:spChg chg="mod">
          <ac:chgData name="Nguyen Dzoan" userId="bad1b194-070f-45cc-94a2-4871e50a91d1" providerId="ADAL" clId="{AEB9D092-2422-42BA-B2E4-CE8559D20DA1}" dt="2025-04-04T10:21:06.489" v="115"/>
          <ac:spMkLst>
            <pc:docMk/>
            <pc:sldMk cId="3760732436" sldId="2113417363"/>
            <ac:spMk id="3" creationId="{4F3DF217-36E2-464C-BB1E-11D296315685}"/>
          </ac:spMkLst>
        </pc:spChg>
        <pc:spChg chg="del mod">
          <ac:chgData name="Nguyen Dzoan" userId="bad1b194-070f-45cc-94a2-4871e50a91d1" providerId="ADAL" clId="{AEB9D092-2422-42BA-B2E4-CE8559D20DA1}" dt="2025-04-04T10:17:53.872" v="95"/>
          <ac:spMkLst>
            <pc:docMk/>
            <pc:sldMk cId="3760732436" sldId="2113417363"/>
            <ac:spMk id="6" creationId="{4288FAFF-5F6F-0C67-A3D7-21BCA37BE41E}"/>
          </ac:spMkLst>
        </pc:spChg>
        <pc:spChg chg="add del mod">
          <ac:chgData name="Nguyen Dzoan" userId="bad1b194-070f-45cc-94a2-4871e50a91d1" providerId="ADAL" clId="{AEB9D092-2422-42BA-B2E4-CE8559D20DA1}" dt="2025-04-04T10:18:16.406" v="99" actId="478"/>
          <ac:spMkLst>
            <pc:docMk/>
            <pc:sldMk cId="3760732436" sldId="2113417363"/>
            <ac:spMk id="9" creationId="{A033ECAE-3303-AB61-A959-3211204DD857}"/>
          </ac:spMkLst>
        </pc:spChg>
        <pc:spChg chg="add del mod">
          <ac:chgData name="Nguyen Dzoan" userId="bad1b194-070f-45cc-94a2-4871e50a91d1" providerId="ADAL" clId="{AEB9D092-2422-42BA-B2E4-CE8559D20DA1}" dt="2025-04-04T10:21:06.489" v="115"/>
          <ac:spMkLst>
            <pc:docMk/>
            <pc:sldMk cId="3760732436" sldId="2113417363"/>
            <ac:spMk id="10" creationId="{A494B6A1-E049-F6C5-5DDB-98A20CC3E1EB}"/>
          </ac:spMkLst>
        </pc:spChg>
        <pc:spChg chg="add del mod">
          <ac:chgData name="Nguyen Dzoan" userId="bad1b194-070f-45cc-94a2-4871e50a91d1" providerId="ADAL" clId="{AEB9D092-2422-42BA-B2E4-CE8559D20DA1}" dt="2025-04-04T10:19:34.068" v="107"/>
          <ac:spMkLst>
            <pc:docMk/>
            <pc:sldMk cId="3760732436" sldId="2113417363"/>
            <ac:spMk id="12" creationId="{DBEB5ADF-37FB-8826-6771-525B73228F07}"/>
          </ac:spMkLst>
        </pc:spChg>
        <pc:spChg chg="add mod">
          <ac:chgData name="Nguyen Dzoan" userId="bad1b194-070f-45cc-94a2-4871e50a91d1" providerId="ADAL" clId="{AEB9D092-2422-42BA-B2E4-CE8559D20DA1}" dt="2025-04-04T10:19:31.553" v="104" actId="113"/>
          <ac:spMkLst>
            <pc:docMk/>
            <pc:sldMk cId="3760732436" sldId="2113417363"/>
            <ac:spMk id="13" creationId="{B6CDFC43-17A5-D5BF-5B6F-7FFEC4FC41FA}"/>
          </ac:spMkLst>
        </pc:spChg>
        <pc:graphicFrameChg chg="del">
          <ac:chgData name="Nguyen Dzoan" userId="bad1b194-070f-45cc-94a2-4871e50a91d1" providerId="ADAL" clId="{AEB9D092-2422-42BA-B2E4-CE8559D20DA1}" dt="2025-04-04T10:16:42.508" v="94" actId="478"/>
          <ac:graphicFrameMkLst>
            <pc:docMk/>
            <pc:sldMk cId="3760732436" sldId="2113417363"/>
            <ac:graphicFrameMk id="2" creationId="{029269B9-1923-40A9-ADFB-C56C0BCDDADD}"/>
          </ac:graphicFrameMkLst>
        </pc:graphicFrameChg>
        <pc:graphicFrameChg chg="add del mod">
          <ac:chgData name="Nguyen Dzoan" userId="bad1b194-070f-45cc-94a2-4871e50a91d1" providerId="ADAL" clId="{AEB9D092-2422-42BA-B2E4-CE8559D20DA1}" dt="2025-04-04T10:18:16.406" v="99" actId="478"/>
          <ac:graphicFrameMkLst>
            <pc:docMk/>
            <pc:sldMk cId="3760732436" sldId="2113417363"/>
            <ac:graphicFrameMk id="4" creationId="{8667217E-954A-19AD-D8E3-3B6E7B8FCCDA}"/>
          </ac:graphicFrameMkLst>
        </pc:graphicFrameChg>
        <pc:graphicFrameChg chg="del modGraphic">
          <ac:chgData name="Nguyen Dzoan" userId="bad1b194-070f-45cc-94a2-4871e50a91d1" providerId="ADAL" clId="{AEB9D092-2422-42BA-B2E4-CE8559D20DA1}" dt="2025-04-04T10:16:34.083" v="91" actId="478"/>
          <ac:graphicFrameMkLst>
            <pc:docMk/>
            <pc:sldMk cId="3760732436" sldId="2113417363"/>
            <ac:graphicFrameMk id="8" creationId="{5E1C502A-2A96-4AB6-BC9F-BD9C1E2F92E1}"/>
          </ac:graphicFrameMkLst>
        </pc:graphicFrameChg>
        <pc:graphicFrameChg chg="add mod">
          <ac:chgData name="Nguyen Dzoan" userId="bad1b194-070f-45cc-94a2-4871e50a91d1" providerId="ADAL" clId="{AEB9D092-2422-42BA-B2E4-CE8559D20DA1}" dt="2025-04-04T10:19:32.876" v="106" actId="14100"/>
          <ac:graphicFrameMkLst>
            <pc:docMk/>
            <pc:sldMk cId="3760732436" sldId="2113417363"/>
            <ac:graphicFrameMk id="11" creationId="{7307BD18-7920-CA6E-0D54-53D6C07DE0A2}"/>
          </ac:graphicFrameMkLst>
        </pc:graphicFrameChg>
        <pc:graphicFrameChg chg="add mod modGraphic">
          <ac:chgData name="Nguyen Dzoan" userId="bad1b194-070f-45cc-94a2-4871e50a91d1" providerId="ADAL" clId="{AEB9D092-2422-42BA-B2E4-CE8559D20DA1}" dt="2025-04-04T10:21:43.788" v="121" actId="255"/>
          <ac:graphicFrameMkLst>
            <pc:docMk/>
            <pc:sldMk cId="3760732436" sldId="2113417363"/>
            <ac:graphicFrameMk id="14" creationId="{0CC0D4C7-6771-3D39-4C82-348C750B7392}"/>
          </ac:graphicFrameMkLst>
        </pc:graphicFrameChg>
      </pc:sldChg>
      <pc:sldChg chg="delSp modSp mod">
        <pc:chgData name="Nguyen Dzoan" userId="bad1b194-070f-45cc-94a2-4871e50a91d1" providerId="ADAL" clId="{AEB9D092-2422-42BA-B2E4-CE8559D20DA1}" dt="2025-04-04T11:00:57.388" v="662" actId="478"/>
        <pc:sldMkLst>
          <pc:docMk/>
          <pc:sldMk cId="1351719233" sldId="2113417370"/>
        </pc:sldMkLst>
        <pc:spChg chg="mod">
          <ac:chgData name="Nguyen Dzoan" userId="bad1b194-070f-45cc-94a2-4871e50a91d1" providerId="ADAL" clId="{AEB9D092-2422-42BA-B2E4-CE8559D20DA1}" dt="2025-04-04T10:21:06.489" v="115"/>
          <ac:spMkLst>
            <pc:docMk/>
            <pc:sldMk cId="1351719233" sldId="2113417370"/>
            <ac:spMk id="2" creationId="{863B232A-0037-F4EF-B9B2-D9A3B6977440}"/>
          </ac:spMkLst>
        </pc:spChg>
        <pc:spChg chg="mod">
          <ac:chgData name="Nguyen Dzoan" userId="bad1b194-070f-45cc-94a2-4871e50a91d1" providerId="ADAL" clId="{AEB9D092-2422-42BA-B2E4-CE8559D20DA1}" dt="2025-04-04T10:21:06.489" v="115"/>
          <ac:spMkLst>
            <pc:docMk/>
            <pc:sldMk cId="1351719233" sldId="2113417370"/>
            <ac:spMk id="3" creationId="{9375C521-2FA6-4067-8193-5870B7AB8B2D}"/>
          </ac:spMkLst>
        </pc:spChg>
        <pc:spChg chg="mod">
          <ac:chgData name="Nguyen Dzoan" userId="bad1b194-070f-45cc-94a2-4871e50a91d1" providerId="ADAL" clId="{AEB9D092-2422-42BA-B2E4-CE8559D20DA1}" dt="2025-04-04T11:00:48.176" v="661" actId="255"/>
          <ac:spMkLst>
            <pc:docMk/>
            <pc:sldMk cId="1351719233" sldId="2113417370"/>
            <ac:spMk id="4" creationId="{747A35EE-E656-41AF-AE8D-CF5E4E1A154E}"/>
          </ac:spMkLst>
        </pc:spChg>
        <pc:spChg chg="del mod">
          <ac:chgData name="Nguyen Dzoan" userId="bad1b194-070f-45cc-94a2-4871e50a91d1" providerId="ADAL" clId="{AEB9D092-2422-42BA-B2E4-CE8559D20DA1}" dt="2025-04-04T11:00:57.388" v="662" actId="478"/>
          <ac:spMkLst>
            <pc:docMk/>
            <pc:sldMk cId="1351719233" sldId="2113417370"/>
            <ac:spMk id="11" creationId="{9E664DF2-2A3E-039E-8A70-7AFF6080FDDC}"/>
          </ac:spMkLst>
        </pc:spChg>
      </pc:sldChg>
      <pc:sldChg chg="modSp mod ord">
        <pc:chgData name="Nguyen Dzoan" userId="bad1b194-070f-45cc-94a2-4871e50a91d1" providerId="ADAL" clId="{AEB9D092-2422-42BA-B2E4-CE8559D20DA1}" dt="2025-04-04T10:58:50.639" v="646" actId="20577"/>
        <pc:sldMkLst>
          <pc:docMk/>
          <pc:sldMk cId="4018018334" sldId="2113417371"/>
        </pc:sldMkLst>
        <pc:spChg chg="mod">
          <ac:chgData name="Nguyen Dzoan" userId="bad1b194-070f-45cc-94a2-4871e50a91d1" providerId="ADAL" clId="{AEB9D092-2422-42BA-B2E4-CE8559D20DA1}" dt="2025-04-04T10:21:06.489" v="115"/>
          <ac:spMkLst>
            <pc:docMk/>
            <pc:sldMk cId="4018018334" sldId="2113417371"/>
            <ac:spMk id="2" creationId="{BCE6F0F6-0C6F-D3CB-1496-2623B31DA6B4}"/>
          </ac:spMkLst>
        </pc:spChg>
        <pc:spChg chg="mod">
          <ac:chgData name="Nguyen Dzoan" userId="bad1b194-070f-45cc-94a2-4871e50a91d1" providerId="ADAL" clId="{AEB9D092-2422-42BA-B2E4-CE8559D20DA1}" dt="2025-04-04T10:21:06.489" v="115"/>
          <ac:spMkLst>
            <pc:docMk/>
            <pc:sldMk cId="4018018334" sldId="2113417371"/>
            <ac:spMk id="3" creationId="{414D0409-5072-41C3-A71C-4A0E1CD95B44}"/>
          </ac:spMkLst>
        </pc:spChg>
        <pc:spChg chg="mod">
          <ac:chgData name="Nguyen Dzoan" userId="bad1b194-070f-45cc-94a2-4871e50a91d1" providerId="ADAL" clId="{AEB9D092-2422-42BA-B2E4-CE8559D20DA1}" dt="2025-04-04T10:58:50.639" v="646" actId="20577"/>
          <ac:spMkLst>
            <pc:docMk/>
            <pc:sldMk cId="4018018334" sldId="2113417371"/>
            <ac:spMk id="7" creationId="{3EB9FFB2-73BD-4492-AFEC-421B379274E9}"/>
          </ac:spMkLst>
        </pc:spChg>
      </pc:sldChg>
      <pc:sldChg chg="delSp modSp mod">
        <pc:chgData name="Nguyen Dzoan" userId="bad1b194-070f-45cc-94a2-4871e50a91d1" providerId="ADAL" clId="{AEB9D092-2422-42BA-B2E4-CE8559D20DA1}" dt="2025-04-04T10:33:07.176" v="366" actId="207"/>
        <pc:sldMkLst>
          <pc:docMk/>
          <pc:sldMk cId="1620571770" sldId="2113417372"/>
        </pc:sldMkLst>
        <pc:spChg chg="mod">
          <ac:chgData name="Nguyen Dzoan" userId="bad1b194-070f-45cc-94a2-4871e50a91d1" providerId="ADAL" clId="{AEB9D092-2422-42BA-B2E4-CE8559D20DA1}" dt="2025-04-04T10:21:06.489" v="115"/>
          <ac:spMkLst>
            <pc:docMk/>
            <pc:sldMk cId="1620571770" sldId="2113417372"/>
            <ac:spMk id="2" creationId="{CA930C93-A891-3CEC-4C3D-406DB075358E}"/>
          </ac:spMkLst>
        </pc:spChg>
        <pc:spChg chg="mod">
          <ac:chgData name="Nguyen Dzoan" userId="bad1b194-070f-45cc-94a2-4871e50a91d1" providerId="ADAL" clId="{AEB9D092-2422-42BA-B2E4-CE8559D20DA1}" dt="2025-04-04T10:21:06.489" v="115"/>
          <ac:spMkLst>
            <pc:docMk/>
            <pc:sldMk cId="1620571770" sldId="2113417372"/>
            <ac:spMk id="3" creationId="{BFE4EB05-2CB5-3577-AB3C-C09F743D9D2D}"/>
          </ac:spMkLst>
        </pc:spChg>
        <pc:spChg chg="mod">
          <ac:chgData name="Nguyen Dzoan" userId="bad1b194-070f-45cc-94a2-4871e50a91d1" providerId="ADAL" clId="{AEB9D092-2422-42BA-B2E4-CE8559D20DA1}" dt="2025-04-04T10:33:07.176" v="366" actId="207"/>
          <ac:spMkLst>
            <pc:docMk/>
            <pc:sldMk cId="1620571770" sldId="2113417372"/>
            <ac:spMk id="4" creationId="{4FA106C7-6BD4-FD7A-6711-940EDA04E96E}"/>
          </ac:spMkLst>
        </pc:spChg>
        <pc:picChg chg="del mod">
          <ac:chgData name="Nguyen Dzoan" userId="bad1b194-070f-45cc-94a2-4871e50a91d1" providerId="ADAL" clId="{AEB9D092-2422-42BA-B2E4-CE8559D20DA1}" dt="2025-04-04T10:32:32.778" v="363" actId="478"/>
          <ac:picMkLst>
            <pc:docMk/>
            <pc:sldMk cId="1620571770" sldId="2113417372"/>
            <ac:picMk id="12" creationId="{2DB6042C-033B-C1E2-9BD9-727BE7D3C197}"/>
          </ac:picMkLst>
        </pc:picChg>
      </pc:sldChg>
      <pc:sldChg chg="addSp delSp modSp mod">
        <pc:chgData name="Nguyen Dzoan" userId="bad1b194-070f-45cc-94a2-4871e50a91d1" providerId="ADAL" clId="{AEB9D092-2422-42BA-B2E4-CE8559D20DA1}" dt="2025-04-04T10:54:27.407" v="594" actId="255"/>
        <pc:sldMkLst>
          <pc:docMk/>
          <pc:sldMk cId="2792121612" sldId="2113417373"/>
        </pc:sldMkLst>
        <pc:spChg chg="mod">
          <ac:chgData name="Nguyen Dzoan" userId="bad1b194-070f-45cc-94a2-4871e50a91d1" providerId="ADAL" clId="{AEB9D092-2422-42BA-B2E4-CE8559D20DA1}" dt="2025-04-04T10:45:15.922" v="529" actId="20577"/>
          <ac:spMkLst>
            <pc:docMk/>
            <pc:sldMk cId="2792121612" sldId="2113417373"/>
            <ac:spMk id="2" creationId="{32992938-D70B-711D-03A9-FDB2DA7773A4}"/>
          </ac:spMkLst>
        </pc:spChg>
        <pc:spChg chg="mod">
          <ac:chgData name="Nguyen Dzoan" userId="bad1b194-070f-45cc-94a2-4871e50a91d1" providerId="ADAL" clId="{AEB9D092-2422-42BA-B2E4-CE8559D20DA1}" dt="2025-04-04T10:21:06.489" v="115"/>
          <ac:spMkLst>
            <pc:docMk/>
            <pc:sldMk cId="2792121612" sldId="2113417373"/>
            <ac:spMk id="3" creationId="{8870E039-93E9-1495-15A3-4A2329E7D4BC}"/>
          </ac:spMkLst>
        </pc:spChg>
        <pc:spChg chg="mod">
          <ac:chgData name="Nguyen Dzoan" userId="bad1b194-070f-45cc-94a2-4871e50a91d1" providerId="ADAL" clId="{AEB9D092-2422-42BA-B2E4-CE8559D20DA1}" dt="2025-04-04T10:54:27.407" v="594" actId="255"/>
          <ac:spMkLst>
            <pc:docMk/>
            <pc:sldMk cId="2792121612" sldId="2113417373"/>
            <ac:spMk id="4" creationId="{2AD436D6-0D4C-F45B-F88D-0B47305B6C5E}"/>
          </ac:spMkLst>
        </pc:spChg>
        <pc:spChg chg="add del mod">
          <ac:chgData name="Nguyen Dzoan" userId="bad1b194-070f-45cc-94a2-4871e50a91d1" providerId="ADAL" clId="{AEB9D092-2422-42BA-B2E4-CE8559D20DA1}" dt="2025-04-04T10:46:05.224" v="535" actId="21"/>
          <ac:spMkLst>
            <pc:docMk/>
            <pc:sldMk cId="2792121612" sldId="2113417373"/>
            <ac:spMk id="6" creationId="{68115F0D-E8F8-F8D2-84E3-7979D5288BF9}"/>
          </ac:spMkLst>
        </pc:spChg>
        <pc:spChg chg="add">
          <ac:chgData name="Nguyen Dzoan" userId="bad1b194-070f-45cc-94a2-4871e50a91d1" providerId="ADAL" clId="{AEB9D092-2422-42BA-B2E4-CE8559D20DA1}" dt="2025-04-04T10:51:55.780" v="579"/>
          <ac:spMkLst>
            <pc:docMk/>
            <pc:sldMk cId="2792121612" sldId="2113417373"/>
            <ac:spMk id="7" creationId="{60F32CDF-ED14-E83F-02E0-D97F8250E138}"/>
          </ac:spMkLst>
        </pc:spChg>
        <pc:picChg chg="add">
          <ac:chgData name="Nguyen Dzoan" userId="bad1b194-070f-45cc-94a2-4871e50a91d1" providerId="ADAL" clId="{AEB9D092-2422-42BA-B2E4-CE8559D20DA1}" dt="2025-04-04T10:51:55.780" v="579"/>
          <ac:picMkLst>
            <pc:docMk/>
            <pc:sldMk cId="2792121612" sldId="2113417373"/>
            <ac:picMk id="8194" creationId="{F46ABC53-AC6B-5E77-0C4B-03CA7FF69ED4}"/>
          </ac:picMkLst>
        </pc:picChg>
      </pc:sldChg>
      <pc:sldChg chg="addSp delSp modSp mod ord">
        <pc:chgData name="Nguyen Dzoan" userId="bad1b194-070f-45cc-94a2-4871e50a91d1" providerId="ADAL" clId="{AEB9D092-2422-42BA-B2E4-CE8559D20DA1}" dt="2025-04-04T10:39:06.278" v="417"/>
        <pc:sldMkLst>
          <pc:docMk/>
          <pc:sldMk cId="673329183" sldId="2113417374"/>
        </pc:sldMkLst>
        <pc:spChg chg="mod">
          <ac:chgData name="Nguyen Dzoan" userId="bad1b194-070f-45cc-94a2-4871e50a91d1" providerId="ADAL" clId="{AEB9D092-2422-42BA-B2E4-CE8559D20DA1}" dt="2025-04-04T10:21:06.489" v="115"/>
          <ac:spMkLst>
            <pc:docMk/>
            <pc:sldMk cId="673329183" sldId="2113417374"/>
            <ac:spMk id="2" creationId="{0F11A28B-64E5-9407-38E1-497341FDB6BF}"/>
          </ac:spMkLst>
        </pc:spChg>
        <pc:spChg chg="add mod">
          <ac:chgData name="Nguyen Dzoan" userId="bad1b194-070f-45cc-94a2-4871e50a91d1" providerId="ADAL" clId="{AEB9D092-2422-42BA-B2E4-CE8559D20DA1}" dt="2025-04-04T10:30:10.365" v="348" actId="20577"/>
          <ac:spMkLst>
            <pc:docMk/>
            <pc:sldMk cId="673329183" sldId="2113417374"/>
            <ac:spMk id="3" creationId="{5B67B72D-46C7-37E3-5400-2CAA84D63FF4}"/>
          </ac:spMkLst>
        </pc:spChg>
        <pc:spChg chg="mod">
          <ac:chgData name="Nguyen Dzoan" userId="bad1b194-070f-45cc-94a2-4871e50a91d1" providerId="ADAL" clId="{AEB9D092-2422-42BA-B2E4-CE8559D20DA1}" dt="2025-04-04T10:25:06.771" v="338" actId="20577"/>
          <ac:spMkLst>
            <pc:docMk/>
            <pc:sldMk cId="673329183" sldId="2113417374"/>
            <ac:spMk id="5" creationId="{FEC0E6A2-8D78-6DC0-9490-63351CB7A0B5}"/>
          </ac:spMkLst>
        </pc:spChg>
        <pc:spChg chg="mod">
          <ac:chgData name="Nguyen Dzoan" userId="bad1b194-070f-45cc-94a2-4871e50a91d1" providerId="ADAL" clId="{AEB9D092-2422-42BA-B2E4-CE8559D20DA1}" dt="2025-04-04T10:25:12.136" v="339" actId="20577"/>
          <ac:spMkLst>
            <pc:docMk/>
            <pc:sldMk cId="673329183" sldId="2113417374"/>
            <ac:spMk id="8" creationId="{905FBCAB-43A7-11F1-A0E8-1873FAE9EA99}"/>
          </ac:spMkLst>
        </pc:spChg>
        <pc:picChg chg="add mod">
          <ac:chgData name="Nguyen Dzoan" userId="bad1b194-070f-45cc-94a2-4871e50a91d1" providerId="ADAL" clId="{AEB9D092-2422-42BA-B2E4-CE8559D20DA1}" dt="2025-04-04T10:31:10.560" v="354" actId="1076"/>
          <ac:picMkLst>
            <pc:docMk/>
            <pc:sldMk cId="673329183" sldId="2113417374"/>
            <ac:picMk id="6" creationId="{F2517A08-0FA3-01F8-EFEE-3E39B056AB52}"/>
          </ac:picMkLst>
        </pc:picChg>
        <pc:picChg chg="del">
          <ac:chgData name="Nguyen Dzoan" userId="bad1b194-070f-45cc-94a2-4871e50a91d1" providerId="ADAL" clId="{AEB9D092-2422-42BA-B2E4-CE8559D20DA1}" dt="2025-04-04T10:25:14.999" v="340" actId="478"/>
          <ac:picMkLst>
            <pc:docMk/>
            <pc:sldMk cId="673329183" sldId="2113417374"/>
            <ac:picMk id="7" creationId="{26E9638B-A980-0F2D-0E72-E29331FBC44A}"/>
          </ac:picMkLst>
        </pc:picChg>
        <pc:picChg chg="add del mod">
          <ac:chgData name="Nguyen Dzoan" userId="bad1b194-070f-45cc-94a2-4871e50a91d1" providerId="ADAL" clId="{AEB9D092-2422-42BA-B2E4-CE8559D20DA1}" dt="2025-04-04T10:30:05.651" v="347" actId="478"/>
          <ac:picMkLst>
            <pc:docMk/>
            <pc:sldMk cId="673329183" sldId="2113417374"/>
            <ac:picMk id="3074" creationId="{B00D186B-390B-311C-4420-A8284E038DEC}"/>
          </ac:picMkLst>
        </pc:picChg>
        <pc:picChg chg="add del mod">
          <ac:chgData name="Nguyen Dzoan" userId="bad1b194-070f-45cc-94a2-4871e50a91d1" providerId="ADAL" clId="{AEB9D092-2422-42BA-B2E4-CE8559D20DA1}" dt="2025-04-04T10:30:37.004" v="351" actId="478"/>
          <ac:picMkLst>
            <pc:docMk/>
            <pc:sldMk cId="673329183" sldId="2113417374"/>
            <ac:picMk id="3076" creationId="{8CC5E47A-F3D5-B3A0-59AD-C3A2ED7270B4}"/>
          </ac:picMkLst>
        </pc:picChg>
        <pc:picChg chg="add del mod">
          <ac:chgData name="Nguyen Dzoan" userId="bad1b194-070f-45cc-94a2-4871e50a91d1" providerId="ADAL" clId="{AEB9D092-2422-42BA-B2E4-CE8559D20DA1}" dt="2025-04-04T10:30:37.004" v="351" actId="478"/>
          <ac:picMkLst>
            <pc:docMk/>
            <pc:sldMk cId="673329183" sldId="2113417374"/>
            <ac:picMk id="3077" creationId="{50E6B78B-344C-0D3E-4CB3-F8408E7D4860}"/>
          </ac:picMkLst>
        </pc:picChg>
      </pc:sldChg>
      <pc:sldChg chg="modSp">
        <pc:chgData name="Nguyen Dzoan" userId="bad1b194-070f-45cc-94a2-4871e50a91d1" providerId="ADAL" clId="{AEB9D092-2422-42BA-B2E4-CE8559D20DA1}" dt="2025-04-04T10:24:40.378" v="331"/>
        <pc:sldMkLst>
          <pc:docMk/>
          <pc:sldMk cId="279086442" sldId="2113417375"/>
        </pc:sldMkLst>
        <pc:spChg chg="mod">
          <ac:chgData name="Nguyen Dzoan" userId="bad1b194-070f-45cc-94a2-4871e50a91d1" providerId="ADAL" clId="{AEB9D092-2422-42BA-B2E4-CE8559D20DA1}" dt="2025-04-04T10:21:06.489" v="115"/>
          <ac:spMkLst>
            <pc:docMk/>
            <pc:sldMk cId="279086442" sldId="2113417375"/>
            <ac:spMk id="2" creationId="{E21375E2-2B2C-668E-A07D-D5D851D6C5A8}"/>
          </ac:spMkLst>
        </pc:spChg>
        <pc:spChg chg="mod">
          <ac:chgData name="Nguyen Dzoan" userId="bad1b194-070f-45cc-94a2-4871e50a91d1" providerId="ADAL" clId="{AEB9D092-2422-42BA-B2E4-CE8559D20DA1}" dt="2025-04-04T10:21:06.489" v="115"/>
          <ac:spMkLst>
            <pc:docMk/>
            <pc:sldMk cId="279086442" sldId="2113417375"/>
            <ac:spMk id="5" creationId="{01563DE4-2579-3C2F-8C56-82BA920C1FE6}"/>
          </ac:spMkLst>
        </pc:spChg>
        <pc:spChg chg="mod">
          <ac:chgData name="Nguyen Dzoan" userId="bad1b194-070f-45cc-94a2-4871e50a91d1" providerId="ADAL" clId="{AEB9D092-2422-42BA-B2E4-CE8559D20DA1}" dt="2025-04-04T10:21:06.489" v="115"/>
          <ac:spMkLst>
            <pc:docMk/>
            <pc:sldMk cId="279086442" sldId="2113417375"/>
            <ac:spMk id="25" creationId="{5F2AE4C6-7614-E24E-1A18-620FF7FED5FE}"/>
          </ac:spMkLst>
        </pc:spChg>
        <pc:graphicFrameChg chg="mod">
          <ac:chgData name="Nguyen Dzoan" userId="bad1b194-070f-45cc-94a2-4871e50a91d1" providerId="ADAL" clId="{AEB9D092-2422-42BA-B2E4-CE8559D20DA1}" dt="2025-04-04T10:24:40.378" v="331"/>
          <ac:graphicFrameMkLst>
            <pc:docMk/>
            <pc:sldMk cId="279086442" sldId="2113417375"/>
            <ac:graphicFrameMk id="20" creationId="{0D3091E9-A21A-13B3-6118-7CF373BBE354}"/>
          </ac:graphicFrameMkLst>
        </pc:graphicFrameChg>
      </pc:sldChg>
      <pc:sldChg chg="modSp del">
        <pc:chgData name="Nguyen Dzoan" userId="bad1b194-070f-45cc-94a2-4871e50a91d1" providerId="ADAL" clId="{AEB9D092-2422-42BA-B2E4-CE8559D20DA1}" dt="2025-04-04T10:44:34.012" v="493" actId="47"/>
        <pc:sldMkLst>
          <pc:docMk/>
          <pc:sldMk cId="3156380508" sldId="2147478385"/>
        </pc:sldMkLst>
        <pc:spChg chg="mod">
          <ac:chgData name="Nguyen Dzoan" userId="bad1b194-070f-45cc-94a2-4871e50a91d1" providerId="ADAL" clId="{AEB9D092-2422-42BA-B2E4-CE8559D20DA1}" dt="2025-04-04T10:21:06.489" v="115"/>
          <ac:spMkLst>
            <pc:docMk/>
            <pc:sldMk cId="3156380508" sldId="2147478385"/>
            <ac:spMk id="2" creationId="{3D832B0E-D529-882D-365D-33D4337B8F5B}"/>
          </ac:spMkLst>
        </pc:spChg>
      </pc:sldChg>
      <pc:sldChg chg="delSp modSp del mod">
        <pc:chgData name="Nguyen Dzoan" userId="bad1b194-070f-45cc-94a2-4871e50a91d1" providerId="ADAL" clId="{AEB9D092-2422-42BA-B2E4-CE8559D20DA1}" dt="2025-04-04T10:33:35.835" v="368" actId="2696"/>
        <pc:sldMkLst>
          <pc:docMk/>
          <pc:sldMk cId="618752371" sldId="2147478386"/>
        </pc:sldMkLst>
        <pc:spChg chg="mod">
          <ac:chgData name="Nguyen Dzoan" userId="bad1b194-070f-45cc-94a2-4871e50a91d1" providerId="ADAL" clId="{AEB9D092-2422-42BA-B2E4-CE8559D20DA1}" dt="2025-04-04T10:21:06.489" v="115"/>
          <ac:spMkLst>
            <pc:docMk/>
            <pc:sldMk cId="618752371" sldId="2147478386"/>
            <ac:spMk id="2" creationId="{AE7FE22B-E016-3B73-561B-79F349EC00C7}"/>
          </ac:spMkLst>
        </pc:spChg>
        <pc:spChg chg="mod">
          <ac:chgData name="Nguyen Dzoan" userId="bad1b194-070f-45cc-94a2-4871e50a91d1" providerId="ADAL" clId="{AEB9D092-2422-42BA-B2E4-CE8559D20DA1}" dt="2025-04-04T10:21:06.489" v="115"/>
          <ac:spMkLst>
            <pc:docMk/>
            <pc:sldMk cId="618752371" sldId="2147478386"/>
            <ac:spMk id="3" creationId="{D0A5001D-A0AF-27C1-3547-13ED9C2ECF2D}"/>
          </ac:spMkLst>
        </pc:spChg>
        <pc:spChg chg="mod">
          <ac:chgData name="Nguyen Dzoan" userId="bad1b194-070f-45cc-94a2-4871e50a91d1" providerId="ADAL" clId="{AEB9D092-2422-42BA-B2E4-CE8559D20DA1}" dt="2025-04-04T10:21:06.489" v="115"/>
          <ac:spMkLst>
            <pc:docMk/>
            <pc:sldMk cId="618752371" sldId="2147478386"/>
            <ac:spMk id="4" creationId="{1715B8A8-C993-3133-F5E2-A32A7555F4EC}"/>
          </ac:spMkLst>
        </pc:spChg>
        <pc:spChg chg="mod">
          <ac:chgData name="Nguyen Dzoan" userId="bad1b194-070f-45cc-94a2-4871e50a91d1" providerId="ADAL" clId="{AEB9D092-2422-42BA-B2E4-CE8559D20DA1}" dt="2025-04-04T10:21:06.489" v="115"/>
          <ac:spMkLst>
            <pc:docMk/>
            <pc:sldMk cId="618752371" sldId="2147478386"/>
            <ac:spMk id="5" creationId="{3695D15D-A554-EE13-087D-91F9E1E77515}"/>
          </ac:spMkLst>
        </pc:spChg>
        <pc:picChg chg="del">
          <ac:chgData name="Nguyen Dzoan" userId="bad1b194-070f-45cc-94a2-4871e50a91d1" providerId="ADAL" clId="{AEB9D092-2422-42BA-B2E4-CE8559D20DA1}" dt="2025-04-04T10:33:27.246" v="367" actId="478"/>
          <ac:picMkLst>
            <pc:docMk/>
            <pc:sldMk cId="618752371" sldId="2147478386"/>
            <ac:picMk id="7" creationId="{663F529E-CC60-4A2B-FAED-AE89B2FBEA07}"/>
          </ac:picMkLst>
        </pc:picChg>
      </pc:sldChg>
      <pc:sldChg chg="modSp del">
        <pc:chgData name="Nguyen Dzoan" userId="bad1b194-070f-45cc-94a2-4871e50a91d1" providerId="ADAL" clId="{AEB9D092-2422-42BA-B2E4-CE8559D20DA1}" dt="2025-04-04T10:43:58.666" v="489" actId="47"/>
        <pc:sldMkLst>
          <pc:docMk/>
          <pc:sldMk cId="1666629579" sldId="2147478387"/>
        </pc:sldMkLst>
        <pc:spChg chg="mod">
          <ac:chgData name="Nguyen Dzoan" userId="bad1b194-070f-45cc-94a2-4871e50a91d1" providerId="ADAL" clId="{AEB9D092-2422-42BA-B2E4-CE8559D20DA1}" dt="2025-04-04T10:21:06.489" v="115"/>
          <ac:spMkLst>
            <pc:docMk/>
            <pc:sldMk cId="1666629579" sldId="2147478387"/>
            <ac:spMk id="2" creationId="{5771B0E4-6FAD-22EF-4C40-30516946416F}"/>
          </ac:spMkLst>
        </pc:spChg>
        <pc:spChg chg="mod">
          <ac:chgData name="Nguyen Dzoan" userId="bad1b194-070f-45cc-94a2-4871e50a91d1" providerId="ADAL" clId="{AEB9D092-2422-42BA-B2E4-CE8559D20DA1}" dt="2025-04-04T10:21:06.489" v="115"/>
          <ac:spMkLst>
            <pc:docMk/>
            <pc:sldMk cId="1666629579" sldId="2147478387"/>
            <ac:spMk id="3" creationId="{8354BCBC-BC21-B324-48A5-BD5EFC78CF86}"/>
          </ac:spMkLst>
        </pc:spChg>
        <pc:spChg chg="mod">
          <ac:chgData name="Nguyen Dzoan" userId="bad1b194-070f-45cc-94a2-4871e50a91d1" providerId="ADAL" clId="{AEB9D092-2422-42BA-B2E4-CE8559D20DA1}" dt="2025-04-04T10:21:06.489" v="115"/>
          <ac:spMkLst>
            <pc:docMk/>
            <pc:sldMk cId="1666629579" sldId="2147478387"/>
            <ac:spMk id="4" creationId="{1C3CD9D6-526D-418A-3F5A-0D313D505318}"/>
          </ac:spMkLst>
        </pc:spChg>
        <pc:spChg chg="mod">
          <ac:chgData name="Nguyen Dzoan" userId="bad1b194-070f-45cc-94a2-4871e50a91d1" providerId="ADAL" clId="{AEB9D092-2422-42BA-B2E4-CE8559D20DA1}" dt="2025-04-04T10:21:06.489" v="115"/>
          <ac:spMkLst>
            <pc:docMk/>
            <pc:sldMk cId="1666629579" sldId="2147478387"/>
            <ac:spMk id="5" creationId="{2BE4A7E7-E503-94BC-0A4E-B19AFA6ABF63}"/>
          </ac:spMkLst>
        </pc:spChg>
      </pc:sldChg>
      <pc:sldChg chg="delSp modSp add mod ord">
        <pc:chgData name="Nguyen Dzoan" userId="bad1b194-070f-45cc-94a2-4871e50a91d1" providerId="ADAL" clId="{AEB9D092-2422-42BA-B2E4-CE8559D20DA1}" dt="2025-04-04T10:44:44.974" v="495"/>
        <pc:sldMkLst>
          <pc:docMk/>
          <pc:sldMk cId="3544480329" sldId="2147478388"/>
        </pc:sldMkLst>
        <pc:spChg chg="mod">
          <ac:chgData name="Nguyen Dzoan" userId="bad1b194-070f-45cc-94a2-4871e50a91d1" providerId="ADAL" clId="{AEB9D092-2422-42BA-B2E4-CE8559D20DA1}" dt="2025-04-04T10:44:29.161" v="492" actId="255"/>
          <ac:spMkLst>
            <pc:docMk/>
            <pc:sldMk cId="3544480329" sldId="2147478388"/>
            <ac:spMk id="3" creationId="{0F2893EE-8DD7-72E6-AC94-9CC7FD07C477}"/>
          </ac:spMkLst>
        </pc:spChg>
        <pc:spChg chg="del mod">
          <ac:chgData name="Nguyen Dzoan" userId="bad1b194-070f-45cc-94a2-4871e50a91d1" providerId="ADAL" clId="{AEB9D092-2422-42BA-B2E4-CE8559D20DA1}" dt="2025-04-04T10:44:21.639" v="491" actId="478"/>
          <ac:spMkLst>
            <pc:docMk/>
            <pc:sldMk cId="3544480329" sldId="2147478388"/>
            <ac:spMk id="5" creationId="{23B073C2-028B-470B-71E0-5F59763EC4B4}"/>
          </ac:spMkLst>
        </pc:spChg>
        <pc:picChg chg="del">
          <ac:chgData name="Nguyen Dzoan" userId="bad1b194-070f-45cc-94a2-4871e50a91d1" providerId="ADAL" clId="{AEB9D092-2422-42BA-B2E4-CE8559D20DA1}" dt="2025-04-04T10:43:47.388" v="485" actId="21"/>
          <ac:picMkLst>
            <pc:docMk/>
            <pc:sldMk cId="3544480329" sldId="2147478388"/>
            <ac:picMk id="3074" creationId="{EA2A5335-2F54-B56B-C913-D3A0AB986461}"/>
          </ac:picMkLst>
        </pc:picChg>
      </pc:sldChg>
      <pc:sldChg chg="addSp delSp modSp add mod ord">
        <pc:chgData name="Nguyen Dzoan" userId="bad1b194-070f-45cc-94a2-4871e50a91d1" providerId="ADAL" clId="{AEB9D092-2422-42BA-B2E4-CE8559D20DA1}" dt="2025-04-04T10:39:10.550" v="419"/>
        <pc:sldMkLst>
          <pc:docMk/>
          <pc:sldMk cId="737956608" sldId="2147478389"/>
        </pc:sldMkLst>
        <pc:picChg chg="del">
          <ac:chgData name="Nguyen Dzoan" userId="bad1b194-070f-45cc-94a2-4871e50a91d1" providerId="ADAL" clId="{AEB9D092-2422-42BA-B2E4-CE8559D20DA1}" dt="2025-04-04T10:31:22.422" v="356" actId="478"/>
          <ac:picMkLst>
            <pc:docMk/>
            <pc:sldMk cId="737956608" sldId="2147478389"/>
            <ac:picMk id="6" creationId="{8E47A547-501C-DA79-315B-1EB8207EBC06}"/>
          </ac:picMkLst>
        </pc:picChg>
        <pc:picChg chg="add mod">
          <ac:chgData name="Nguyen Dzoan" userId="bad1b194-070f-45cc-94a2-4871e50a91d1" providerId="ADAL" clId="{AEB9D092-2422-42BA-B2E4-CE8559D20DA1}" dt="2025-04-04T10:31:51.073" v="360" actId="14100"/>
          <ac:picMkLst>
            <pc:docMk/>
            <pc:sldMk cId="737956608" sldId="2147478389"/>
            <ac:picMk id="7" creationId="{5CA7B78F-4D7B-78EB-F855-C02C3D6D3282}"/>
          </ac:picMkLst>
        </pc:picChg>
      </pc:sldChg>
      <pc:sldChg chg="addSp new del ord">
        <pc:chgData name="Nguyen Dzoan" userId="bad1b194-070f-45cc-94a2-4871e50a91d1" providerId="ADAL" clId="{AEB9D092-2422-42BA-B2E4-CE8559D20DA1}" dt="2025-04-04T10:34:37.482" v="379" actId="2696"/>
        <pc:sldMkLst>
          <pc:docMk/>
          <pc:sldMk cId="438802952" sldId="2147478390"/>
        </pc:sldMkLst>
        <pc:spChg chg="add">
          <ac:chgData name="Nguyen Dzoan" userId="bad1b194-070f-45cc-94a2-4871e50a91d1" providerId="ADAL" clId="{AEB9D092-2422-42BA-B2E4-CE8559D20DA1}" dt="2025-04-04T10:34:28.071" v="378"/>
          <ac:spMkLst>
            <pc:docMk/>
            <pc:sldMk cId="438802952" sldId="2147478390"/>
            <ac:spMk id="6" creationId="{2A70C514-0729-3C6C-05A3-88D83ABBAE2A}"/>
          </ac:spMkLst>
        </pc:spChg>
        <pc:spChg chg="add">
          <ac:chgData name="Nguyen Dzoan" userId="bad1b194-070f-45cc-94a2-4871e50a91d1" providerId="ADAL" clId="{AEB9D092-2422-42BA-B2E4-CE8559D20DA1}" dt="2025-04-04T10:34:28.071" v="378"/>
          <ac:spMkLst>
            <pc:docMk/>
            <pc:sldMk cId="438802952" sldId="2147478390"/>
            <ac:spMk id="7" creationId="{BB20DB3B-727A-C52D-0F39-64C44D6CD8BA}"/>
          </ac:spMkLst>
        </pc:spChg>
        <pc:spChg chg="add">
          <ac:chgData name="Nguyen Dzoan" userId="bad1b194-070f-45cc-94a2-4871e50a91d1" providerId="ADAL" clId="{AEB9D092-2422-42BA-B2E4-CE8559D20DA1}" dt="2025-04-04T10:34:28.071" v="378"/>
          <ac:spMkLst>
            <pc:docMk/>
            <pc:sldMk cId="438802952" sldId="2147478390"/>
            <ac:spMk id="8" creationId="{5E931C77-B7F9-ED19-AC13-C4239A56AD3E}"/>
          </ac:spMkLst>
        </pc:spChg>
      </pc:sldChg>
      <pc:sldChg chg="addSp delSp modSp add mod">
        <pc:chgData name="Nguyen Dzoan" userId="bad1b194-070f-45cc-94a2-4871e50a91d1" providerId="ADAL" clId="{AEB9D092-2422-42BA-B2E4-CE8559D20DA1}" dt="2025-04-04T10:38:53.439" v="415" actId="2710"/>
        <pc:sldMkLst>
          <pc:docMk/>
          <pc:sldMk cId="4062872865" sldId="2147478390"/>
        </pc:sldMkLst>
        <pc:spChg chg="mod">
          <ac:chgData name="Nguyen Dzoan" userId="bad1b194-070f-45cc-94a2-4871e50a91d1" providerId="ADAL" clId="{AEB9D092-2422-42BA-B2E4-CE8559D20DA1}" dt="2025-04-04T10:35:37.611" v="399"/>
          <ac:spMkLst>
            <pc:docMk/>
            <pc:sldMk cId="4062872865" sldId="2147478390"/>
            <ac:spMk id="2" creationId="{CC647027-8DE6-E543-6E8A-1E7AC6A9567A}"/>
          </ac:spMkLst>
        </pc:spChg>
        <pc:spChg chg="mod">
          <ac:chgData name="Nguyen Dzoan" userId="bad1b194-070f-45cc-94a2-4871e50a91d1" providerId="ADAL" clId="{AEB9D092-2422-42BA-B2E4-CE8559D20DA1}" dt="2025-04-04T10:35:56.780" v="401" actId="20577"/>
          <ac:spMkLst>
            <pc:docMk/>
            <pc:sldMk cId="4062872865" sldId="2147478390"/>
            <ac:spMk id="4" creationId="{931537C4-38E6-903E-7846-12DD37064862}"/>
          </ac:spMkLst>
        </pc:spChg>
        <pc:spChg chg="add mod">
          <ac:chgData name="Nguyen Dzoan" userId="bad1b194-070f-45cc-94a2-4871e50a91d1" providerId="ADAL" clId="{AEB9D092-2422-42BA-B2E4-CE8559D20DA1}" dt="2025-04-04T10:38:53.439" v="415" actId="2710"/>
          <ac:spMkLst>
            <pc:docMk/>
            <pc:sldMk cId="4062872865" sldId="2147478390"/>
            <ac:spMk id="9" creationId="{2B4B5FEF-ADE2-F90A-FCF2-0F5240CDA2C1}"/>
          </ac:spMkLst>
        </pc:spChg>
        <pc:graphicFrameChg chg="del modGraphic">
          <ac:chgData name="Nguyen Dzoan" userId="bad1b194-070f-45cc-94a2-4871e50a91d1" providerId="ADAL" clId="{AEB9D092-2422-42BA-B2E4-CE8559D20DA1}" dt="2025-04-04T10:35:17.128" v="385" actId="478"/>
          <ac:graphicFrameMkLst>
            <pc:docMk/>
            <pc:sldMk cId="4062872865" sldId="2147478390"/>
            <ac:graphicFrameMk id="6" creationId="{88564C3F-4B89-5BD8-4F67-1B7D9F6D5D7A}"/>
          </ac:graphicFrameMkLst>
        </pc:graphicFrameChg>
        <pc:picChg chg="add mod">
          <ac:chgData name="Nguyen Dzoan" userId="bad1b194-070f-45cc-94a2-4871e50a91d1" providerId="ADAL" clId="{AEB9D092-2422-42BA-B2E4-CE8559D20DA1}" dt="2025-04-04T10:37:54.841" v="404" actId="1076"/>
          <ac:picMkLst>
            <pc:docMk/>
            <pc:sldMk cId="4062872865" sldId="2147478390"/>
            <ac:picMk id="5122" creationId="{6834CA65-72DC-1BF4-E9AB-6CAAAB584348}"/>
          </ac:picMkLst>
        </pc:picChg>
      </pc:sldChg>
      <pc:sldChg chg="addSp delSp modSp add mod">
        <pc:chgData name="Nguyen Dzoan" userId="bad1b194-070f-45cc-94a2-4871e50a91d1" providerId="ADAL" clId="{AEB9D092-2422-42BA-B2E4-CE8559D20DA1}" dt="2025-04-04T10:47:08.267" v="548" actId="113"/>
        <pc:sldMkLst>
          <pc:docMk/>
          <pc:sldMk cId="565961691" sldId="2147478391"/>
        </pc:sldMkLst>
        <pc:spChg chg="del">
          <ac:chgData name="Nguyen Dzoan" userId="bad1b194-070f-45cc-94a2-4871e50a91d1" providerId="ADAL" clId="{AEB9D092-2422-42BA-B2E4-CE8559D20DA1}" dt="2025-04-04T10:39:54.768" v="425" actId="478"/>
          <ac:spMkLst>
            <pc:docMk/>
            <pc:sldMk cId="565961691" sldId="2147478391"/>
            <ac:spMk id="4" creationId="{B759157F-3537-23AC-A155-083BE8BE202B}"/>
          </ac:spMkLst>
        </pc:spChg>
        <pc:spChg chg="del mod">
          <ac:chgData name="Nguyen Dzoan" userId="bad1b194-070f-45cc-94a2-4871e50a91d1" providerId="ADAL" clId="{AEB9D092-2422-42BA-B2E4-CE8559D20DA1}" dt="2025-04-04T10:46:52.477" v="545" actId="478"/>
          <ac:spMkLst>
            <pc:docMk/>
            <pc:sldMk cId="565961691" sldId="2147478391"/>
            <ac:spMk id="5" creationId="{0614FF0D-C3E1-1364-5319-EC94139B7064}"/>
          </ac:spMkLst>
        </pc:spChg>
        <pc:spChg chg="add del mod">
          <ac:chgData name="Nguyen Dzoan" userId="bad1b194-070f-45cc-94a2-4871e50a91d1" providerId="ADAL" clId="{AEB9D092-2422-42BA-B2E4-CE8559D20DA1}" dt="2025-04-04T10:40:07.567" v="426" actId="478"/>
          <ac:spMkLst>
            <pc:docMk/>
            <pc:sldMk cId="565961691" sldId="2147478391"/>
            <ac:spMk id="8" creationId="{D7A33AED-ADF9-BE76-83AA-344B9A0EDB0E}"/>
          </ac:spMkLst>
        </pc:spChg>
        <pc:spChg chg="del mod">
          <ac:chgData name="Nguyen Dzoan" userId="bad1b194-070f-45cc-94a2-4871e50a91d1" providerId="ADAL" clId="{AEB9D092-2422-42BA-B2E4-CE8559D20DA1}" dt="2025-04-04T10:40:12.193" v="427" actId="478"/>
          <ac:spMkLst>
            <pc:docMk/>
            <pc:sldMk cId="565961691" sldId="2147478391"/>
            <ac:spMk id="9" creationId="{9BF0EB9E-F4A2-B8BD-80D3-9DB434DC6084}"/>
          </ac:spMkLst>
        </pc:spChg>
        <pc:spChg chg="add mod">
          <ac:chgData name="Nguyen Dzoan" userId="bad1b194-070f-45cc-94a2-4871e50a91d1" providerId="ADAL" clId="{AEB9D092-2422-42BA-B2E4-CE8559D20DA1}" dt="2025-04-04T10:47:08.267" v="548" actId="113"/>
          <ac:spMkLst>
            <pc:docMk/>
            <pc:sldMk cId="565961691" sldId="2147478391"/>
            <ac:spMk id="11" creationId="{BBBC8780-F305-31C0-5260-6F12F66DBA71}"/>
          </ac:spMkLst>
        </pc:spChg>
        <pc:spChg chg="add mod">
          <ac:chgData name="Nguyen Dzoan" userId="bad1b194-070f-45cc-94a2-4871e50a91d1" providerId="ADAL" clId="{AEB9D092-2422-42BA-B2E4-CE8559D20DA1}" dt="2025-04-04T10:47:03.785" v="547" actId="1076"/>
          <ac:spMkLst>
            <pc:docMk/>
            <pc:sldMk cId="565961691" sldId="2147478391"/>
            <ac:spMk id="13" creationId="{68115F0D-E8F8-F8D2-84E3-7979D5288BF9}"/>
          </ac:spMkLst>
        </pc:spChg>
        <pc:picChg chg="add mod">
          <ac:chgData name="Nguyen Dzoan" userId="bad1b194-070f-45cc-94a2-4871e50a91d1" providerId="ADAL" clId="{AEB9D092-2422-42BA-B2E4-CE8559D20DA1}" dt="2025-04-04T10:43:54.046" v="488"/>
          <ac:picMkLst>
            <pc:docMk/>
            <pc:sldMk cId="565961691" sldId="2147478391"/>
            <ac:picMk id="12" creationId="{B1AC4DFC-536E-4A2E-6DD3-BFA976D2134E}"/>
          </ac:picMkLst>
        </pc:picChg>
        <pc:picChg chg="del">
          <ac:chgData name="Nguyen Dzoan" userId="bad1b194-070f-45cc-94a2-4871e50a91d1" providerId="ADAL" clId="{AEB9D092-2422-42BA-B2E4-CE8559D20DA1}" dt="2025-04-04T10:39:46.208" v="424" actId="478"/>
          <ac:picMkLst>
            <pc:docMk/>
            <pc:sldMk cId="565961691" sldId="2147478391"/>
            <ac:picMk id="5122" creationId="{70C17F8D-1A1F-43C8-2155-A6E8B42801E5}"/>
          </ac:picMkLst>
        </pc:picChg>
      </pc:sldChg>
      <pc:sldChg chg="addSp delSp modSp add mod">
        <pc:chgData name="Nguyen Dzoan" userId="bad1b194-070f-45cc-94a2-4871e50a91d1" providerId="ADAL" clId="{AEB9D092-2422-42BA-B2E4-CE8559D20DA1}" dt="2025-04-04T10:49:34.059" v="567" actId="1076"/>
        <pc:sldMkLst>
          <pc:docMk/>
          <pc:sldMk cId="2026825202" sldId="2147478392"/>
        </pc:sldMkLst>
        <pc:spChg chg="mod">
          <ac:chgData name="Nguyen Dzoan" userId="bad1b194-070f-45cc-94a2-4871e50a91d1" providerId="ADAL" clId="{AEB9D092-2422-42BA-B2E4-CE8559D20DA1}" dt="2025-04-04T10:49:10.329" v="560" actId="1076"/>
          <ac:spMkLst>
            <pc:docMk/>
            <pc:sldMk cId="2026825202" sldId="2147478392"/>
            <ac:spMk id="2" creationId="{262D601F-8D39-24B8-8F27-0C0078E33548}"/>
          </ac:spMkLst>
        </pc:spChg>
        <pc:spChg chg="add">
          <ac:chgData name="Nguyen Dzoan" userId="bad1b194-070f-45cc-94a2-4871e50a91d1" providerId="ADAL" clId="{AEB9D092-2422-42BA-B2E4-CE8559D20DA1}" dt="2025-04-04T10:48:43.345" v="556"/>
          <ac:spMkLst>
            <pc:docMk/>
            <pc:sldMk cId="2026825202" sldId="2147478392"/>
            <ac:spMk id="4" creationId="{4EA3EEB0-7D19-C52D-7424-F4D889D5552B}"/>
          </ac:spMkLst>
        </pc:spChg>
        <pc:spChg chg="add">
          <ac:chgData name="Nguyen Dzoan" userId="bad1b194-070f-45cc-94a2-4871e50a91d1" providerId="ADAL" clId="{AEB9D092-2422-42BA-B2E4-CE8559D20DA1}" dt="2025-04-04T10:48:52.660" v="557"/>
          <ac:spMkLst>
            <pc:docMk/>
            <pc:sldMk cId="2026825202" sldId="2147478392"/>
            <ac:spMk id="5" creationId="{18F18A29-15D6-4D9F-93B6-B767C20FD783}"/>
          </ac:spMkLst>
        </pc:spChg>
        <pc:spChg chg="add">
          <ac:chgData name="Nguyen Dzoan" userId="bad1b194-070f-45cc-94a2-4871e50a91d1" providerId="ADAL" clId="{AEB9D092-2422-42BA-B2E4-CE8559D20DA1}" dt="2025-04-04T10:49:00.571" v="559"/>
          <ac:spMkLst>
            <pc:docMk/>
            <pc:sldMk cId="2026825202" sldId="2147478392"/>
            <ac:spMk id="6" creationId="{5702523F-3176-63F8-A071-07874DA48496}"/>
          </ac:spMkLst>
        </pc:spChg>
        <pc:spChg chg="mod">
          <ac:chgData name="Nguyen Dzoan" userId="bad1b194-070f-45cc-94a2-4871e50a91d1" providerId="ADAL" clId="{AEB9D092-2422-42BA-B2E4-CE8559D20DA1}" dt="2025-04-04T10:49:26.093" v="565" actId="14100"/>
          <ac:spMkLst>
            <pc:docMk/>
            <pc:sldMk cId="2026825202" sldId="2147478392"/>
            <ac:spMk id="11" creationId="{C5A18B0D-346B-19F0-88DC-11A1788B9FAF}"/>
          </ac:spMkLst>
        </pc:spChg>
        <pc:spChg chg="del">
          <ac:chgData name="Nguyen Dzoan" userId="bad1b194-070f-45cc-94a2-4871e50a91d1" providerId="ADAL" clId="{AEB9D092-2422-42BA-B2E4-CE8559D20DA1}" dt="2025-04-04T10:48:26.660" v="555" actId="478"/>
          <ac:spMkLst>
            <pc:docMk/>
            <pc:sldMk cId="2026825202" sldId="2147478392"/>
            <ac:spMk id="13" creationId="{1C14409A-C298-F032-AB2F-118BF24A8279}"/>
          </ac:spMkLst>
        </pc:spChg>
        <pc:picChg chg="del">
          <ac:chgData name="Nguyen Dzoan" userId="bad1b194-070f-45cc-94a2-4871e50a91d1" providerId="ADAL" clId="{AEB9D092-2422-42BA-B2E4-CE8559D20DA1}" dt="2025-04-04T10:48:02.283" v="550" actId="478"/>
          <ac:picMkLst>
            <pc:docMk/>
            <pc:sldMk cId="2026825202" sldId="2147478392"/>
            <ac:picMk id="12" creationId="{95BA39EC-A452-D216-0660-3BF56CE13233}"/>
          </ac:picMkLst>
        </pc:picChg>
        <pc:picChg chg="add">
          <ac:chgData name="Nguyen Dzoan" userId="bad1b194-070f-45cc-94a2-4871e50a91d1" providerId="ADAL" clId="{AEB9D092-2422-42BA-B2E4-CE8559D20DA1}" dt="2025-04-04T10:48:43.345" v="556"/>
          <ac:picMkLst>
            <pc:docMk/>
            <pc:sldMk cId="2026825202" sldId="2147478392"/>
            <ac:picMk id="6146" creationId="{5A87539C-14B7-910B-4EF2-E39E44843468}"/>
          </ac:picMkLst>
        </pc:picChg>
        <pc:picChg chg="add">
          <ac:chgData name="Nguyen Dzoan" userId="bad1b194-070f-45cc-94a2-4871e50a91d1" providerId="ADAL" clId="{AEB9D092-2422-42BA-B2E4-CE8559D20DA1}" dt="2025-04-04T10:48:52.660" v="557"/>
          <ac:picMkLst>
            <pc:docMk/>
            <pc:sldMk cId="2026825202" sldId="2147478392"/>
            <ac:picMk id="6148" creationId="{6D912F25-15CC-3C45-38B0-E8E0A7B3070B}"/>
          </ac:picMkLst>
        </pc:picChg>
        <pc:picChg chg="add">
          <ac:chgData name="Nguyen Dzoan" userId="bad1b194-070f-45cc-94a2-4871e50a91d1" providerId="ADAL" clId="{AEB9D092-2422-42BA-B2E4-CE8559D20DA1}" dt="2025-04-04T10:49:00.571" v="559"/>
          <ac:picMkLst>
            <pc:docMk/>
            <pc:sldMk cId="2026825202" sldId="2147478392"/>
            <ac:picMk id="6150" creationId="{504CBB0C-17A8-5719-289D-C6AD8862B90C}"/>
          </ac:picMkLst>
        </pc:picChg>
        <pc:picChg chg="add mod">
          <ac:chgData name="Nguyen Dzoan" userId="bad1b194-070f-45cc-94a2-4871e50a91d1" providerId="ADAL" clId="{AEB9D092-2422-42BA-B2E4-CE8559D20DA1}" dt="2025-04-04T10:49:34.059" v="567" actId="1076"/>
          <ac:picMkLst>
            <pc:docMk/>
            <pc:sldMk cId="2026825202" sldId="2147478392"/>
            <ac:picMk id="6152" creationId="{03D2AD54-6EEA-7E36-DF00-A72E0AA43017}"/>
          </ac:picMkLst>
        </pc:picChg>
      </pc:sldChg>
      <pc:sldChg chg="add ord">
        <pc:chgData name="Nguyen Dzoan" userId="bad1b194-070f-45cc-94a2-4871e50a91d1" providerId="ADAL" clId="{AEB9D092-2422-42BA-B2E4-CE8559D20DA1}" dt="2025-04-04T10:54:36.343" v="596"/>
        <pc:sldMkLst>
          <pc:docMk/>
          <pc:sldMk cId="438483999" sldId="2147478393"/>
        </pc:sldMkLst>
      </pc:sldChg>
      <pc:sldChg chg="addSp delSp modSp add del mod">
        <pc:chgData name="Nguyen Dzoan" userId="bad1b194-070f-45cc-94a2-4871e50a91d1" providerId="ADAL" clId="{AEB9D092-2422-42BA-B2E4-CE8559D20DA1}" dt="2025-04-04T10:52:50.870" v="586" actId="2696"/>
        <pc:sldMkLst>
          <pc:docMk/>
          <pc:sldMk cId="1728191294" sldId="2147478393"/>
        </pc:sldMkLst>
        <pc:spChg chg="add mod">
          <ac:chgData name="Nguyen Dzoan" userId="bad1b194-070f-45cc-94a2-4871e50a91d1" providerId="ADAL" clId="{AEB9D092-2422-42BA-B2E4-CE8559D20DA1}" dt="2025-04-04T10:51:27.057" v="577" actId="20577"/>
          <ac:spMkLst>
            <pc:docMk/>
            <pc:sldMk cId="1728191294" sldId="2147478393"/>
            <ac:spMk id="4" creationId="{AB25A139-9398-C764-8D1E-9A7D7B9292F4}"/>
          </ac:spMkLst>
        </pc:spChg>
        <pc:spChg chg="add">
          <ac:chgData name="Nguyen Dzoan" userId="bad1b194-070f-45cc-94a2-4871e50a91d1" providerId="ADAL" clId="{AEB9D092-2422-42BA-B2E4-CE8559D20DA1}" dt="2025-04-04T10:51:41.176" v="578"/>
          <ac:spMkLst>
            <pc:docMk/>
            <pc:sldMk cId="1728191294" sldId="2147478393"/>
            <ac:spMk id="5" creationId="{55351ECA-D3E8-7E87-0609-55015DB34947}"/>
          </ac:spMkLst>
        </pc:spChg>
        <pc:spChg chg="mod">
          <ac:chgData name="Nguyen Dzoan" userId="bad1b194-070f-45cc-94a2-4871e50a91d1" providerId="ADAL" clId="{AEB9D092-2422-42BA-B2E4-CE8559D20DA1}" dt="2025-04-04T10:51:08.581" v="575" actId="1076"/>
          <ac:spMkLst>
            <pc:docMk/>
            <pc:sldMk cId="1728191294" sldId="2147478393"/>
            <ac:spMk id="11" creationId="{34D6C004-F1C2-5428-A59F-BE9EFEBE4B23}"/>
          </ac:spMkLst>
        </pc:spChg>
        <pc:picChg chg="del">
          <ac:chgData name="Nguyen Dzoan" userId="bad1b194-070f-45cc-94a2-4871e50a91d1" providerId="ADAL" clId="{AEB9D092-2422-42BA-B2E4-CE8559D20DA1}" dt="2025-04-04T10:50:02.752" v="569" actId="478"/>
          <ac:picMkLst>
            <pc:docMk/>
            <pc:sldMk cId="1728191294" sldId="2147478393"/>
            <ac:picMk id="6152" creationId="{9714446C-31B6-7027-1640-F4233DCE37A2}"/>
          </ac:picMkLst>
        </pc:picChg>
        <pc:picChg chg="add del mod">
          <ac:chgData name="Nguyen Dzoan" userId="bad1b194-070f-45cc-94a2-4871e50a91d1" providerId="ADAL" clId="{AEB9D092-2422-42BA-B2E4-CE8559D20DA1}" dt="2025-04-04T10:51:15.799" v="576" actId="478"/>
          <ac:picMkLst>
            <pc:docMk/>
            <pc:sldMk cId="1728191294" sldId="2147478393"/>
            <ac:picMk id="7170" creationId="{71343E99-BA46-FFD6-8B28-FF1343D0FAFA}"/>
          </ac:picMkLst>
        </pc:picChg>
        <pc:picChg chg="add">
          <ac:chgData name="Nguyen Dzoan" userId="bad1b194-070f-45cc-94a2-4871e50a91d1" providerId="ADAL" clId="{AEB9D092-2422-42BA-B2E4-CE8559D20DA1}" dt="2025-04-04T10:51:41.176" v="578"/>
          <ac:picMkLst>
            <pc:docMk/>
            <pc:sldMk cId="1728191294" sldId="2147478393"/>
            <ac:picMk id="7172" creationId="{2AB86BC5-8955-4C7E-B00D-C2F44B71A7D2}"/>
          </ac:picMkLst>
        </pc:picChg>
      </pc:sldChg>
      <pc:sldChg chg="modSp add del mod">
        <pc:chgData name="Nguyen Dzoan" userId="bad1b194-070f-45cc-94a2-4871e50a91d1" providerId="ADAL" clId="{AEB9D092-2422-42BA-B2E4-CE8559D20DA1}" dt="2025-04-04T10:57:06.150" v="603" actId="47"/>
        <pc:sldMkLst>
          <pc:docMk/>
          <pc:sldMk cId="1991254659" sldId="2147478394"/>
        </pc:sldMkLst>
        <pc:spChg chg="mod">
          <ac:chgData name="Nguyen Dzoan" userId="bad1b194-070f-45cc-94a2-4871e50a91d1" providerId="ADAL" clId="{AEB9D092-2422-42BA-B2E4-CE8559D20DA1}" dt="2025-04-04T10:56:50.329" v="602" actId="5793"/>
          <ac:spMkLst>
            <pc:docMk/>
            <pc:sldMk cId="1991254659" sldId="2147478394"/>
            <ac:spMk id="4" creationId="{1C91DFF3-F9E0-9A16-ED8B-FD4B37D8B00D}"/>
          </ac:spMkLst>
        </pc:spChg>
      </pc:sldChg>
      <pc:sldChg chg="add">
        <pc:chgData name="Nguyen Dzoan" userId="bad1b194-070f-45cc-94a2-4871e50a91d1" providerId="ADAL" clId="{AEB9D092-2422-42BA-B2E4-CE8559D20DA1}" dt="2025-04-04T10:58:59.272" v="647" actId="2890"/>
        <pc:sldMkLst>
          <pc:docMk/>
          <pc:sldMk cId="4228341492" sldId="2147478394"/>
        </pc:sldMkLst>
      </pc:sldChg>
      <pc:sldChg chg="modSp add mod">
        <pc:chgData name="Nguyen Dzoan" userId="bad1b194-070f-45cc-94a2-4871e50a91d1" providerId="ADAL" clId="{AEB9D092-2422-42BA-B2E4-CE8559D20DA1}" dt="2025-04-04T11:03:22.937" v="724" actId="20577"/>
        <pc:sldMkLst>
          <pc:docMk/>
          <pc:sldMk cId="4017162521" sldId="2147478395"/>
        </pc:sldMkLst>
        <pc:spChg chg="mod">
          <ac:chgData name="Nguyen Dzoan" userId="bad1b194-070f-45cc-94a2-4871e50a91d1" providerId="ADAL" clId="{AEB9D092-2422-42BA-B2E4-CE8559D20DA1}" dt="2025-04-04T11:03:22.937" v="724" actId="20577"/>
          <ac:spMkLst>
            <pc:docMk/>
            <pc:sldMk cId="4017162521" sldId="2147478395"/>
            <ac:spMk id="2" creationId="{51262AFC-4258-5FE5-32DA-6771AB4644C9}"/>
          </ac:spMkLst>
        </pc:spChg>
        <pc:spChg chg="mod">
          <ac:chgData name="Nguyen Dzoan" userId="bad1b194-070f-45cc-94a2-4871e50a91d1" providerId="ADAL" clId="{AEB9D092-2422-42BA-B2E4-CE8559D20DA1}" dt="2025-04-04T11:03:13.617" v="707"/>
          <ac:spMkLst>
            <pc:docMk/>
            <pc:sldMk cId="4017162521" sldId="2147478395"/>
            <ac:spMk id="4" creationId="{791789EC-5EC1-38DD-BF2E-95B672E792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39721-266D-4438-ABFD-09DD42A70FA4}"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F5C12D9C-2ACC-41D5-864E-C617D31440CE}">
      <dgm:prSet/>
      <dgm:spPr/>
      <dgm:t>
        <a:bodyPr/>
        <a:lstStyle/>
        <a:p>
          <a:r>
            <a:rPr lang="en-SG" dirty="0"/>
            <a:t>Phase 1 </a:t>
          </a:r>
        </a:p>
        <a:p>
          <a:r>
            <a:rPr lang="en-US" dirty="0"/>
            <a:t>Procurement &amp; Setup</a:t>
          </a:r>
        </a:p>
      </dgm:t>
    </dgm:pt>
    <dgm:pt modelId="{3A5137D1-FB91-428F-8E24-CF376AE8F83B}" type="parTrans" cxnId="{E2BFD374-73F4-44F7-8410-FBE882B577F2}">
      <dgm:prSet/>
      <dgm:spPr/>
      <dgm:t>
        <a:bodyPr/>
        <a:lstStyle/>
        <a:p>
          <a:endParaRPr lang="en-US"/>
        </a:p>
      </dgm:t>
    </dgm:pt>
    <dgm:pt modelId="{4A7EA2F2-9E42-4BAD-B856-6C1F2242B74A}" type="sibTrans" cxnId="{E2BFD374-73F4-44F7-8410-FBE882B577F2}">
      <dgm:prSet/>
      <dgm:spPr/>
      <dgm:t>
        <a:bodyPr/>
        <a:lstStyle/>
        <a:p>
          <a:endParaRPr lang="en-US"/>
        </a:p>
      </dgm:t>
    </dgm:pt>
    <dgm:pt modelId="{9006AD77-31B1-49E9-A8D7-F4B17EFC9DA4}">
      <dgm:prSet/>
      <dgm:spPr/>
      <dgm:t>
        <a:bodyPr/>
        <a:lstStyle/>
        <a:p>
          <a:r>
            <a:rPr lang="en-SG" dirty="0"/>
            <a:t>Phase 2 </a:t>
          </a:r>
        </a:p>
        <a:p>
          <a:r>
            <a:rPr lang="en-US" dirty="0"/>
            <a:t>Architecture Design</a:t>
          </a:r>
          <a:endParaRPr lang="en-SG" dirty="0"/>
        </a:p>
      </dgm:t>
    </dgm:pt>
    <dgm:pt modelId="{90225A90-42AB-4669-883B-E7550826A438}" type="parTrans" cxnId="{2850282A-6C3D-4F6F-9790-9E860D136BB0}">
      <dgm:prSet/>
      <dgm:spPr/>
      <dgm:t>
        <a:bodyPr/>
        <a:lstStyle/>
        <a:p>
          <a:endParaRPr lang="en-US"/>
        </a:p>
      </dgm:t>
    </dgm:pt>
    <dgm:pt modelId="{2A5D7984-42C4-44D0-9EDA-BE8B7CA48996}" type="sibTrans" cxnId="{2850282A-6C3D-4F6F-9790-9E860D136BB0}">
      <dgm:prSet/>
      <dgm:spPr/>
      <dgm:t>
        <a:bodyPr/>
        <a:lstStyle/>
        <a:p>
          <a:endParaRPr lang="en-US"/>
        </a:p>
      </dgm:t>
    </dgm:pt>
    <dgm:pt modelId="{689F5214-37F6-4957-BE12-671431218043}">
      <dgm:prSet/>
      <dgm:spPr/>
      <dgm:t>
        <a:bodyPr/>
        <a:lstStyle/>
        <a:p>
          <a:r>
            <a:rPr lang="en-SG" dirty="0"/>
            <a:t>Phase 3 </a:t>
          </a:r>
        </a:p>
        <a:p>
          <a:r>
            <a:rPr lang="en-US" dirty="0"/>
            <a:t>Deployment (HN &amp; HCM)</a:t>
          </a:r>
          <a:r>
            <a:rPr lang="en-SG" dirty="0"/>
            <a:t> </a:t>
          </a:r>
          <a:endParaRPr lang="en-US" dirty="0"/>
        </a:p>
      </dgm:t>
    </dgm:pt>
    <dgm:pt modelId="{35AB9A72-F521-471D-84AF-A5A23059611D}" type="parTrans" cxnId="{A26A69CB-2D96-40EB-8746-83B85ED517D1}">
      <dgm:prSet/>
      <dgm:spPr/>
      <dgm:t>
        <a:bodyPr/>
        <a:lstStyle/>
        <a:p>
          <a:endParaRPr lang="en-US"/>
        </a:p>
      </dgm:t>
    </dgm:pt>
    <dgm:pt modelId="{EF2A4D2A-B2DC-4746-9B72-71BF989FB6C4}" type="sibTrans" cxnId="{A26A69CB-2D96-40EB-8746-83B85ED517D1}">
      <dgm:prSet/>
      <dgm:spPr/>
      <dgm:t>
        <a:bodyPr/>
        <a:lstStyle/>
        <a:p>
          <a:endParaRPr lang="en-US"/>
        </a:p>
      </dgm:t>
    </dgm:pt>
    <dgm:pt modelId="{92EDDB70-DACE-40F1-9FEA-4CCCE137AD0E}">
      <dgm:prSet/>
      <dgm:spPr/>
      <dgm:t>
        <a:bodyPr/>
        <a:lstStyle/>
        <a:p>
          <a:r>
            <a:rPr lang="en-SG" dirty="0"/>
            <a:t>Phase 4</a:t>
          </a:r>
        </a:p>
        <a:p>
          <a:r>
            <a:rPr lang="en-US" dirty="0"/>
            <a:t>Testing &amp; Validation</a:t>
          </a:r>
        </a:p>
      </dgm:t>
    </dgm:pt>
    <dgm:pt modelId="{9CEF407D-D4A7-4C7A-A318-7A8FA3D0F79C}" type="parTrans" cxnId="{E3044B75-ABDC-47A8-A920-BC9F5DF8D984}">
      <dgm:prSet/>
      <dgm:spPr/>
      <dgm:t>
        <a:bodyPr/>
        <a:lstStyle/>
        <a:p>
          <a:endParaRPr lang="en-US"/>
        </a:p>
      </dgm:t>
    </dgm:pt>
    <dgm:pt modelId="{7422016A-F2A2-49BC-9D83-42EC77AF9B09}" type="sibTrans" cxnId="{E3044B75-ABDC-47A8-A920-BC9F5DF8D984}">
      <dgm:prSet/>
      <dgm:spPr/>
      <dgm:t>
        <a:bodyPr/>
        <a:lstStyle/>
        <a:p>
          <a:endParaRPr lang="en-US"/>
        </a:p>
      </dgm:t>
    </dgm:pt>
    <dgm:pt modelId="{0DBBF2F2-6295-4B3C-9265-EA1E564AD3A4}">
      <dgm:prSet/>
      <dgm:spPr/>
      <dgm:t>
        <a:bodyPr/>
        <a:lstStyle/>
        <a:p>
          <a:r>
            <a:rPr lang="en-SG" dirty="0"/>
            <a:t>Phase 5</a:t>
          </a:r>
        </a:p>
        <a:p>
          <a:r>
            <a:rPr lang="en-US" dirty="0"/>
            <a:t>Go-Live</a:t>
          </a:r>
        </a:p>
      </dgm:t>
    </dgm:pt>
    <dgm:pt modelId="{4E7ECBC8-C8D3-416A-B41C-3510D890CA16}" type="parTrans" cxnId="{A8076074-FBCA-475D-BCBF-AB94142E50CC}">
      <dgm:prSet/>
      <dgm:spPr/>
      <dgm:t>
        <a:bodyPr/>
        <a:lstStyle/>
        <a:p>
          <a:endParaRPr lang="en-US"/>
        </a:p>
      </dgm:t>
    </dgm:pt>
    <dgm:pt modelId="{CBBFB860-E596-423F-8307-AB3F39205C97}" type="sibTrans" cxnId="{A8076074-FBCA-475D-BCBF-AB94142E50CC}">
      <dgm:prSet/>
      <dgm:spPr/>
      <dgm:t>
        <a:bodyPr/>
        <a:lstStyle/>
        <a:p>
          <a:endParaRPr lang="en-US"/>
        </a:p>
      </dgm:t>
    </dgm:pt>
    <dgm:pt modelId="{6D9DE183-E94B-48A2-895C-1C610FC7F0F5}">
      <dgm:prSet/>
      <dgm:spPr/>
      <dgm:t>
        <a:bodyPr/>
        <a:lstStyle/>
        <a:p>
          <a:r>
            <a:rPr lang="en-US" dirty="0"/>
            <a:t>Cloud Design Docs</a:t>
          </a:r>
        </a:p>
      </dgm:t>
    </dgm:pt>
    <dgm:pt modelId="{A4AFFAE3-FEC1-4BBD-9C42-6E95484FC2E1}" type="parTrans" cxnId="{3366DF0F-1F44-4A51-99CE-E999E8BA377C}">
      <dgm:prSet/>
      <dgm:spPr/>
      <dgm:t>
        <a:bodyPr/>
        <a:lstStyle/>
        <a:p>
          <a:endParaRPr lang="en-US"/>
        </a:p>
      </dgm:t>
    </dgm:pt>
    <dgm:pt modelId="{AEECB563-2E51-441C-B9C5-6D6BC668AB1D}" type="sibTrans" cxnId="{3366DF0F-1F44-4A51-99CE-E999E8BA377C}">
      <dgm:prSet/>
      <dgm:spPr/>
      <dgm:t>
        <a:bodyPr/>
        <a:lstStyle/>
        <a:p>
          <a:endParaRPr lang="en-US"/>
        </a:p>
      </dgm:t>
    </dgm:pt>
    <dgm:pt modelId="{03953A9C-D31F-4652-A1AD-6A9F8F5719D3}">
      <dgm:prSet/>
      <dgm:spPr/>
      <dgm:t>
        <a:bodyPr/>
        <a:lstStyle/>
        <a:p>
          <a:pPr>
            <a:buFont typeface="Arial" panose="020B0604020202020204" pitchFamily="34" charset="0"/>
            <a:buChar char="•"/>
          </a:pPr>
          <a:r>
            <a:rPr lang="en-US" dirty="0"/>
            <a:t>Cloud Design Docs</a:t>
          </a:r>
        </a:p>
        <a:p>
          <a:pPr>
            <a:buFont typeface="Arial" panose="020B0604020202020204" pitchFamily="34" charset="0"/>
            <a:buChar char="•"/>
          </a:pPr>
          <a:r>
            <a:rPr lang="en-US" dirty="0"/>
            <a:t>Infra Reports</a:t>
          </a:r>
        </a:p>
        <a:p>
          <a:pPr>
            <a:buFont typeface="Arial" panose="020B0604020202020204" pitchFamily="34" charset="0"/>
            <a:buChar char="•"/>
          </a:pPr>
          <a:r>
            <a:rPr lang="en-US" dirty="0"/>
            <a:t>Operational Playbooks</a:t>
          </a:r>
        </a:p>
        <a:p>
          <a:pPr>
            <a:buFont typeface="Arial" panose="020B0604020202020204" pitchFamily="34" charset="0"/>
            <a:buChar char="•"/>
          </a:pPr>
          <a:r>
            <a:rPr lang="en-US" dirty="0"/>
            <a:t>Test Cases &amp; Acceptance Docs</a:t>
          </a:r>
        </a:p>
      </dgm:t>
    </dgm:pt>
    <dgm:pt modelId="{E842EB8F-71A5-4120-9BBA-1CD3B5661F6B}" type="parTrans" cxnId="{5EC38D2B-8057-461C-98F4-FF393ECFF25B}">
      <dgm:prSet/>
      <dgm:spPr/>
      <dgm:t>
        <a:bodyPr/>
        <a:lstStyle/>
        <a:p>
          <a:endParaRPr lang="en-US"/>
        </a:p>
      </dgm:t>
    </dgm:pt>
    <dgm:pt modelId="{AF56B919-FF2D-4BAF-80DE-A48D90CCD69E}" type="sibTrans" cxnId="{5EC38D2B-8057-461C-98F4-FF393ECFF25B}">
      <dgm:prSet/>
      <dgm:spPr/>
      <dgm:t>
        <a:bodyPr/>
        <a:lstStyle/>
        <a:p>
          <a:endParaRPr lang="en-US"/>
        </a:p>
      </dgm:t>
    </dgm:pt>
    <dgm:pt modelId="{14D8965E-453B-4949-B5D7-DEE3B8DD8F3C}" type="pres">
      <dgm:prSet presAssocID="{1CF39721-266D-4438-ABFD-09DD42A70FA4}" presName="diagram" presStyleCnt="0">
        <dgm:presLayoutVars>
          <dgm:dir/>
          <dgm:resizeHandles val="exact"/>
        </dgm:presLayoutVars>
      </dgm:prSet>
      <dgm:spPr/>
    </dgm:pt>
    <dgm:pt modelId="{F6283F1E-CE5A-4981-BCAF-6211D8AFE820}" type="pres">
      <dgm:prSet presAssocID="{F5C12D9C-2ACC-41D5-864E-C617D31440CE}" presName="node" presStyleLbl="node1" presStyleIdx="0" presStyleCnt="7">
        <dgm:presLayoutVars>
          <dgm:bulletEnabled val="1"/>
        </dgm:presLayoutVars>
      </dgm:prSet>
      <dgm:spPr/>
    </dgm:pt>
    <dgm:pt modelId="{F9058A2C-0C34-416D-8D9D-B339A373FAB6}" type="pres">
      <dgm:prSet presAssocID="{4A7EA2F2-9E42-4BAD-B856-6C1F2242B74A}" presName="sibTrans" presStyleCnt="0"/>
      <dgm:spPr/>
    </dgm:pt>
    <dgm:pt modelId="{03EFEB85-EFB8-4D3F-808F-5F0CDCFB4C9C}" type="pres">
      <dgm:prSet presAssocID="{9006AD77-31B1-49E9-A8D7-F4B17EFC9DA4}" presName="node" presStyleLbl="node1" presStyleIdx="1" presStyleCnt="7">
        <dgm:presLayoutVars>
          <dgm:bulletEnabled val="1"/>
        </dgm:presLayoutVars>
      </dgm:prSet>
      <dgm:spPr/>
    </dgm:pt>
    <dgm:pt modelId="{808804FC-26DF-4372-867C-513DBE5F5FAB}" type="pres">
      <dgm:prSet presAssocID="{2A5D7984-42C4-44D0-9EDA-BE8B7CA48996}" presName="sibTrans" presStyleCnt="0"/>
      <dgm:spPr/>
    </dgm:pt>
    <dgm:pt modelId="{918B3164-B941-4EB9-B0FA-8CC4B48168C8}" type="pres">
      <dgm:prSet presAssocID="{689F5214-37F6-4957-BE12-671431218043}" presName="node" presStyleLbl="node1" presStyleIdx="2" presStyleCnt="7">
        <dgm:presLayoutVars>
          <dgm:bulletEnabled val="1"/>
        </dgm:presLayoutVars>
      </dgm:prSet>
      <dgm:spPr/>
    </dgm:pt>
    <dgm:pt modelId="{6EFDC198-57ED-47FA-9A65-ABEB1BF20217}" type="pres">
      <dgm:prSet presAssocID="{EF2A4D2A-B2DC-4746-9B72-71BF989FB6C4}" presName="sibTrans" presStyleCnt="0"/>
      <dgm:spPr/>
    </dgm:pt>
    <dgm:pt modelId="{CC65ED8C-D719-4B69-8686-A60312673E39}" type="pres">
      <dgm:prSet presAssocID="{92EDDB70-DACE-40F1-9FEA-4CCCE137AD0E}" presName="node" presStyleLbl="node1" presStyleIdx="3" presStyleCnt="7">
        <dgm:presLayoutVars>
          <dgm:bulletEnabled val="1"/>
        </dgm:presLayoutVars>
      </dgm:prSet>
      <dgm:spPr/>
    </dgm:pt>
    <dgm:pt modelId="{4C9A7DC3-8C49-4A77-9B4C-90C705502DF6}" type="pres">
      <dgm:prSet presAssocID="{7422016A-F2A2-49BC-9D83-42EC77AF9B09}" presName="sibTrans" presStyleCnt="0"/>
      <dgm:spPr/>
    </dgm:pt>
    <dgm:pt modelId="{F93221C7-922B-40DB-BCCC-E291F0535A43}" type="pres">
      <dgm:prSet presAssocID="{0DBBF2F2-6295-4B3C-9265-EA1E564AD3A4}" presName="node" presStyleLbl="node1" presStyleIdx="4" presStyleCnt="7">
        <dgm:presLayoutVars>
          <dgm:bulletEnabled val="1"/>
        </dgm:presLayoutVars>
      </dgm:prSet>
      <dgm:spPr/>
    </dgm:pt>
    <dgm:pt modelId="{F3E07588-6F5B-4FC5-A1F1-122402F65576}" type="pres">
      <dgm:prSet presAssocID="{CBBFB860-E596-423F-8307-AB3F39205C97}" presName="sibTrans" presStyleCnt="0"/>
      <dgm:spPr/>
    </dgm:pt>
    <dgm:pt modelId="{3D6CCDE1-AA68-4293-9F1B-F9DB5CAE26E2}" type="pres">
      <dgm:prSet presAssocID="{6D9DE183-E94B-48A2-895C-1C610FC7F0F5}" presName="node" presStyleLbl="node1" presStyleIdx="5" presStyleCnt="7" custLinFactX="-100000" custLinFactY="42236" custLinFactNeighborX="-113430" custLinFactNeighborY="100000">
        <dgm:presLayoutVars>
          <dgm:bulletEnabled val="1"/>
        </dgm:presLayoutVars>
      </dgm:prSet>
      <dgm:spPr/>
    </dgm:pt>
    <dgm:pt modelId="{D8BB273D-5483-4066-AECF-DFB423D2B1D5}" type="pres">
      <dgm:prSet presAssocID="{AEECB563-2E51-441C-B9C5-6D6BC668AB1D}" presName="sibTrans" presStyleCnt="0"/>
      <dgm:spPr/>
    </dgm:pt>
    <dgm:pt modelId="{CA84BF2F-3AC8-498D-B441-7A2C8B084A1F}" type="pres">
      <dgm:prSet presAssocID="{03953A9C-D31F-4652-A1AD-6A9F8F5719D3}" presName="node" presStyleLbl="node1" presStyleIdx="6" presStyleCnt="7" custLinFactNeighborX="27623" custLinFactNeighborY="25569">
        <dgm:presLayoutVars>
          <dgm:bulletEnabled val="1"/>
        </dgm:presLayoutVars>
      </dgm:prSet>
      <dgm:spPr/>
    </dgm:pt>
  </dgm:ptLst>
  <dgm:cxnLst>
    <dgm:cxn modelId="{3366DF0F-1F44-4A51-99CE-E999E8BA377C}" srcId="{1CF39721-266D-4438-ABFD-09DD42A70FA4}" destId="{6D9DE183-E94B-48A2-895C-1C610FC7F0F5}" srcOrd="5" destOrd="0" parTransId="{A4AFFAE3-FEC1-4BBD-9C42-6E95484FC2E1}" sibTransId="{AEECB563-2E51-441C-B9C5-6D6BC668AB1D}"/>
    <dgm:cxn modelId="{44F6F625-D208-4C26-BDF3-DAB66E009E84}" type="presOf" srcId="{F5C12D9C-2ACC-41D5-864E-C617D31440CE}" destId="{F6283F1E-CE5A-4981-BCAF-6211D8AFE820}" srcOrd="0" destOrd="0" presId="urn:microsoft.com/office/officeart/2005/8/layout/default"/>
    <dgm:cxn modelId="{2850282A-6C3D-4F6F-9790-9E860D136BB0}" srcId="{1CF39721-266D-4438-ABFD-09DD42A70FA4}" destId="{9006AD77-31B1-49E9-A8D7-F4B17EFC9DA4}" srcOrd="1" destOrd="0" parTransId="{90225A90-42AB-4669-883B-E7550826A438}" sibTransId="{2A5D7984-42C4-44D0-9EDA-BE8B7CA48996}"/>
    <dgm:cxn modelId="{5EC38D2B-8057-461C-98F4-FF393ECFF25B}" srcId="{1CF39721-266D-4438-ABFD-09DD42A70FA4}" destId="{03953A9C-D31F-4652-A1AD-6A9F8F5719D3}" srcOrd="6" destOrd="0" parTransId="{E842EB8F-71A5-4120-9BBA-1CD3B5661F6B}" sibTransId="{AF56B919-FF2D-4BAF-80DE-A48D90CCD69E}"/>
    <dgm:cxn modelId="{EC265247-729D-43F2-9692-58A004F9A5D5}" type="presOf" srcId="{03953A9C-D31F-4652-A1AD-6A9F8F5719D3}" destId="{CA84BF2F-3AC8-498D-B441-7A2C8B084A1F}" srcOrd="0" destOrd="0" presId="urn:microsoft.com/office/officeart/2005/8/layout/default"/>
    <dgm:cxn modelId="{1DABF66E-91F3-4B5F-8033-5B6F14473ACE}" type="presOf" srcId="{9006AD77-31B1-49E9-A8D7-F4B17EFC9DA4}" destId="{03EFEB85-EFB8-4D3F-808F-5F0CDCFB4C9C}" srcOrd="0" destOrd="0" presId="urn:microsoft.com/office/officeart/2005/8/layout/default"/>
    <dgm:cxn modelId="{A8076074-FBCA-475D-BCBF-AB94142E50CC}" srcId="{1CF39721-266D-4438-ABFD-09DD42A70FA4}" destId="{0DBBF2F2-6295-4B3C-9265-EA1E564AD3A4}" srcOrd="4" destOrd="0" parTransId="{4E7ECBC8-C8D3-416A-B41C-3510D890CA16}" sibTransId="{CBBFB860-E596-423F-8307-AB3F39205C97}"/>
    <dgm:cxn modelId="{E2BFD374-73F4-44F7-8410-FBE882B577F2}" srcId="{1CF39721-266D-4438-ABFD-09DD42A70FA4}" destId="{F5C12D9C-2ACC-41D5-864E-C617D31440CE}" srcOrd="0" destOrd="0" parTransId="{3A5137D1-FB91-428F-8E24-CF376AE8F83B}" sibTransId="{4A7EA2F2-9E42-4BAD-B856-6C1F2242B74A}"/>
    <dgm:cxn modelId="{E3044B75-ABDC-47A8-A920-BC9F5DF8D984}" srcId="{1CF39721-266D-4438-ABFD-09DD42A70FA4}" destId="{92EDDB70-DACE-40F1-9FEA-4CCCE137AD0E}" srcOrd="3" destOrd="0" parTransId="{9CEF407D-D4A7-4C7A-A318-7A8FA3D0F79C}" sibTransId="{7422016A-F2A2-49BC-9D83-42EC77AF9B09}"/>
    <dgm:cxn modelId="{B0F9FB85-DD14-4BFD-94F4-552BF3BC1342}" type="presOf" srcId="{0DBBF2F2-6295-4B3C-9265-EA1E564AD3A4}" destId="{F93221C7-922B-40DB-BCCC-E291F0535A43}" srcOrd="0" destOrd="0" presId="urn:microsoft.com/office/officeart/2005/8/layout/default"/>
    <dgm:cxn modelId="{D9174090-4EC2-4FED-AEE4-2B12834C7EAB}" type="presOf" srcId="{6D9DE183-E94B-48A2-895C-1C610FC7F0F5}" destId="{3D6CCDE1-AA68-4293-9F1B-F9DB5CAE26E2}" srcOrd="0" destOrd="0" presId="urn:microsoft.com/office/officeart/2005/8/layout/default"/>
    <dgm:cxn modelId="{FCFB02C8-3D4C-4E34-AF17-0D92F0A88676}" type="presOf" srcId="{689F5214-37F6-4957-BE12-671431218043}" destId="{918B3164-B941-4EB9-B0FA-8CC4B48168C8}" srcOrd="0" destOrd="0" presId="urn:microsoft.com/office/officeart/2005/8/layout/default"/>
    <dgm:cxn modelId="{A26A69CB-2D96-40EB-8746-83B85ED517D1}" srcId="{1CF39721-266D-4438-ABFD-09DD42A70FA4}" destId="{689F5214-37F6-4957-BE12-671431218043}" srcOrd="2" destOrd="0" parTransId="{35AB9A72-F521-471D-84AF-A5A23059611D}" sibTransId="{EF2A4D2A-B2DC-4746-9B72-71BF989FB6C4}"/>
    <dgm:cxn modelId="{339B43DB-6E22-4DF0-8041-F8712D534321}" type="presOf" srcId="{92EDDB70-DACE-40F1-9FEA-4CCCE137AD0E}" destId="{CC65ED8C-D719-4B69-8686-A60312673E39}" srcOrd="0" destOrd="0" presId="urn:microsoft.com/office/officeart/2005/8/layout/default"/>
    <dgm:cxn modelId="{4C78EDE1-BFFD-4828-B35E-BAE6B7A200FE}" type="presOf" srcId="{1CF39721-266D-4438-ABFD-09DD42A70FA4}" destId="{14D8965E-453B-4949-B5D7-DEE3B8DD8F3C}" srcOrd="0" destOrd="0" presId="urn:microsoft.com/office/officeart/2005/8/layout/default"/>
    <dgm:cxn modelId="{71CD5F71-5B1F-4B9C-8C8A-14CE2610400E}" type="presParOf" srcId="{14D8965E-453B-4949-B5D7-DEE3B8DD8F3C}" destId="{F6283F1E-CE5A-4981-BCAF-6211D8AFE820}" srcOrd="0" destOrd="0" presId="urn:microsoft.com/office/officeart/2005/8/layout/default"/>
    <dgm:cxn modelId="{F6D351BF-B8B1-4425-8C9C-7CC73B87C374}" type="presParOf" srcId="{14D8965E-453B-4949-B5D7-DEE3B8DD8F3C}" destId="{F9058A2C-0C34-416D-8D9D-B339A373FAB6}" srcOrd="1" destOrd="0" presId="urn:microsoft.com/office/officeart/2005/8/layout/default"/>
    <dgm:cxn modelId="{30B42F5A-E3AA-4EDA-BD41-F69F72FE80C2}" type="presParOf" srcId="{14D8965E-453B-4949-B5D7-DEE3B8DD8F3C}" destId="{03EFEB85-EFB8-4D3F-808F-5F0CDCFB4C9C}" srcOrd="2" destOrd="0" presId="urn:microsoft.com/office/officeart/2005/8/layout/default"/>
    <dgm:cxn modelId="{33A28EE6-351D-40F4-B657-42A959FDD5BC}" type="presParOf" srcId="{14D8965E-453B-4949-B5D7-DEE3B8DD8F3C}" destId="{808804FC-26DF-4372-867C-513DBE5F5FAB}" srcOrd="3" destOrd="0" presId="urn:microsoft.com/office/officeart/2005/8/layout/default"/>
    <dgm:cxn modelId="{4C171613-28A1-4D46-86AB-EC1306A265F4}" type="presParOf" srcId="{14D8965E-453B-4949-B5D7-DEE3B8DD8F3C}" destId="{918B3164-B941-4EB9-B0FA-8CC4B48168C8}" srcOrd="4" destOrd="0" presId="urn:microsoft.com/office/officeart/2005/8/layout/default"/>
    <dgm:cxn modelId="{DAEBFAD7-47DE-41B7-800B-D06611D65C27}" type="presParOf" srcId="{14D8965E-453B-4949-B5D7-DEE3B8DD8F3C}" destId="{6EFDC198-57ED-47FA-9A65-ABEB1BF20217}" srcOrd="5" destOrd="0" presId="urn:microsoft.com/office/officeart/2005/8/layout/default"/>
    <dgm:cxn modelId="{2F6617F5-2954-441A-B310-64E4D14A5678}" type="presParOf" srcId="{14D8965E-453B-4949-B5D7-DEE3B8DD8F3C}" destId="{CC65ED8C-D719-4B69-8686-A60312673E39}" srcOrd="6" destOrd="0" presId="urn:microsoft.com/office/officeart/2005/8/layout/default"/>
    <dgm:cxn modelId="{2B32D957-4921-48B2-860D-12563740629B}" type="presParOf" srcId="{14D8965E-453B-4949-B5D7-DEE3B8DD8F3C}" destId="{4C9A7DC3-8C49-4A77-9B4C-90C705502DF6}" srcOrd="7" destOrd="0" presId="urn:microsoft.com/office/officeart/2005/8/layout/default"/>
    <dgm:cxn modelId="{2A50E01F-E2AE-45D0-98AD-F003B16E4DFB}" type="presParOf" srcId="{14D8965E-453B-4949-B5D7-DEE3B8DD8F3C}" destId="{F93221C7-922B-40DB-BCCC-E291F0535A43}" srcOrd="8" destOrd="0" presId="urn:microsoft.com/office/officeart/2005/8/layout/default"/>
    <dgm:cxn modelId="{E53922FC-0E78-4F46-9A13-D6CF75B7ED37}" type="presParOf" srcId="{14D8965E-453B-4949-B5D7-DEE3B8DD8F3C}" destId="{F3E07588-6F5B-4FC5-A1F1-122402F65576}" srcOrd="9" destOrd="0" presId="urn:microsoft.com/office/officeart/2005/8/layout/default"/>
    <dgm:cxn modelId="{B742AEE8-25FB-4F3B-A5EB-0D44E92795C4}" type="presParOf" srcId="{14D8965E-453B-4949-B5D7-DEE3B8DD8F3C}" destId="{3D6CCDE1-AA68-4293-9F1B-F9DB5CAE26E2}" srcOrd="10" destOrd="0" presId="urn:microsoft.com/office/officeart/2005/8/layout/default"/>
    <dgm:cxn modelId="{7D9D9B80-584D-419B-8DBE-A5B61E37D5AB}" type="presParOf" srcId="{14D8965E-453B-4949-B5D7-DEE3B8DD8F3C}" destId="{D8BB273D-5483-4066-AECF-DFB423D2B1D5}" srcOrd="11" destOrd="0" presId="urn:microsoft.com/office/officeart/2005/8/layout/default"/>
    <dgm:cxn modelId="{1B85E613-EEC4-472D-9336-B866B9FF3DBF}" type="presParOf" srcId="{14D8965E-453B-4949-B5D7-DEE3B8DD8F3C}" destId="{CA84BF2F-3AC8-498D-B441-7A2C8B084A1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83F1E-CE5A-4981-BCAF-6211D8AFE820}">
      <dsp:nvSpPr>
        <dsp:cNvPr id="0" name=""/>
        <dsp:cNvSpPr/>
      </dsp:nvSpPr>
      <dsp:spPr>
        <a:xfrm>
          <a:off x="0" y="406349"/>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Phase 1 </a:t>
          </a:r>
        </a:p>
        <a:p>
          <a:pPr marL="0" lvl="0" indent="0" algn="ctr" defTabSz="800100">
            <a:lnSpc>
              <a:spcPct val="90000"/>
            </a:lnSpc>
            <a:spcBef>
              <a:spcPct val="0"/>
            </a:spcBef>
            <a:spcAft>
              <a:spcPct val="35000"/>
            </a:spcAft>
            <a:buNone/>
          </a:pPr>
          <a:r>
            <a:rPr lang="en-US" sz="1800" kern="1200" dirty="0"/>
            <a:t>Procurement &amp; Setup</a:t>
          </a:r>
        </a:p>
      </dsp:txBody>
      <dsp:txXfrm>
        <a:off x="0" y="406349"/>
        <a:ext cx="2681344" cy="1608806"/>
      </dsp:txXfrm>
    </dsp:sp>
    <dsp:sp modelId="{03EFEB85-EFB8-4D3F-808F-5F0CDCFB4C9C}">
      <dsp:nvSpPr>
        <dsp:cNvPr id="0" name=""/>
        <dsp:cNvSpPr/>
      </dsp:nvSpPr>
      <dsp:spPr>
        <a:xfrm>
          <a:off x="2949478" y="406349"/>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Phase 2 </a:t>
          </a:r>
        </a:p>
        <a:p>
          <a:pPr marL="0" lvl="0" indent="0" algn="ctr" defTabSz="800100">
            <a:lnSpc>
              <a:spcPct val="90000"/>
            </a:lnSpc>
            <a:spcBef>
              <a:spcPct val="0"/>
            </a:spcBef>
            <a:spcAft>
              <a:spcPct val="35000"/>
            </a:spcAft>
            <a:buNone/>
          </a:pPr>
          <a:r>
            <a:rPr lang="en-US" sz="1800" kern="1200" dirty="0"/>
            <a:t>Architecture Design</a:t>
          </a:r>
          <a:endParaRPr lang="en-SG" sz="1800" kern="1200" dirty="0"/>
        </a:p>
      </dsp:txBody>
      <dsp:txXfrm>
        <a:off x="2949478" y="406349"/>
        <a:ext cx="2681344" cy="1608806"/>
      </dsp:txXfrm>
    </dsp:sp>
    <dsp:sp modelId="{918B3164-B941-4EB9-B0FA-8CC4B48168C8}">
      <dsp:nvSpPr>
        <dsp:cNvPr id="0" name=""/>
        <dsp:cNvSpPr/>
      </dsp:nvSpPr>
      <dsp:spPr>
        <a:xfrm>
          <a:off x="5898956" y="406349"/>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Phase 3 </a:t>
          </a:r>
        </a:p>
        <a:p>
          <a:pPr marL="0" lvl="0" indent="0" algn="ctr" defTabSz="800100">
            <a:lnSpc>
              <a:spcPct val="90000"/>
            </a:lnSpc>
            <a:spcBef>
              <a:spcPct val="0"/>
            </a:spcBef>
            <a:spcAft>
              <a:spcPct val="35000"/>
            </a:spcAft>
            <a:buNone/>
          </a:pPr>
          <a:r>
            <a:rPr lang="en-US" sz="1800" kern="1200" dirty="0"/>
            <a:t>Deployment (HN &amp; HCM)</a:t>
          </a:r>
          <a:r>
            <a:rPr lang="en-SG" sz="1800" kern="1200" dirty="0"/>
            <a:t> </a:t>
          </a:r>
          <a:endParaRPr lang="en-US" sz="1800" kern="1200" dirty="0"/>
        </a:p>
      </dsp:txBody>
      <dsp:txXfrm>
        <a:off x="5898956" y="406349"/>
        <a:ext cx="2681344" cy="1608806"/>
      </dsp:txXfrm>
    </dsp:sp>
    <dsp:sp modelId="{CC65ED8C-D719-4B69-8686-A60312673E39}">
      <dsp:nvSpPr>
        <dsp:cNvPr id="0" name=""/>
        <dsp:cNvSpPr/>
      </dsp:nvSpPr>
      <dsp:spPr>
        <a:xfrm>
          <a:off x="0" y="2283290"/>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Phase 4</a:t>
          </a:r>
        </a:p>
        <a:p>
          <a:pPr marL="0" lvl="0" indent="0" algn="ctr" defTabSz="800100">
            <a:lnSpc>
              <a:spcPct val="90000"/>
            </a:lnSpc>
            <a:spcBef>
              <a:spcPct val="0"/>
            </a:spcBef>
            <a:spcAft>
              <a:spcPct val="35000"/>
            </a:spcAft>
            <a:buNone/>
          </a:pPr>
          <a:r>
            <a:rPr lang="en-US" sz="1800" kern="1200" dirty="0"/>
            <a:t>Testing &amp; Validation</a:t>
          </a:r>
        </a:p>
      </dsp:txBody>
      <dsp:txXfrm>
        <a:off x="0" y="2283290"/>
        <a:ext cx="2681344" cy="1608806"/>
      </dsp:txXfrm>
    </dsp:sp>
    <dsp:sp modelId="{F93221C7-922B-40DB-BCCC-E291F0535A43}">
      <dsp:nvSpPr>
        <dsp:cNvPr id="0" name=""/>
        <dsp:cNvSpPr/>
      </dsp:nvSpPr>
      <dsp:spPr>
        <a:xfrm>
          <a:off x="2949478" y="2283290"/>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Phase 5</a:t>
          </a:r>
        </a:p>
        <a:p>
          <a:pPr marL="0" lvl="0" indent="0" algn="ctr" defTabSz="800100">
            <a:lnSpc>
              <a:spcPct val="90000"/>
            </a:lnSpc>
            <a:spcBef>
              <a:spcPct val="0"/>
            </a:spcBef>
            <a:spcAft>
              <a:spcPct val="35000"/>
            </a:spcAft>
            <a:buNone/>
          </a:pPr>
          <a:r>
            <a:rPr lang="en-US" sz="1800" kern="1200" dirty="0"/>
            <a:t>Go-Live</a:t>
          </a:r>
        </a:p>
      </dsp:txBody>
      <dsp:txXfrm>
        <a:off x="2949478" y="2283290"/>
        <a:ext cx="2681344" cy="1608806"/>
      </dsp:txXfrm>
    </dsp:sp>
    <dsp:sp modelId="{3D6CCDE1-AA68-4293-9F1B-F9DB5CAE26E2}">
      <dsp:nvSpPr>
        <dsp:cNvPr id="0" name=""/>
        <dsp:cNvSpPr/>
      </dsp:nvSpPr>
      <dsp:spPr>
        <a:xfrm>
          <a:off x="176164" y="4566580"/>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Cloud Design Docs</a:t>
          </a:r>
        </a:p>
      </dsp:txBody>
      <dsp:txXfrm>
        <a:off x="176164" y="4566580"/>
        <a:ext cx="2681344" cy="1608806"/>
      </dsp:txXfrm>
    </dsp:sp>
    <dsp:sp modelId="{CA84BF2F-3AC8-498D-B441-7A2C8B084A1F}">
      <dsp:nvSpPr>
        <dsp:cNvPr id="0" name=""/>
        <dsp:cNvSpPr/>
      </dsp:nvSpPr>
      <dsp:spPr>
        <a:xfrm>
          <a:off x="3690146" y="4566580"/>
          <a:ext cx="2681344" cy="160880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dirty="0"/>
            <a:t>Cloud Design Docs</a:t>
          </a:r>
        </a:p>
        <a:p>
          <a:pPr marL="0" lvl="0" indent="0" algn="ctr" defTabSz="800100">
            <a:lnSpc>
              <a:spcPct val="90000"/>
            </a:lnSpc>
            <a:spcBef>
              <a:spcPct val="0"/>
            </a:spcBef>
            <a:spcAft>
              <a:spcPct val="35000"/>
            </a:spcAft>
            <a:buFont typeface="Arial" panose="020B0604020202020204" pitchFamily="34" charset="0"/>
            <a:buNone/>
          </a:pPr>
          <a:r>
            <a:rPr lang="en-US" sz="1800" kern="1200" dirty="0"/>
            <a:t>Infra Reports</a:t>
          </a:r>
        </a:p>
        <a:p>
          <a:pPr marL="0" lvl="0" indent="0" algn="ctr" defTabSz="800100">
            <a:lnSpc>
              <a:spcPct val="90000"/>
            </a:lnSpc>
            <a:spcBef>
              <a:spcPct val="0"/>
            </a:spcBef>
            <a:spcAft>
              <a:spcPct val="35000"/>
            </a:spcAft>
            <a:buFont typeface="Arial" panose="020B0604020202020204" pitchFamily="34" charset="0"/>
            <a:buNone/>
          </a:pPr>
          <a:r>
            <a:rPr lang="en-US" sz="1800" kern="1200" dirty="0"/>
            <a:t>Operational Playbooks</a:t>
          </a:r>
        </a:p>
        <a:p>
          <a:pPr marL="0" lvl="0" indent="0" algn="ctr" defTabSz="800100">
            <a:lnSpc>
              <a:spcPct val="90000"/>
            </a:lnSpc>
            <a:spcBef>
              <a:spcPct val="0"/>
            </a:spcBef>
            <a:spcAft>
              <a:spcPct val="35000"/>
            </a:spcAft>
            <a:buFont typeface="Arial" panose="020B0604020202020204" pitchFamily="34" charset="0"/>
            <a:buNone/>
          </a:pPr>
          <a:r>
            <a:rPr lang="en-US" sz="1800" kern="1200" dirty="0"/>
            <a:t>Test Cases &amp; Acceptance Docs</a:t>
          </a:r>
        </a:p>
      </dsp:txBody>
      <dsp:txXfrm>
        <a:off x="3690146" y="4566580"/>
        <a:ext cx="2681344" cy="16088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A0C39B-B38C-4AAA-B27A-B351D17E9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458503-EC51-4570-9EFC-84D0DE753D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552C3-53A9-4EAE-98D2-96F7E807C082}" type="datetimeFigureOut">
              <a:rPr lang="en-US" smtClean="0"/>
              <a:t>4/5/2025</a:t>
            </a:fld>
            <a:endParaRPr lang="en-US"/>
          </a:p>
        </p:txBody>
      </p:sp>
      <p:sp>
        <p:nvSpPr>
          <p:cNvPr id="4" name="Footer Placeholder 3">
            <a:extLst>
              <a:ext uri="{FF2B5EF4-FFF2-40B4-BE49-F238E27FC236}">
                <a16:creationId xmlns:a16="http://schemas.microsoft.com/office/drawing/2014/main" id="{CF9542E6-4148-41C6-8765-7774913CF9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941AB6-8DCA-40B8-B06C-2834861451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0DA6C-0510-45D0-8510-74AF9D91696C}" type="slidenum">
              <a:rPr lang="en-US" smtClean="0"/>
              <a:t>‹#›</a:t>
            </a:fld>
            <a:endParaRPr lang="en-US"/>
          </a:p>
        </p:txBody>
      </p:sp>
    </p:spTree>
    <p:extLst>
      <p:ext uri="{BB962C8B-B14F-4D97-AF65-F5344CB8AC3E}">
        <p14:creationId xmlns:p14="http://schemas.microsoft.com/office/powerpoint/2010/main" val="3582771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0" y="8793270"/>
            <a:ext cx="2971800" cy="350730"/>
          </a:xfrm>
          <a:prstGeom prst="rect">
            <a:avLst/>
          </a:prstGeom>
        </p:spPr>
        <p:txBody>
          <a:bodyPr vert="horz" lIns="91440" tIns="45720" rIns="91440" bIns="45720" rtlCol="0" anchor="t" anchorCtr="0"/>
          <a:lstStyle>
            <a:lvl1pPr algn="l">
              <a:defRPr sz="1000"/>
            </a:lvl1pPr>
          </a:lstStyle>
          <a:p>
            <a:fld id="{94C1FFEF-7AA5-49AA-AC58-7D6786C64E8F}" type="datetimeFigureOut">
              <a:rPr lang="en-US" smtClean="0"/>
              <a:pPr/>
              <a:t>4/5/2025</a:t>
            </a:fld>
            <a:endParaRPr lang="en-US"/>
          </a:p>
        </p:txBody>
      </p:sp>
      <p:sp>
        <p:nvSpPr>
          <p:cNvPr id="4" name="Slide Image Placeholder 3"/>
          <p:cNvSpPr>
            <a:spLocks noGrp="1" noRot="1" noChangeAspect="1"/>
          </p:cNvSpPr>
          <p:nvPr>
            <p:ph type="sldImg" idx="2"/>
          </p:nvPr>
        </p:nvSpPr>
        <p:spPr>
          <a:xfrm>
            <a:off x="990600" y="349946"/>
            <a:ext cx="48768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04800" y="3344449"/>
            <a:ext cx="6248400" cy="527345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884613" y="8793271"/>
            <a:ext cx="2971800" cy="350729"/>
          </a:xfrm>
          <a:prstGeom prst="rect">
            <a:avLst/>
          </a:prstGeom>
        </p:spPr>
        <p:txBody>
          <a:bodyPr vert="horz" lIns="91440" tIns="45720" rIns="91440" bIns="45720" rtlCol="0" anchor="t" anchorCtr="0"/>
          <a:lstStyle>
            <a:lvl1pPr algn="r">
              <a:defRPr sz="1000"/>
            </a:lvl1pPr>
          </a:lstStyle>
          <a:p>
            <a:fld id="{743F7EE4-7D84-4D77-B4B2-0C966043B366}" type="slidenum">
              <a:rPr lang="en-US" smtClean="0"/>
              <a:pPr/>
              <a:t>‹#›</a:t>
            </a:fld>
            <a:endParaRPr lang="en-US"/>
          </a:p>
        </p:txBody>
      </p:sp>
    </p:spTree>
    <p:extLst>
      <p:ext uri="{BB962C8B-B14F-4D97-AF65-F5344CB8AC3E}">
        <p14:creationId xmlns:p14="http://schemas.microsoft.com/office/powerpoint/2010/main" val="73096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49250"/>
            <a:ext cx="4876800" cy="2743200"/>
          </a:xfrm>
        </p:spPr>
      </p:sp>
      <p:sp>
        <p:nvSpPr>
          <p:cNvPr id="3" name="Notes Placeholder 2"/>
          <p:cNvSpPr>
            <a:spLocks noGrp="1"/>
          </p:cNvSpPr>
          <p:nvPr>
            <p:ph type="body" idx="1"/>
          </p:nvPr>
        </p:nvSpPr>
        <p:spPr/>
        <p:txBody>
          <a:bodyPr/>
          <a:lstStyle/>
          <a:p>
            <a:r>
              <a:rPr lang="en-SG" sz="1200"/>
              <a:t>ESPG AWS Linux RedHat7 Migration Plan</a:t>
            </a:r>
            <a:endParaRPr lang="en-SG"/>
          </a:p>
        </p:txBody>
      </p:sp>
      <p:sp>
        <p:nvSpPr>
          <p:cNvPr id="4" name="Slide Number Placeholder 3"/>
          <p:cNvSpPr>
            <a:spLocks noGrp="1"/>
          </p:cNvSpPr>
          <p:nvPr>
            <p:ph type="sldNum" sz="quarter" idx="5"/>
          </p:nvPr>
        </p:nvSpPr>
        <p:spPr/>
        <p:txBody>
          <a:bodyPr/>
          <a:lstStyle/>
          <a:p>
            <a:fld id="{743F7EE4-7D84-4D77-B4B2-0C966043B366}" type="slidenum">
              <a:rPr lang="en-US" smtClean="0"/>
              <a:pPr/>
              <a:t>1</a:t>
            </a:fld>
            <a:endParaRPr lang="en-US"/>
          </a:p>
        </p:txBody>
      </p:sp>
    </p:spTree>
    <p:extLst>
      <p:ext uri="{BB962C8B-B14F-4D97-AF65-F5344CB8AC3E}">
        <p14:creationId xmlns:p14="http://schemas.microsoft.com/office/powerpoint/2010/main" val="76526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49250"/>
            <a:ext cx="4876800" cy="2743200"/>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43F7EE4-7D84-4D77-B4B2-0C966043B366}" type="slidenum">
              <a:rPr lang="en-US" smtClean="0"/>
              <a:pPr/>
              <a:t>3</a:t>
            </a:fld>
            <a:endParaRPr lang="en-US"/>
          </a:p>
        </p:txBody>
      </p:sp>
    </p:spTree>
    <p:extLst>
      <p:ext uri="{BB962C8B-B14F-4D97-AF65-F5344CB8AC3E}">
        <p14:creationId xmlns:p14="http://schemas.microsoft.com/office/powerpoint/2010/main" val="231771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49250"/>
            <a:ext cx="4876800" cy="2743200"/>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43F7EE4-7D84-4D77-B4B2-0C966043B366}" type="slidenum">
              <a:rPr lang="en-US" smtClean="0"/>
              <a:pPr/>
              <a:t>5</a:t>
            </a:fld>
            <a:endParaRPr lang="en-US"/>
          </a:p>
        </p:txBody>
      </p:sp>
    </p:spTree>
    <p:extLst>
      <p:ext uri="{BB962C8B-B14F-4D97-AF65-F5344CB8AC3E}">
        <p14:creationId xmlns:p14="http://schemas.microsoft.com/office/powerpoint/2010/main" val="3855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52F34-CBAF-522B-C7EF-0C3E403A6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133EA-0777-F49F-8EF7-06797466C414}"/>
              </a:ext>
            </a:extLst>
          </p:cNvPr>
          <p:cNvSpPr>
            <a:spLocks noGrp="1" noRot="1" noChangeAspect="1"/>
          </p:cNvSpPr>
          <p:nvPr>
            <p:ph type="sldImg"/>
          </p:nvPr>
        </p:nvSpPr>
        <p:spPr>
          <a:xfrm>
            <a:off x="990600" y="349250"/>
            <a:ext cx="4876800" cy="2743200"/>
          </a:xfrm>
        </p:spPr>
      </p:sp>
      <p:sp>
        <p:nvSpPr>
          <p:cNvPr id="3" name="Notes Placeholder 2">
            <a:extLst>
              <a:ext uri="{FF2B5EF4-FFF2-40B4-BE49-F238E27FC236}">
                <a16:creationId xmlns:a16="http://schemas.microsoft.com/office/drawing/2014/main" id="{565CF2A5-6EDE-C46E-CCEC-2CDF17ADD49F}"/>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311BAF2E-EE3A-6A71-DFB5-D490E4EF33A3}"/>
              </a:ext>
            </a:extLst>
          </p:cNvPr>
          <p:cNvSpPr>
            <a:spLocks noGrp="1"/>
          </p:cNvSpPr>
          <p:nvPr>
            <p:ph type="sldNum" sz="quarter" idx="5"/>
          </p:nvPr>
        </p:nvSpPr>
        <p:spPr/>
        <p:txBody>
          <a:bodyPr/>
          <a:lstStyle/>
          <a:p>
            <a:fld id="{743F7EE4-7D84-4D77-B4B2-0C966043B366}" type="slidenum">
              <a:rPr lang="en-US" smtClean="0"/>
              <a:pPr/>
              <a:t>9</a:t>
            </a:fld>
            <a:endParaRPr lang="en-US"/>
          </a:p>
        </p:txBody>
      </p:sp>
    </p:spTree>
    <p:extLst>
      <p:ext uri="{BB962C8B-B14F-4D97-AF65-F5344CB8AC3E}">
        <p14:creationId xmlns:p14="http://schemas.microsoft.com/office/powerpoint/2010/main" val="347655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6B730-F5AE-12A5-17C0-B76B0B9465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3D9F9-014C-424C-A146-BFC72BA58EAB}"/>
              </a:ext>
            </a:extLst>
          </p:cNvPr>
          <p:cNvSpPr>
            <a:spLocks noGrp="1" noRot="1" noChangeAspect="1"/>
          </p:cNvSpPr>
          <p:nvPr>
            <p:ph type="sldImg"/>
          </p:nvPr>
        </p:nvSpPr>
        <p:spPr>
          <a:xfrm>
            <a:off x="990600" y="349250"/>
            <a:ext cx="4876800" cy="2743200"/>
          </a:xfrm>
        </p:spPr>
      </p:sp>
      <p:sp>
        <p:nvSpPr>
          <p:cNvPr id="3" name="Notes Placeholder 2">
            <a:extLst>
              <a:ext uri="{FF2B5EF4-FFF2-40B4-BE49-F238E27FC236}">
                <a16:creationId xmlns:a16="http://schemas.microsoft.com/office/drawing/2014/main" id="{44871D32-314F-BEE1-D095-9C626DCCA33B}"/>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A7721B93-E0D9-0885-223F-FDA752AA1BD1}"/>
              </a:ext>
            </a:extLst>
          </p:cNvPr>
          <p:cNvSpPr>
            <a:spLocks noGrp="1"/>
          </p:cNvSpPr>
          <p:nvPr>
            <p:ph type="sldNum" sz="quarter" idx="5"/>
          </p:nvPr>
        </p:nvSpPr>
        <p:spPr/>
        <p:txBody>
          <a:bodyPr/>
          <a:lstStyle/>
          <a:p>
            <a:fld id="{743F7EE4-7D84-4D77-B4B2-0C966043B366}" type="slidenum">
              <a:rPr lang="en-US" smtClean="0"/>
              <a:pPr/>
              <a:t>10</a:t>
            </a:fld>
            <a:endParaRPr lang="en-US"/>
          </a:p>
        </p:txBody>
      </p:sp>
    </p:spTree>
    <p:extLst>
      <p:ext uri="{BB962C8B-B14F-4D97-AF65-F5344CB8AC3E}">
        <p14:creationId xmlns:p14="http://schemas.microsoft.com/office/powerpoint/2010/main" val="196147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3627-4BF8-C97D-796F-BCD099993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7D702-5DF2-A744-4CFB-DAAB03844AED}"/>
              </a:ext>
            </a:extLst>
          </p:cNvPr>
          <p:cNvSpPr>
            <a:spLocks noGrp="1" noRot="1" noChangeAspect="1"/>
          </p:cNvSpPr>
          <p:nvPr>
            <p:ph type="sldImg"/>
          </p:nvPr>
        </p:nvSpPr>
        <p:spPr>
          <a:xfrm>
            <a:off x="990600" y="349250"/>
            <a:ext cx="4876800" cy="2743200"/>
          </a:xfrm>
        </p:spPr>
      </p:sp>
      <p:sp>
        <p:nvSpPr>
          <p:cNvPr id="3" name="Notes Placeholder 2">
            <a:extLst>
              <a:ext uri="{FF2B5EF4-FFF2-40B4-BE49-F238E27FC236}">
                <a16:creationId xmlns:a16="http://schemas.microsoft.com/office/drawing/2014/main" id="{32B9D77E-4845-78F6-DB11-58F5568BD6D1}"/>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2AA68CD6-41C7-B237-D8A7-788D8B4013D2}"/>
              </a:ext>
            </a:extLst>
          </p:cNvPr>
          <p:cNvSpPr>
            <a:spLocks noGrp="1"/>
          </p:cNvSpPr>
          <p:nvPr>
            <p:ph type="sldNum" sz="quarter" idx="5"/>
          </p:nvPr>
        </p:nvSpPr>
        <p:spPr/>
        <p:txBody>
          <a:bodyPr/>
          <a:lstStyle/>
          <a:p>
            <a:fld id="{743F7EE4-7D84-4D77-B4B2-0C966043B366}" type="slidenum">
              <a:rPr lang="en-US" smtClean="0"/>
              <a:pPr/>
              <a:t>11</a:t>
            </a:fld>
            <a:endParaRPr lang="en-US"/>
          </a:p>
        </p:txBody>
      </p:sp>
    </p:spTree>
    <p:extLst>
      <p:ext uri="{BB962C8B-B14F-4D97-AF65-F5344CB8AC3E}">
        <p14:creationId xmlns:p14="http://schemas.microsoft.com/office/powerpoint/2010/main" val="924194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49250"/>
            <a:ext cx="4876800" cy="2743200"/>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743F7EE4-7D84-4D77-B4B2-0C966043B366}" type="slidenum">
              <a:rPr lang="en-US" smtClean="0"/>
              <a:pPr/>
              <a:t>14</a:t>
            </a:fld>
            <a:endParaRPr lang="en-US"/>
          </a:p>
        </p:txBody>
      </p:sp>
    </p:spTree>
    <p:extLst>
      <p:ext uri="{BB962C8B-B14F-4D97-AF65-F5344CB8AC3E}">
        <p14:creationId xmlns:p14="http://schemas.microsoft.com/office/powerpoint/2010/main" val="283697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F257B-374F-9904-782C-A4ABE13429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B9A5EC-E6EF-345C-7EEF-B162D8789F06}"/>
              </a:ext>
            </a:extLst>
          </p:cNvPr>
          <p:cNvSpPr>
            <a:spLocks noGrp="1" noRot="1" noChangeAspect="1"/>
          </p:cNvSpPr>
          <p:nvPr>
            <p:ph type="sldImg"/>
          </p:nvPr>
        </p:nvSpPr>
        <p:spPr>
          <a:xfrm>
            <a:off x="990600" y="349250"/>
            <a:ext cx="4876800" cy="2743200"/>
          </a:xfrm>
        </p:spPr>
      </p:sp>
      <p:sp>
        <p:nvSpPr>
          <p:cNvPr id="3" name="Notes Placeholder 2">
            <a:extLst>
              <a:ext uri="{FF2B5EF4-FFF2-40B4-BE49-F238E27FC236}">
                <a16:creationId xmlns:a16="http://schemas.microsoft.com/office/drawing/2014/main" id="{5ACD4C42-688A-1FA6-1CD5-D0739E522335}"/>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67FB3767-521A-A4AB-5745-659EFAE7DD53}"/>
              </a:ext>
            </a:extLst>
          </p:cNvPr>
          <p:cNvSpPr>
            <a:spLocks noGrp="1"/>
          </p:cNvSpPr>
          <p:nvPr>
            <p:ph type="sldNum" sz="quarter" idx="5"/>
          </p:nvPr>
        </p:nvSpPr>
        <p:spPr/>
        <p:txBody>
          <a:bodyPr/>
          <a:lstStyle/>
          <a:p>
            <a:fld id="{743F7EE4-7D84-4D77-B4B2-0C966043B366}" type="slidenum">
              <a:rPr lang="en-US" smtClean="0"/>
              <a:pPr/>
              <a:t>15</a:t>
            </a:fld>
            <a:endParaRPr lang="en-US"/>
          </a:p>
        </p:txBody>
      </p:sp>
    </p:spTree>
    <p:extLst>
      <p:ext uri="{BB962C8B-B14F-4D97-AF65-F5344CB8AC3E}">
        <p14:creationId xmlns:p14="http://schemas.microsoft.com/office/powerpoint/2010/main" val="16157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Column - Sim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bwMode="white">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876300"/>
            <a:ext cx="11468100" cy="561136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p>
        </p:txBody>
      </p:sp>
    </p:spTree>
    <p:extLst>
      <p:ext uri="{BB962C8B-B14F-4D97-AF65-F5344CB8AC3E}">
        <p14:creationId xmlns:p14="http://schemas.microsoft.com/office/powerpoint/2010/main" val="364479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3238500" y="6500158"/>
            <a:ext cx="2823916" cy="243205"/>
          </a:xfrm>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tx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p>
        </p:txBody>
      </p:sp>
      <p:sp>
        <p:nvSpPr>
          <p:cNvPr id="11" name="Text Placeholder 8">
            <a:extLst>
              <a:ext uri="{FF2B5EF4-FFF2-40B4-BE49-F238E27FC236}">
                <a16:creationId xmlns:a16="http://schemas.microsoft.com/office/drawing/2014/main" id="{D6F74E0A-AB80-4D15-9EF8-AC6BAA371DF2}"/>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
        <p:nvSpPr>
          <p:cNvPr id="9" name="Text Placeholder 2">
            <a:extLst>
              <a:ext uri="{FF2B5EF4-FFF2-40B4-BE49-F238E27FC236}">
                <a16:creationId xmlns:a16="http://schemas.microsoft.com/office/drawing/2014/main" id="{FD053F94-CE8F-4987-AA33-DA71ADDB4BC1}"/>
              </a:ext>
            </a:extLst>
          </p:cNvPr>
          <p:cNvSpPr>
            <a:spLocks noGrp="1"/>
          </p:cNvSpPr>
          <p:nvPr>
            <p:ph idx="1"/>
          </p:nvPr>
        </p:nvSpPr>
        <p:spPr>
          <a:xfrm>
            <a:off x="8972551" y="312485"/>
            <a:ext cx="2857500"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CD43B523-15C5-4B07-814A-A20877C99FBE}"/>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8615150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61950" y="326645"/>
            <a:ext cx="5580063" cy="2100073"/>
          </a:xfrm>
          <a:noFill/>
          <a:ln>
            <a:noFill/>
          </a:ln>
        </p:spPr>
        <p:txBody>
          <a:bodyPr vert="horz" lIns="0" tIns="0" rIns="0" bIns="0" rtlCol="0" anchor="b">
            <a:noAutofit/>
          </a:bodyPr>
          <a:lstStyle>
            <a:lvl1pPr marL="0" indent="0" fontAlgn="base">
              <a:lnSpc>
                <a:spcPct val="112000"/>
              </a:lnSpc>
              <a:spcBef>
                <a:spcPts val="0"/>
              </a:spcBef>
              <a:buNone/>
              <a:defRPr lang="en-US" sz="45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79413" y="2499268"/>
            <a:ext cx="5562600" cy="813594"/>
          </a:xfrm>
        </p:spPr>
        <p:txBody>
          <a:bodyPr vert="horz" lIns="0" tIns="0" rIns="0" bIns="0" rtlCol="0" anchor="t">
            <a:noAutofit/>
          </a:bodyPr>
          <a:lstStyle>
            <a:lvl1pPr marL="0" indent="0">
              <a:buNone/>
              <a:defRPr lang="en-US" sz="2600" dirty="0">
                <a:ln>
                  <a:noFill/>
                </a:ln>
                <a:solidFill>
                  <a:schemeClr val="bg1"/>
                </a:solidFill>
              </a:defRPr>
            </a:lvl1pPr>
          </a:lstStyle>
          <a:p>
            <a:pPr lvl="0"/>
            <a:r>
              <a:rPr lang="en-US"/>
              <a:t>All titles/subtitles are sentence case</a:t>
            </a:r>
          </a:p>
        </p:txBody>
      </p:sp>
      <p:sp>
        <p:nvSpPr>
          <p:cNvPr id="6" name="Freeform 5">
            <a:extLst>
              <a:ext uri="{FF2B5EF4-FFF2-40B4-BE49-F238E27FC236}">
                <a16:creationId xmlns:a16="http://schemas.microsoft.com/office/drawing/2014/main" id="{C262F077-C4AB-4E9F-827C-37533A59A27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386647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hank you 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552" y="309191"/>
            <a:ext cx="259873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a:lnSpc>
                <a:spcPct val="110000"/>
              </a:lnSpc>
              <a:spcBef>
                <a:spcPts val="300"/>
              </a:spcBef>
              <a:spcAft>
                <a:spcPts val="300"/>
              </a:spcAft>
            </a:pPr>
            <a:r>
              <a:rPr lang="en-US" sz="1500" b="1">
                <a:solidFill>
                  <a:schemeClr val="bg1"/>
                </a:solidFill>
              </a:rPr>
              <a:t>Rackspace Technology</a:t>
            </a:r>
          </a:p>
          <a:p>
            <a:pPr>
              <a:lnSpc>
                <a:spcPct val="110000"/>
              </a:lnSpc>
              <a:spcBef>
                <a:spcPts val="300"/>
              </a:spcBef>
              <a:spcAft>
                <a:spcPts val="300"/>
              </a:spcAft>
            </a:pPr>
            <a:r>
              <a:rPr lang="en-US" sz="1500">
                <a:solidFill>
                  <a:schemeClr val="bg1"/>
                </a:solidFill>
              </a:rPr>
              <a:t>One Fanatical Place</a:t>
            </a:r>
            <a:br>
              <a:rPr lang="en-US" sz="1500">
                <a:solidFill>
                  <a:schemeClr val="bg1"/>
                </a:solidFill>
              </a:rPr>
            </a:br>
            <a:r>
              <a:rPr lang="en-US" sz="1500">
                <a:solidFill>
                  <a:schemeClr val="bg1"/>
                </a:solidFill>
              </a:rPr>
              <a:t>San Antonio, TX 78218</a:t>
            </a:r>
          </a:p>
          <a:p>
            <a:pPr>
              <a:lnSpc>
                <a:spcPct val="110000"/>
              </a:lnSpc>
              <a:spcBef>
                <a:spcPts val="300"/>
              </a:spcBef>
              <a:spcAft>
                <a:spcPts val="300"/>
              </a:spcAft>
            </a:pPr>
            <a:r>
              <a:rPr lang="en-US" sz="1500">
                <a:solidFill>
                  <a:schemeClr val="bg1"/>
                </a:solidFill>
              </a:rPr>
              <a:t>US sales: 1-800-961-2888 </a:t>
            </a:r>
            <a:br>
              <a:rPr lang="en-US" sz="1500">
                <a:solidFill>
                  <a:schemeClr val="bg1"/>
                </a:solidFill>
              </a:rPr>
            </a:br>
            <a:r>
              <a:rPr lang="en-US" sz="1500">
                <a:solidFill>
                  <a:schemeClr val="bg1"/>
                </a:solidFill>
              </a:rPr>
              <a:t>US support: 1-800-961-4454  </a:t>
            </a:r>
          </a:p>
          <a:p>
            <a:pPr marL="0" algn="l" defTabSz="228600" rtl="0" eaLnBrk="1" latinLnBrk="0" hangingPunct="1">
              <a:lnSpc>
                <a:spcPct val="110000"/>
              </a:lnSpc>
              <a:spcBef>
                <a:spcPts val="300"/>
              </a:spcBef>
              <a:spcAft>
                <a:spcPts val="1800"/>
              </a:spcAft>
            </a:pPr>
            <a:r>
              <a:rPr lang="en-US" sz="1500" b="1" kern="1200" cap="none">
                <a:solidFill>
                  <a:schemeClr val="bg1"/>
                </a:solidFill>
                <a:latin typeface="+mn-lt"/>
                <a:ea typeface="+mn-ea"/>
                <a:cs typeface="+mn-cs"/>
              </a:rPr>
              <a:t>www.rackspace.com</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bg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and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endParaRPr lang="en-US" sz="450" cap="none" baseline="0">
              <a:solidFill>
                <a:schemeClr val="bg1"/>
              </a:solidFill>
            </a:endParaRPr>
          </a:p>
          <a:p>
            <a:pPr>
              <a:spcBef>
                <a:spcPts val="300"/>
              </a:spcBef>
              <a:spcAft>
                <a:spcPts val="300"/>
              </a:spcAft>
            </a:pPr>
            <a:endParaRPr lang="en-US" sz="450">
              <a:solidFill>
                <a:schemeClr val="bg1"/>
              </a:solidFill>
            </a:endParaRPr>
          </a:p>
        </p:txBody>
      </p:sp>
      <p:sp>
        <p:nvSpPr>
          <p:cNvPr id="8" name="Title 1">
            <a:extLst>
              <a:ext uri="{FF2B5EF4-FFF2-40B4-BE49-F238E27FC236}">
                <a16:creationId xmlns:a16="http://schemas.microsoft.com/office/drawing/2014/main" id="{CA8D6980-0755-4BDF-90B7-CB35F8A5326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1B353490-89DE-4995-8044-46C7DB5F9BB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84187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Thank you UK">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bg1"/>
                </a:solidFill>
                <a:latin typeface="+mn-lt"/>
                <a:ea typeface="+mn-ea"/>
                <a:cs typeface="+mn-cs"/>
              </a:rPr>
              <a:t>Rackspace Technology</a:t>
            </a:r>
          </a:p>
          <a:p>
            <a:pPr marL="0" algn="l" defTabSz="228600" rtl="0" eaLnBrk="1" latinLnBrk="0" hangingPunct="1">
              <a:lnSpc>
                <a:spcPct val="110000"/>
              </a:lnSpc>
              <a:spcBef>
                <a:spcPts val="300"/>
              </a:spcBef>
              <a:spcAft>
                <a:spcPts val="300"/>
              </a:spcAft>
            </a:pPr>
            <a:r>
              <a:rPr lang="en-US" sz="1500" kern="1200">
                <a:solidFill>
                  <a:schemeClr val="bg1"/>
                </a:solidFill>
                <a:latin typeface="+mn-lt"/>
                <a:ea typeface="+mn-ea"/>
                <a:cs typeface="+mn-cs"/>
              </a:rPr>
              <a:t>8 Millington Road</a:t>
            </a:r>
            <a:br>
              <a:rPr lang="en-US" sz="1500" kern="1200">
                <a:solidFill>
                  <a:schemeClr val="bg1"/>
                </a:solidFill>
                <a:latin typeface="+mn-lt"/>
                <a:ea typeface="+mn-ea"/>
                <a:cs typeface="+mn-cs"/>
              </a:rPr>
            </a:br>
            <a:r>
              <a:rPr lang="en-US" sz="1500" kern="1200">
                <a:solidFill>
                  <a:schemeClr val="bg1"/>
                </a:solidFill>
                <a:latin typeface="+mn-lt"/>
                <a:ea typeface="+mn-ea"/>
                <a:cs typeface="+mn-cs"/>
              </a:rPr>
              <a:t>Hayes, Middlesex </a:t>
            </a:r>
            <a:br>
              <a:rPr lang="en-US" sz="1500" kern="1200">
                <a:solidFill>
                  <a:schemeClr val="bg1"/>
                </a:solidFill>
                <a:latin typeface="+mn-lt"/>
                <a:ea typeface="+mn-ea"/>
                <a:cs typeface="+mn-cs"/>
              </a:rPr>
            </a:br>
            <a:r>
              <a:rPr lang="en-US" sz="1500" kern="1200">
                <a:solidFill>
                  <a:schemeClr val="bg1"/>
                </a:solidFill>
                <a:latin typeface="+mn-lt"/>
                <a:ea typeface="+mn-ea"/>
                <a:cs typeface="+mn-cs"/>
              </a:rPr>
              <a:t>UB3 4AZ</a:t>
            </a:r>
          </a:p>
          <a:p>
            <a:pPr>
              <a:lnSpc>
                <a:spcPct val="110000"/>
              </a:lnSpc>
              <a:spcBef>
                <a:spcPts val="300"/>
              </a:spcBef>
              <a:spcAft>
                <a:spcPts val="300"/>
              </a:spcAft>
            </a:pPr>
            <a:r>
              <a:rPr lang="en-US" sz="1500">
                <a:solidFill>
                  <a:schemeClr val="bg1"/>
                </a:solidFill>
              </a:rPr>
              <a:t>U.K. sales: : 020 8734 2600  </a:t>
            </a:r>
            <a:br>
              <a:rPr lang="en-US" sz="1500">
                <a:solidFill>
                  <a:schemeClr val="bg1"/>
                </a:solidFill>
              </a:rPr>
            </a:br>
            <a:r>
              <a:rPr lang="en-US" sz="1500">
                <a:solidFill>
                  <a:schemeClr val="bg1"/>
                </a:solidFill>
              </a:rPr>
              <a:t>U.K. support: 020 8734 2700   </a:t>
            </a:r>
          </a:p>
          <a:p>
            <a:pPr marL="0" algn="l" defTabSz="228600" rtl="0" eaLnBrk="1" latinLnBrk="0" hangingPunct="1">
              <a:lnSpc>
                <a:spcPct val="110000"/>
              </a:lnSpc>
              <a:spcBef>
                <a:spcPts val="300"/>
              </a:spcBef>
              <a:spcAft>
                <a:spcPts val="1800"/>
              </a:spcAft>
            </a:pPr>
            <a:r>
              <a:rPr lang="en-US" sz="1500" b="1" kern="1200" cap="none">
                <a:solidFill>
                  <a:schemeClr val="bg1"/>
                </a:solidFill>
                <a:latin typeface="+mn-lt"/>
                <a:ea typeface="+mn-ea"/>
                <a:cs typeface="+mn-cs"/>
              </a:rPr>
              <a:t>www.rackspace.co.uk</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bg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and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bg1"/>
              </a:solidFill>
            </a:endParaRPr>
          </a:p>
          <a:p>
            <a:pPr>
              <a:spcBef>
                <a:spcPts val="300"/>
              </a:spcBef>
              <a:spcAft>
                <a:spcPts val="300"/>
              </a:spcAft>
            </a:pPr>
            <a:endParaRPr lang="en-US" sz="450">
              <a:solidFill>
                <a:schemeClr val="bg1"/>
              </a:solidFill>
            </a:endParaRPr>
          </a:p>
        </p:txBody>
      </p:sp>
      <p:sp>
        <p:nvSpPr>
          <p:cNvPr id="7" name="Title 1">
            <a:extLst>
              <a:ext uri="{FF2B5EF4-FFF2-40B4-BE49-F238E27FC236}">
                <a16:creationId xmlns:a16="http://schemas.microsoft.com/office/drawing/2014/main" id="{4DD936F8-5B87-2F45-AA3C-23548A343CC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5CE4163A-ED41-4D31-A83B-9CC49BCE6F4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61262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hank you A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bg1"/>
                </a:solidFill>
                <a:latin typeface="+mn-lt"/>
                <a:ea typeface="+mn-ea"/>
                <a:cs typeface="+mn-cs"/>
              </a:rPr>
              <a:t>Rackspace Technology</a:t>
            </a:r>
          </a:p>
          <a:p>
            <a:pPr marL="0" algn="l" defTabSz="228600" rtl="0" eaLnBrk="1" latinLnBrk="0" hangingPunct="1">
              <a:lnSpc>
                <a:spcPct val="110000"/>
              </a:lnSpc>
              <a:spcBef>
                <a:spcPts val="300"/>
              </a:spcBef>
              <a:spcAft>
                <a:spcPts val="300"/>
              </a:spcAft>
            </a:pPr>
            <a:r>
              <a:rPr lang="en-US" sz="1500" kern="1200">
                <a:solidFill>
                  <a:schemeClr val="bg1"/>
                </a:solidFill>
                <a:latin typeface="+mn-lt"/>
                <a:ea typeface="+mn-ea"/>
                <a:cs typeface="+mn-cs"/>
              </a:rPr>
              <a:t>Level 1, 37 Pitt Street,</a:t>
            </a:r>
            <a:br>
              <a:rPr lang="en-US" sz="1500" kern="1200">
                <a:solidFill>
                  <a:schemeClr val="bg1"/>
                </a:solidFill>
                <a:latin typeface="+mn-lt"/>
                <a:ea typeface="+mn-ea"/>
                <a:cs typeface="+mn-cs"/>
              </a:rPr>
            </a:br>
            <a:r>
              <a:rPr lang="en-US" sz="1500" kern="1200">
                <a:solidFill>
                  <a:schemeClr val="bg1"/>
                </a:solidFill>
                <a:latin typeface="+mn-lt"/>
                <a:ea typeface="+mn-ea"/>
                <a:cs typeface="+mn-cs"/>
              </a:rPr>
              <a:t>Sydney NSW 2000, Australia</a:t>
            </a:r>
          </a:p>
          <a:p>
            <a:pPr>
              <a:lnSpc>
                <a:spcPct val="110000"/>
              </a:lnSpc>
              <a:spcBef>
                <a:spcPts val="300"/>
              </a:spcBef>
              <a:spcAft>
                <a:spcPts val="300"/>
              </a:spcAft>
            </a:pPr>
            <a:r>
              <a:rPr lang="en-US" sz="1500">
                <a:solidFill>
                  <a:schemeClr val="bg1"/>
                </a:solidFill>
              </a:rPr>
              <a:t>AUS sales: : 1-800-722-577</a:t>
            </a:r>
            <a:br>
              <a:rPr lang="en-US" sz="1500">
                <a:solidFill>
                  <a:schemeClr val="bg1"/>
                </a:solidFill>
              </a:rPr>
            </a:br>
            <a:r>
              <a:rPr lang="en-US" sz="1500">
                <a:solidFill>
                  <a:schemeClr val="bg1"/>
                </a:solidFill>
              </a:rPr>
              <a:t>AUS support: 1-800-421-267   </a:t>
            </a:r>
          </a:p>
          <a:p>
            <a:pPr marL="0" algn="l" defTabSz="228600" rtl="0" eaLnBrk="1" latinLnBrk="0" hangingPunct="1">
              <a:lnSpc>
                <a:spcPct val="110000"/>
              </a:lnSpc>
              <a:spcBef>
                <a:spcPts val="300"/>
              </a:spcBef>
              <a:spcAft>
                <a:spcPts val="1800"/>
              </a:spcAft>
            </a:pPr>
            <a:r>
              <a:rPr lang="en-US" sz="1500" b="1" kern="1200" cap="none">
                <a:solidFill>
                  <a:schemeClr val="bg1"/>
                </a:solidFill>
                <a:latin typeface="+mn-lt"/>
                <a:ea typeface="+mn-ea"/>
                <a:cs typeface="+mn-cs"/>
              </a:rPr>
              <a:t>www.rackspace.co.au</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bg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and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bg1"/>
              </a:solidFill>
            </a:endParaRPr>
          </a:p>
          <a:p>
            <a:pPr>
              <a:spcBef>
                <a:spcPts val="300"/>
              </a:spcBef>
              <a:spcAft>
                <a:spcPts val="300"/>
              </a:spcAft>
            </a:pPr>
            <a:endParaRPr lang="en-US" sz="450">
              <a:solidFill>
                <a:schemeClr val="bg1"/>
              </a:solidFill>
            </a:endParaRPr>
          </a:p>
        </p:txBody>
      </p:sp>
      <p:sp>
        <p:nvSpPr>
          <p:cNvPr id="7" name="Title 1">
            <a:extLst>
              <a:ext uri="{FF2B5EF4-FFF2-40B4-BE49-F238E27FC236}">
                <a16:creationId xmlns:a16="http://schemas.microsoft.com/office/drawing/2014/main" id="{1B2B194F-D07F-3B4A-95CA-E9408B57D7D8}"/>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90E0B25A-8DE7-4303-BC12-4DC7E763A3D5}"/>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0298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Thank you ASI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618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bg1"/>
                </a:solidFill>
                <a:latin typeface="+mn-lt"/>
                <a:ea typeface="+mn-ea"/>
                <a:cs typeface="+mn-cs"/>
              </a:rPr>
              <a:t>Rackspace Technology</a:t>
            </a:r>
          </a:p>
          <a:p>
            <a:pPr marL="0" marR="0" lvl="0" indent="0" algn="l" defTabSz="228600" rtl="0" eaLnBrk="1" fontAlgn="auto" latinLnBrk="0" hangingPunct="1">
              <a:lnSpc>
                <a:spcPct val="110000"/>
              </a:lnSpc>
              <a:spcBef>
                <a:spcPts val="300"/>
              </a:spcBef>
              <a:spcAft>
                <a:spcPts val="600"/>
              </a:spcAft>
              <a:buClrTx/>
              <a:buSzTx/>
              <a:buFontTx/>
              <a:buNone/>
              <a:tabLst/>
              <a:defRPr/>
            </a:pPr>
            <a:r>
              <a:rPr lang="en-US" sz="1500" kern="1200" cap="none">
                <a:solidFill>
                  <a:schemeClr val="bg1"/>
                </a:solidFill>
                <a:latin typeface="+mn-lt"/>
                <a:ea typeface="+mn-ea"/>
                <a:cs typeface="+mn-cs"/>
              </a:rPr>
              <a:t>9/F., Cambridge House</a:t>
            </a:r>
            <a:br>
              <a:rPr lang="en-US" sz="1500" kern="1200" cap="none">
                <a:solidFill>
                  <a:schemeClr val="bg1"/>
                </a:solidFill>
                <a:latin typeface="+mn-lt"/>
                <a:ea typeface="+mn-ea"/>
                <a:cs typeface="+mn-cs"/>
              </a:rPr>
            </a:br>
            <a:r>
              <a:rPr lang="en-US" sz="1500" kern="1200" cap="none">
                <a:solidFill>
                  <a:schemeClr val="bg1"/>
                </a:solidFill>
                <a:latin typeface="+mn-lt"/>
                <a:ea typeface="+mn-ea"/>
                <a:cs typeface="+mn-cs"/>
              </a:rPr>
              <a:t>Taikoo Place, 979 King's Road</a:t>
            </a:r>
            <a:br>
              <a:rPr lang="en-US" sz="1500" kern="1200" cap="none">
                <a:solidFill>
                  <a:schemeClr val="bg1"/>
                </a:solidFill>
                <a:latin typeface="+mn-lt"/>
                <a:ea typeface="+mn-ea"/>
                <a:cs typeface="+mn-cs"/>
              </a:rPr>
            </a:br>
            <a:r>
              <a:rPr lang="en-US" sz="1500" kern="1200" cap="none">
                <a:solidFill>
                  <a:schemeClr val="bg1"/>
                </a:solidFill>
                <a:latin typeface="+mn-lt"/>
                <a:ea typeface="+mn-ea"/>
                <a:cs typeface="+mn-cs"/>
              </a:rPr>
              <a:t>Quarry Bay, Hong Kong</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China: +86 21 5058 8808 </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Hong Kong: +852 3752 6488 </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India: 000800 100 8796</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Philippines: 1 800 1110 1468 </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Singapore: +65 6428 6102 </a:t>
            </a:r>
          </a:p>
          <a:p>
            <a:pPr marL="0" algn="l" defTabSz="228600" rtl="0" eaLnBrk="1" latinLnBrk="0" hangingPunct="1">
              <a:lnSpc>
                <a:spcPct val="110000"/>
              </a:lnSpc>
              <a:spcBef>
                <a:spcPts val="300"/>
              </a:spcBef>
              <a:spcAft>
                <a:spcPts val="0"/>
              </a:spcAft>
            </a:pPr>
            <a:r>
              <a:rPr lang="en-US" sz="1500" kern="1200" cap="none">
                <a:solidFill>
                  <a:schemeClr val="bg1"/>
                </a:solidFill>
                <a:latin typeface="+mn-lt"/>
                <a:ea typeface="+mn-ea"/>
                <a:cs typeface="+mn-cs"/>
              </a:rPr>
              <a:t>Taiwan: +886 2 2650 7441</a:t>
            </a:r>
          </a:p>
          <a:p>
            <a:pPr marL="0" algn="l" defTabSz="228600" rtl="0" eaLnBrk="1" latinLnBrk="0" hangingPunct="1">
              <a:lnSpc>
                <a:spcPct val="110000"/>
              </a:lnSpc>
              <a:spcBef>
                <a:spcPts val="300"/>
              </a:spcBef>
              <a:spcAft>
                <a:spcPts val="600"/>
              </a:spcAft>
            </a:pPr>
            <a:r>
              <a:rPr lang="en-US" sz="1500" kern="1200" cap="none">
                <a:solidFill>
                  <a:schemeClr val="bg1"/>
                </a:solidFill>
                <a:latin typeface="+mn-lt"/>
                <a:ea typeface="+mn-ea"/>
                <a:cs typeface="+mn-cs"/>
              </a:rPr>
              <a:t>Thailand: +66 2105 5712 </a:t>
            </a:r>
          </a:p>
          <a:p>
            <a:pPr marL="0" algn="l" defTabSz="228600" rtl="0" eaLnBrk="1" latinLnBrk="0" hangingPunct="1">
              <a:lnSpc>
                <a:spcPct val="110000"/>
              </a:lnSpc>
              <a:spcBef>
                <a:spcPts val="300"/>
              </a:spcBef>
              <a:spcAft>
                <a:spcPts val="1800"/>
              </a:spcAft>
            </a:pPr>
            <a:r>
              <a:rPr lang="en-US" sz="1500" b="1" kern="1200" cap="none">
                <a:solidFill>
                  <a:schemeClr val="bg1"/>
                </a:solidFill>
                <a:latin typeface="+mn-lt"/>
                <a:ea typeface="+mn-ea"/>
                <a:cs typeface="+mn-cs"/>
              </a:rPr>
              <a:t>www.rackspace.com</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bg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bg1"/>
                </a:solidFill>
                <a:effectLst/>
                <a:uLnTx/>
                <a:uFillTx/>
                <a:latin typeface="+mn-lt"/>
                <a:ea typeface="+mn-ea"/>
                <a:cs typeface="+mn-cs"/>
              </a:rPr>
              <a:t>®</a:t>
            </a:r>
            <a:r>
              <a:rPr kumimoji="0" lang="en-US" sz="600" b="0" i="0" u="none" strike="noStrike" kern="1200" cap="none" spc="0" normalizeH="0" baseline="0" noProof="0">
                <a:ln>
                  <a:noFill/>
                </a:ln>
                <a:solidFill>
                  <a:schemeClr val="bg1"/>
                </a:solidFill>
                <a:effectLst/>
                <a:uLnTx/>
                <a:uFillTx/>
                <a:latin typeface="+mn-lt"/>
                <a:ea typeface="+mn-ea"/>
                <a:cs typeface="+mn-cs"/>
              </a:rPr>
              <a:t> and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bg1"/>
                </a:solidFill>
                <a:effectLst/>
                <a:uLnTx/>
                <a:uFillTx/>
                <a:latin typeface="+mn-lt"/>
                <a:ea typeface="+mn-ea"/>
                <a:cs typeface="+mn-cs"/>
              </a:rPr>
            </a:br>
            <a:r>
              <a:rPr kumimoji="0" lang="en-US" sz="600" b="0" i="0" u="none" strike="noStrike" kern="1200" cap="none" spc="0" normalizeH="0" baseline="0" noProof="0">
                <a:ln>
                  <a:noFill/>
                </a:ln>
                <a:solidFill>
                  <a:schemeClr val="bg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bg1"/>
              </a:solidFill>
            </a:endParaRPr>
          </a:p>
          <a:p>
            <a:pPr>
              <a:spcBef>
                <a:spcPts val="300"/>
              </a:spcBef>
              <a:spcAft>
                <a:spcPts val="300"/>
              </a:spcAft>
            </a:pPr>
            <a:endParaRPr lang="en-US" sz="450">
              <a:solidFill>
                <a:schemeClr val="bg1"/>
              </a:solidFill>
            </a:endParaRPr>
          </a:p>
        </p:txBody>
      </p:sp>
      <p:sp>
        <p:nvSpPr>
          <p:cNvPr id="7" name="Title 1">
            <a:extLst>
              <a:ext uri="{FF2B5EF4-FFF2-40B4-BE49-F238E27FC236}">
                <a16:creationId xmlns:a16="http://schemas.microsoft.com/office/drawing/2014/main" id="{0137746E-933E-B645-9248-9E1386F9513F}"/>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r>
              <a:rPr lang="en-US" sz="6700">
                <a:ln w="9525">
                  <a:noFill/>
                </a:ln>
                <a:solidFill>
                  <a:schemeClr val="bg1"/>
                </a:solidFill>
              </a:rPr>
              <a:t>Thank you</a:t>
            </a:r>
          </a:p>
        </p:txBody>
      </p:sp>
      <p:sp>
        <p:nvSpPr>
          <p:cNvPr id="6" name="Freeform 5">
            <a:extLst>
              <a:ext uri="{FF2B5EF4-FFF2-40B4-BE49-F238E27FC236}">
                <a16:creationId xmlns:a16="http://schemas.microsoft.com/office/drawing/2014/main" id="{75F19D31-46C8-4CED-A323-6B2A9FA5543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584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6D4D847-9FCC-4ADE-9618-02668BDDCE44}"/>
              </a:ext>
            </a:extLst>
          </p:cNvPr>
          <p:cNvSpPr>
            <a:spLocks noEditPoints="1"/>
          </p:cNvSpPr>
          <p:nvPr userDrawn="1"/>
        </p:nvSpPr>
        <p:spPr bwMode="auto">
          <a:xfrm>
            <a:off x="2959669" y="2803584"/>
            <a:ext cx="6180924" cy="1923690"/>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28139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Logo">
    <p:bg>
      <p:bgPr>
        <a:solidFill>
          <a:schemeClr val="tx2"/>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06A1948-15D2-4815-8776-8A1E3A5A58C5}"/>
              </a:ext>
            </a:extLst>
          </p:cNvPr>
          <p:cNvSpPr>
            <a:spLocks noEditPoints="1"/>
          </p:cNvSpPr>
          <p:nvPr userDrawn="1"/>
        </p:nvSpPr>
        <p:spPr bwMode="auto">
          <a:xfrm>
            <a:off x="2959669" y="2803584"/>
            <a:ext cx="6180924" cy="1923690"/>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2725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mage Slide 3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607712"/>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5557799" cy="2972151"/>
          </a:xfrm>
        </p:spPr>
        <p:txBody>
          <a:bodyPr l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D6BEBB49-959A-4EB0-A47F-63B63FBBE2B3}"/>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56688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Slide 3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555779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7E2CAB91-DDF9-42DE-8B4B-CC01A9F5884C}"/>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pic>
        <p:nvPicPr>
          <p:cNvPr id="9" name="Picture 8">
            <a:extLst>
              <a:ext uri="{FF2B5EF4-FFF2-40B4-BE49-F238E27FC236}">
                <a16:creationId xmlns:a16="http://schemas.microsoft.com/office/drawing/2014/main" id="{56D9CD07-5AE1-482F-A618-9E43C9B6026D}"/>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36823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Slide 4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8763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74CDD492-DA90-450D-9611-0AF03FB0F9F3}"/>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383375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mage Slide 4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15849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a:extLst>
              <a:ext uri="{FF2B5EF4-FFF2-40B4-BE49-F238E27FC236}">
                <a16:creationId xmlns:a16="http://schemas.microsoft.com/office/drawing/2014/main" id="{9192A8DF-7DE3-4714-9178-8644E5472F7A}"/>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pic>
        <p:nvPicPr>
          <p:cNvPr id="11" name="Picture 10">
            <a:extLst>
              <a:ext uri="{FF2B5EF4-FFF2-40B4-BE49-F238E27FC236}">
                <a16:creationId xmlns:a16="http://schemas.microsoft.com/office/drawing/2014/main" id="{8E10A35F-A572-41B6-9982-B2D09CD00418}"/>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4065757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sz="1800">
                <a:solidFill>
                  <a:schemeClr val="tx1"/>
                </a:solidFill>
              </a:rPr>
              <a:t>Click icon in the center of the slide to add picture</a:t>
            </a:r>
            <a:endParaRPr lang="en-US"/>
          </a:p>
        </p:txBody>
      </p:sp>
      <p:sp>
        <p:nvSpPr>
          <p:cNvPr id="8" name="Text Placeholder 2">
            <a:extLst>
              <a:ext uri="{FF2B5EF4-FFF2-40B4-BE49-F238E27FC236}">
                <a16:creationId xmlns:a16="http://schemas.microsoft.com/office/drawing/2014/main" id="{DE3845FB-10F7-4C99-A1E5-CEB253E259A7}"/>
              </a:ext>
            </a:extLst>
          </p:cNvPr>
          <p:cNvSpPr>
            <a:spLocks noGrp="1"/>
          </p:cNvSpPr>
          <p:nvPr>
            <p:ph idx="1"/>
          </p:nvPr>
        </p:nvSpPr>
        <p:spPr>
          <a:xfrm>
            <a:off x="3238501" y="2400300"/>
            <a:ext cx="2857499" cy="2057400"/>
          </a:xfrm>
          <a:prstGeom prst="rect">
            <a:avLst/>
          </a:prstGeom>
          <a:solidFill>
            <a:schemeClr val="bg1"/>
          </a:solidFill>
        </p:spPr>
        <p:txBody>
          <a:bodyPr vert="horz" lIns="182880" tIns="13716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bg1"/>
          </a:solidFill>
          <a:ln w="12700">
            <a:noFill/>
          </a:ln>
        </p:spPr>
        <p:txBody>
          <a:bodyPr vert="horz" lIns="182880" tIns="91440" rIns="182880"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p>
        </p:txBody>
      </p:sp>
      <p:sp>
        <p:nvSpPr>
          <p:cNvPr id="5" name="AutoShape 3">
            <a:extLst>
              <a:ext uri="{FF2B5EF4-FFF2-40B4-BE49-F238E27FC236}">
                <a16:creationId xmlns:a16="http://schemas.microsoft.com/office/drawing/2014/main" id="{69C2AE59-6CA1-45A7-8D89-5A2A716D8833}"/>
              </a:ext>
            </a:extLst>
          </p:cNvPr>
          <p:cNvSpPr>
            <a:spLocks noChangeAspect="1" noChangeArrowheads="1" noTextEdit="1"/>
          </p:cNvSpPr>
          <p:nvPr userDrawn="1"/>
        </p:nvSpPr>
        <p:spPr bwMode="auto">
          <a:xfrm>
            <a:off x="328613" y="6297613"/>
            <a:ext cx="1482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62A334C7-39E0-4BC9-909A-79A06CAC7E86}"/>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9176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noProof="0" dirty="0"/>
            </a:lvl1pPr>
          </a:lstStyle>
          <a:p>
            <a:pPr marR="0" lvl="0" fontAlgn="auto">
              <a:buSzTx/>
              <a:tabLst/>
            </a:pPr>
            <a:r>
              <a:rPr kumimoji="0" lang="en-US" sz="1800" b="0" i="0" u="none" strike="noStrike" kern="1200" cap="none" spc="0" normalizeH="0" baseline="0" noProof="0">
                <a:ln>
                  <a:noFill/>
                </a:ln>
                <a:solidFill>
                  <a:prstClr val="black"/>
                </a:solidFill>
                <a:effectLst/>
                <a:uLnTx/>
                <a:uFillTx/>
                <a:latin typeface="+mn-lt"/>
                <a:ea typeface="+mn-ea"/>
                <a:cs typeface="+mn-cs"/>
              </a:rPr>
              <a:t>Click icon in the center of the slide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bg1"/>
          </a:solidFill>
          <a:ln w="12700">
            <a:noFill/>
          </a:ln>
        </p:spPr>
        <p:txBody>
          <a:bodyPr vert="horz" lIns="182880" tIns="91440" rIns="182880"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p>
        </p:txBody>
      </p:sp>
      <p:sp>
        <p:nvSpPr>
          <p:cNvPr id="5" name="Content Placeholder 4">
            <a:extLst>
              <a:ext uri="{FF2B5EF4-FFF2-40B4-BE49-F238E27FC236}">
                <a16:creationId xmlns:a16="http://schemas.microsoft.com/office/drawing/2014/main" id="{A1FC5E1F-F93B-45F5-A1E9-06CBE05062C0}"/>
              </a:ext>
            </a:extLst>
          </p:cNvPr>
          <p:cNvSpPr>
            <a:spLocks noGrp="1"/>
          </p:cNvSpPr>
          <p:nvPr>
            <p:ph sz="quarter" idx="13"/>
          </p:nvPr>
        </p:nvSpPr>
        <p:spPr>
          <a:xfrm>
            <a:off x="897255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reeform 5">
            <a:extLst>
              <a:ext uri="{FF2B5EF4-FFF2-40B4-BE49-F238E27FC236}">
                <a16:creationId xmlns:a16="http://schemas.microsoft.com/office/drawing/2014/main" id="{EBA87B6E-F16C-4855-A953-A8C4737FFBD6}"/>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89071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all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bwMode="white">
          <a:xfrm>
            <a:off x="8972550" y="0"/>
            <a:ext cx="3219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9226296" y="310896"/>
            <a:ext cx="2601468" cy="6176772"/>
          </a:xfrm>
        </p:spPr>
        <p:txBody>
          <a:bodyPr vert="horz" lIns="0" tIns="0" rIns="0" bIns="0" rtlCol="0">
            <a:noAutofit/>
          </a:bodyPr>
          <a:lstStyle>
            <a:lvl1pPr marL="0" indent="0">
              <a:lnSpc>
                <a:spcPct val="110000"/>
              </a:lnSpc>
              <a:buNone/>
              <a:defRPr lang="en-US" sz="2600" dirty="0">
                <a:ln w="3175">
                  <a:noFill/>
                </a:ln>
                <a:solidFill>
                  <a:schemeClr val="bg1"/>
                </a:solidFill>
              </a:defRPr>
            </a:lvl1pPr>
          </a:lstStyle>
          <a:p>
            <a:pPr lvl="0" fontAlgn="base">
              <a:spcAft>
                <a:spcPts val="2625"/>
              </a:spcAft>
            </a:pPr>
            <a:r>
              <a:rPr lang="en-US"/>
              <a:t>Additional information if needed</a:t>
            </a:r>
          </a:p>
        </p:txBody>
      </p:sp>
      <p:sp>
        <p:nvSpPr>
          <p:cNvPr id="12" name="Text Placeholder 11">
            <a:extLst>
              <a:ext uri="{FF2B5EF4-FFF2-40B4-BE49-F238E27FC236}">
                <a16:creationId xmlns:a16="http://schemas.microsoft.com/office/drawing/2014/main" id="{C7C1E554-861B-49F4-AA38-891CFFC9B9FC}"/>
              </a:ext>
            </a:extLst>
          </p:cNvPr>
          <p:cNvSpPr>
            <a:spLocks noGrp="1"/>
          </p:cNvSpPr>
          <p:nvPr>
            <p:ph type="body" sz="quarter" idx="14" hasCustomPrompt="1"/>
          </p:nvPr>
        </p:nvSpPr>
        <p:spPr>
          <a:xfrm>
            <a:off x="361951" y="200026"/>
            <a:ext cx="8467725" cy="4752975"/>
          </a:xfrm>
        </p:spPr>
        <p:txBody>
          <a:bodyPr lIns="0"/>
          <a:lstStyle>
            <a:lvl1pPr marL="0" indent="0">
              <a:buFont typeface="Arial" panose="020B0604020202020204" pitchFamily="34" charset="0"/>
              <a:buNone/>
              <a:defRPr lang="en-US" sz="6700" kern="1200" dirty="0">
                <a:ln w="38100">
                  <a:noFill/>
                </a:ln>
                <a:solidFill>
                  <a:srgbClr val="EB0000"/>
                </a:solidFill>
                <a:latin typeface="+mj-lt"/>
                <a:ea typeface="+mj-ea"/>
                <a:cs typeface="+mj-cs"/>
              </a:defRPr>
            </a:lvl1pPr>
          </a:lstStyle>
          <a:p>
            <a:pPr marL="142875" lvl="0" indent="-142875" fontAlgn="b">
              <a:lnSpc>
                <a:spcPct val="112000"/>
              </a:lnSpc>
              <a:spcBef>
                <a:spcPct val="0"/>
              </a:spcBef>
            </a:pPr>
            <a:r>
              <a:rPr lang="en-US"/>
              <a:t>Callout slide</a:t>
            </a:r>
          </a:p>
        </p:txBody>
      </p:sp>
      <p:pic>
        <p:nvPicPr>
          <p:cNvPr id="11" name="Picture 10">
            <a:extLst>
              <a:ext uri="{FF2B5EF4-FFF2-40B4-BE49-F238E27FC236}">
                <a16:creationId xmlns:a16="http://schemas.microsoft.com/office/drawing/2014/main" id="{D4434CB0-2D97-49C4-9549-325F9A985CA1}"/>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4170791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bwMode="white">
          <a:xfrm>
            <a:off x="8972550" y="0"/>
            <a:ext cx="3219450" cy="6858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8" name="Content Placeholder 7">
            <a:extLst>
              <a:ext uri="{FF2B5EF4-FFF2-40B4-BE49-F238E27FC236}">
                <a16:creationId xmlns:a16="http://schemas.microsoft.com/office/drawing/2014/main" id="{6CA01019-F071-4E1A-99E8-170815F58D79}"/>
              </a:ext>
            </a:extLst>
          </p:cNvPr>
          <p:cNvSpPr>
            <a:spLocks noGrp="1"/>
          </p:cNvSpPr>
          <p:nvPr>
            <p:ph sz="quarter" idx="15" hasCustomPrompt="1"/>
          </p:nvPr>
        </p:nvSpPr>
        <p:spPr>
          <a:xfrm>
            <a:off x="9220199" y="314326"/>
            <a:ext cx="2619375" cy="6172200"/>
          </a:xfrm>
        </p:spPr>
        <p:txBody>
          <a:bodyPr lIns="0"/>
          <a:lstStyle>
            <a:lvl1pPr marL="0" indent="0">
              <a:lnSpc>
                <a:spcPct val="110000"/>
              </a:lnSpc>
              <a:buNone/>
              <a:defRPr sz="2600">
                <a:solidFill>
                  <a:schemeClr val="bg1"/>
                </a:solidFill>
              </a:defRPr>
            </a:lvl1pPr>
            <a:lvl2pPr marL="283368" indent="0">
              <a:buNone/>
              <a:defRPr sz="2600">
                <a:solidFill>
                  <a:schemeClr val="bg1"/>
                </a:solidFill>
              </a:defRPr>
            </a:lvl2pPr>
            <a:lvl3pPr marL="566737" indent="0">
              <a:buNone/>
              <a:defRPr sz="2600">
                <a:solidFill>
                  <a:schemeClr val="bg1"/>
                </a:solidFill>
              </a:defRPr>
            </a:lvl3pPr>
            <a:lvl4pPr marL="850106" indent="0">
              <a:buNone/>
              <a:defRPr sz="2600">
                <a:solidFill>
                  <a:schemeClr val="bg1"/>
                </a:solidFill>
              </a:defRPr>
            </a:lvl4pPr>
            <a:lvl5pPr marL="1133475" indent="0">
              <a:buNone/>
              <a:defRPr sz="2600">
                <a:solidFill>
                  <a:schemeClr val="bg1"/>
                </a:solidFill>
              </a:defRPr>
            </a:lvl5pPr>
          </a:lstStyle>
          <a:p>
            <a:pPr lvl="0"/>
            <a:r>
              <a:rPr lang="en-US"/>
              <a:t>Additional information if needed</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hasCustomPrompt="1"/>
          </p:nvPr>
        </p:nvSpPr>
        <p:spPr>
          <a:xfrm>
            <a:off x="292609" y="196596"/>
            <a:ext cx="8596049" cy="5244314"/>
          </a:xfrm>
          <a:ln w="12700">
            <a:noFill/>
          </a:ln>
        </p:spPr>
        <p:txBody>
          <a:bodyPr vert="horz" lIns="0" tIns="0" rIns="0" bIns="0" rtlCol="0" anchor="t" anchorCtr="0">
            <a:noAutofit/>
          </a:bodyPr>
          <a:lstStyle>
            <a:lvl1pPr marL="0" indent="0">
              <a:buNone/>
              <a:defRPr lang="en-US" sz="6700" i="1" dirty="0">
                <a:ln w="38100">
                  <a:noFill/>
                </a:ln>
                <a:solidFill>
                  <a:srgbClr val="EB0000"/>
                </a:solidFill>
                <a:latin typeface="+mj-lt"/>
                <a:ea typeface="+mj-ea"/>
                <a:cs typeface="+mj-cs"/>
              </a:defRPr>
            </a:lvl1pPr>
          </a:lstStyle>
          <a:p>
            <a:pPr marL="142875" lvl="0" indent="-142875" fontAlgn="b">
              <a:lnSpc>
                <a:spcPct val="112000"/>
              </a:lnSpc>
              <a:spcBef>
                <a:spcPct val="0"/>
              </a:spcBef>
            </a:pPr>
            <a:r>
              <a:rPr lang="en-US"/>
              <a:t>“Quote” slide</a:t>
            </a:r>
          </a:p>
        </p:txBody>
      </p:sp>
      <p:sp>
        <p:nvSpPr>
          <p:cNvPr id="6" name="Text Placeholder 5">
            <a:extLst>
              <a:ext uri="{FF2B5EF4-FFF2-40B4-BE49-F238E27FC236}">
                <a16:creationId xmlns:a16="http://schemas.microsoft.com/office/drawing/2014/main" id="{3044BCD3-75F2-9749-A1BD-AE47F442AD56}"/>
              </a:ext>
            </a:extLst>
          </p:cNvPr>
          <p:cNvSpPr>
            <a:spLocks noGrp="1"/>
          </p:cNvSpPr>
          <p:nvPr>
            <p:ph type="body" sz="quarter" idx="14" hasCustomPrompt="1"/>
          </p:nvPr>
        </p:nvSpPr>
        <p:spPr>
          <a:xfrm>
            <a:off x="345387" y="5407018"/>
            <a:ext cx="8553450" cy="400050"/>
          </a:xfrm>
        </p:spPr>
        <p:txBody>
          <a:bodyPr vert="horz" lIns="0" tIns="0" rIns="0" bIns="0" rtlCol="0">
            <a:noAutofit/>
          </a:bodyPr>
          <a:lstStyle>
            <a:lvl1pPr marL="0" indent="0">
              <a:buNone/>
              <a:defRPr lang="en-US" sz="1800" smtClean="0">
                <a:solidFill>
                  <a:schemeClr val="tx1"/>
                </a:solidFill>
              </a:defRPr>
            </a:lvl1pPr>
            <a:lvl2pPr>
              <a:defRPr lang="en-US" smtClean="0"/>
            </a:lvl2pPr>
            <a:lvl3pPr>
              <a:defRPr lang="en-US" smtClean="0"/>
            </a:lvl3pPr>
            <a:lvl4pPr>
              <a:defRPr lang="en-US" smtClean="0"/>
            </a:lvl4pPr>
            <a:lvl5pPr>
              <a:defRPr lang="en-US"/>
            </a:lvl5pPr>
          </a:lstStyle>
          <a:p>
            <a:pPr marL="142875" lvl="0" indent="-142875"/>
            <a:r>
              <a:rPr lang="en-US"/>
              <a:t>Quote Source (Name)</a:t>
            </a:r>
          </a:p>
        </p:txBody>
      </p:sp>
      <p:pic>
        <p:nvPicPr>
          <p:cNvPr id="9" name="Picture 8">
            <a:extLst>
              <a:ext uri="{FF2B5EF4-FFF2-40B4-BE49-F238E27FC236}">
                <a16:creationId xmlns:a16="http://schemas.microsoft.com/office/drawing/2014/main" id="{841E7A66-D870-4C1E-9E6E-1A17919A41F5}"/>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1164090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ingle Column -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E1422F4A-F341-4586-A8F8-46D4C7276617}"/>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602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Column - Simple with Su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bwMode="white">
          <a:xfrm>
            <a:off x="3082413" y="0"/>
            <a:ext cx="28022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1390650"/>
            <a:ext cx="11468100" cy="509701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876301"/>
            <a:ext cx="11485563" cy="514350"/>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p>
        </p:txBody>
      </p:sp>
    </p:spTree>
    <p:extLst>
      <p:ext uri="{BB962C8B-B14F-4D97-AF65-F5344CB8AC3E}">
        <p14:creationId xmlns:p14="http://schemas.microsoft.com/office/powerpoint/2010/main" val="3055388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Quarters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6ADF87FB-085E-4952-9CFB-477310A669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B5845AAA-BED0-4398-B713-72768175EAC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718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a:ln>
            <a:noFill/>
          </a:ln>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41240" y="3563605"/>
            <a:ext cx="2608263"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9202" y="3563605"/>
            <a:ext cx="2608307"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6203" y="3563605"/>
            <a:ext cx="2608322"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4</a:t>
            </a:r>
          </a:p>
        </p:txBody>
      </p:sp>
      <p:sp>
        <p:nvSpPr>
          <p:cNvPr id="17" name="Text Placeholder 6">
            <a:extLst>
              <a:ext uri="{FF2B5EF4-FFF2-40B4-BE49-F238E27FC236}">
                <a16:creationId xmlns:a16="http://schemas.microsoft.com/office/drawing/2014/main" id="{F1BE4CE4-FD45-443A-BF63-DD30D8352F18}"/>
              </a:ext>
            </a:extLst>
          </p:cNvPr>
          <p:cNvSpPr>
            <a:spLocks noGrp="1"/>
          </p:cNvSpPr>
          <p:nvPr>
            <p:ph type="body" sz="quarter" idx="21"/>
          </p:nvPr>
        </p:nvSpPr>
        <p:spPr>
          <a:xfrm>
            <a:off x="348146" y="3911077"/>
            <a:ext cx="2604228" cy="237199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7">
            <a:extLst>
              <a:ext uri="{FF2B5EF4-FFF2-40B4-BE49-F238E27FC236}">
                <a16:creationId xmlns:a16="http://schemas.microsoft.com/office/drawing/2014/main" id="{9E9A9093-0FB5-474B-89ED-A35D3811588C}"/>
              </a:ext>
            </a:extLst>
          </p:cNvPr>
          <p:cNvSpPr>
            <a:spLocks noGrp="1"/>
          </p:cNvSpPr>
          <p:nvPr>
            <p:ph type="body" sz="quarter" idx="22"/>
          </p:nvPr>
        </p:nvSpPr>
        <p:spPr>
          <a:xfrm>
            <a:off x="3241239" y="3911078"/>
            <a:ext cx="2605524"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9">
            <a:extLst>
              <a:ext uri="{FF2B5EF4-FFF2-40B4-BE49-F238E27FC236}">
                <a16:creationId xmlns:a16="http://schemas.microsoft.com/office/drawing/2014/main" id="{FF042C6C-A711-46C7-BA08-D7D1DBA5B436}"/>
              </a:ext>
            </a:extLst>
          </p:cNvPr>
          <p:cNvSpPr>
            <a:spLocks noGrp="1"/>
          </p:cNvSpPr>
          <p:nvPr>
            <p:ph type="body" sz="quarter" idx="23"/>
          </p:nvPr>
        </p:nvSpPr>
        <p:spPr>
          <a:xfrm>
            <a:off x="6099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1">
            <a:extLst>
              <a:ext uri="{FF2B5EF4-FFF2-40B4-BE49-F238E27FC236}">
                <a16:creationId xmlns:a16="http://schemas.microsoft.com/office/drawing/2014/main" id="{E0D4AA41-1DA9-4674-8804-6E312BE2AEE4}"/>
              </a:ext>
            </a:extLst>
          </p:cNvPr>
          <p:cNvSpPr>
            <a:spLocks noGrp="1"/>
          </p:cNvSpPr>
          <p:nvPr>
            <p:ph type="body" sz="quarter" idx="24"/>
          </p:nvPr>
        </p:nvSpPr>
        <p:spPr>
          <a:xfrm>
            <a:off x="8976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3" name="Picture 22">
            <a:extLst>
              <a:ext uri="{FF2B5EF4-FFF2-40B4-BE49-F238E27FC236}">
                <a16:creationId xmlns:a16="http://schemas.microsoft.com/office/drawing/2014/main" id="{A5EF6E62-49B7-4648-BD94-6E22AA138C49}"/>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103070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003C9149-C5DE-41D7-AA30-BF91FED573C2}"/>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3733484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alf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6" y="1842516"/>
            <a:ext cx="5560464" cy="1138428"/>
          </a:xfrm>
        </p:spPr>
        <p:txBody>
          <a:bodyPr vert="horz" lIns="0" tIns="0" rIns="0" bIns="0" rtlCol="0">
            <a:noAutofit/>
          </a:bodyPr>
          <a:lstStyle>
            <a:lvl1pPr marL="11113" indent="-11113" algn="l">
              <a:buFontTx/>
              <a:buNone/>
              <a:tabLst/>
              <a:defRPr lang="en-US" sz="1900" dirty="0">
                <a:ln w="3175">
                  <a:noFill/>
                </a:ln>
                <a:solidFill>
                  <a:schemeClr val="bg1"/>
                </a:solidFill>
              </a:defRPr>
            </a:lvl1pPr>
          </a:lstStyle>
          <a:p>
            <a:pPr marL="142875" lvl="0" indent="-142875" fontAlgn="base"/>
            <a:r>
              <a:rPr lang="en-US"/>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n w="9525">
                  <a:noFill/>
                </a:ln>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347662" y="3379788"/>
            <a:ext cx="5557838" cy="2868613"/>
          </a:xfrm>
        </p:spPr>
        <p:txBody>
          <a:bodyPr l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AutoShape 3">
            <a:extLst>
              <a:ext uri="{FF2B5EF4-FFF2-40B4-BE49-F238E27FC236}">
                <a16:creationId xmlns:a16="http://schemas.microsoft.com/office/drawing/2014/main" id="{D98D0E38-C70F-492A-89D3-C6748F1169D2}"/>
              </a:ext>
            </a:extLst>
          </p:cNvPr>
          <p:cNvSpPr>
            <a:spLocks noChangeAspect="1" noChangeArrowheads="1" noTextEdit="1"/>
          </p:cNvSpPr>
          <p:nvPr userDrawn="1"/>
        </p:nvSpPr>
        <p:spPr bwMode="auto">
          <a:xfrm>
            <a:off x="328613" y="6297613"/>
            <a:ext cx="1482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D54D659C-D8FD-4F93-8C77-B8A55AFB2AE7}"/>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9288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Half Image Slide 2">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6269586" y="1842516"/>
            <a:ext cx="5560464" cy="1138428"/>
          </a:xfrm>
        </p:spPr>
        <p:txBody>
          <a:bodyPr vert="horz" lIns="0" tIns="0" rIns="0" bIns="0" rtlCol="0">
            <a:noAutofit/>
          </a:bodyPr>
          <a:lstStyle>
            <a:lvl1pPr>
              <a:defRPr lang="en-US" sz="1900" dirty="0">
                <a:ln w="3175">
                  <a:noFill/>
                </a:ln>
                <a:solidFill>
                  <a:schemeClr val="bg1"/>
                </a:solidFill>
              </a:defRPr>
            </a:lvl1pPr>
          </a:lstStyle>
          <a:p>
            <a:pPr marL="0" lvl="0" indent="0" fontAlgn="base">
              <a:buNone/>
            </a:pPr>
            <a:r>
              <a:rPr lang="en-US"/>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6259046" y="268589"/>
            <a:ext cx="5571004" cy="1531053"/>
          </a:xfrm>
        </p:spPr>
        <p:txBody>
          <a:bodyPr/>
          <a:lstStyle>
            <a:lvl1pPr>
              <a:defRPr>
                <a:ln w="9525">
                  <a:noFill/>
                </a:ln>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6272212" y="3379788"/>
            <a:ext cx="5557838" cy="2868613"/>
          </a:xfrm>
        </p:spPr>
        <p:txBody>
          <a:bodyPr l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D6180987-34BC-BB49-BF99-2ACD33B56FF7}"/>
              </a:ext>
            </a:extLst>
          </p:cNvPr>
          <p:cNvSpPr>
            <a:spLocks noGrp="1"/>
          </p:cNvSpPr>
          <p:nvPr>
            <p:ph type="ftr" sz="quarter" idx="16"/>
          </p:nvPr>
        </p:nvSpPr>
        <p:spPr/>
        <p:txBody>
          <a:bodyPr/>
          <a:lstStyle>
            <a:lvl1pPr>
              <a:defRPr>
                <a:solidFill>
                  <a:schemeClr val="bg1"/>
                </a:solidFill>
              </a:defRPr>
            </a:lvl1pPr>
          </a:lstStyle>
          <a:p>
            <a:endParaRPr lang="en-US"/>
          </a:p>
        </p:txBody>
      </p:sp>
      <p:sp>
        <p:nvSpPr>
          <p:cNvPr id="11" name="Freeform 5">
            <a:extLst>
              <a:ext uri="{FF2B5EF4-FFF2-40B4-BE49-F238E27FC236}">
                <a16:creationId xmlns:a16="http://schemas.microsoft.com/office/drawing/2014/main" id="{E2A96162-D306-4576-A5C2-48AEDBC2AE86}"/>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959533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Half Image Slide 3">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7" y="1842516"/>
            <a:ext cx="2607714" cy="1138428"/>
          </a:xfrm>
        </p:spPr>
        <p:txBody>
          <a:bodyPr vert="horz" lIns="0" tIns="0" rIns="0" bIns="0" rtlCol="0">
            <a:noAutofit/>
          </a:bodyPr>
          <a:lstStyle>
            <a:lvl1pPr>
              <a:defRPr lang="en-US" sz="1900" dirty="0">
                <a:ln w="3175">
                  <a:noFill/>
                </a:ln>
                <a:solidFill>
                  <a:schemeClr val="bg1"/>
                </a:solidFill>
              </a:defRPr>
            </a:lvl1pPr>
          </a:lstStyle>
          <a:p>
            <a:pPr marL="0" lvl="0" indent="0" fontAlgn="base">
              <a:buNone/>
            </a:pPr>
            <a:r>
              <a:rPr lang="en-US"/>
              <a:t>Subtitle or callout if needed, all titles and subtitles are sentence case </a:t>
            </a:r>
          </a:p>
        </p:txBody>
      </p:sp>
      <p:sp>
        <p:nvSpPr>
          <p:cNvPr id="7" name="Text Placeholder 6">
            <a:extLst>
              <a:ext uri="{FF2B5EF4-FFF2-40B4-BE49-F238E27FC236}">
                <a16:creationId xmlns:a16="http://schemas.microsoft.com/office/drawing/2014/main" id="{2592A8BA-00F9-DD43-8481-FE14DFB0D4A3}"/>
              </a:ext>
            </a:extLst>
          </p:cNvPr>
          <p:cNvSpPr>
            <a:spLocks noGrp="1"/>
          </p:cNvSpPr>
          <p:nvPr>
            <p:ph type="body" sz="quarter" idx="15"/>
          </p:nvPr>
        </p:nvSpPr>
        <p:spPr>
          <a:xfrm>
            <a:off x="9226550" y="310896"/>
            <a:ext cx="2603500" cy="6176772"/>
          </a:xfrm>
        </p:spPr>
        <p:txBody>
          <a:bodyPr vert="horz" lIns="0" tIns="0" rIns="0" bIns="0" rtlCol="0">
            <a:noAutofit/>
          </a:bodyPr>
          <a:lstStyle>
            <a:lvl1pPr marL="142875" marR="0" indent="-142875"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smtClean="0">
                <a:solidFill>
                  <a:schemeClr val="bg1"/>
                </a:solidFill>
              </a:defRPr>
            </a:lvl1pPr>
            <a:lvl2pPr marL="428625" marR="0" indent="-145257"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2pPr>
            <a:lvl3pPr marL="714375" marR="0" indent="-147638"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3pPr>
            <a:lvl4pPr marL="1000125" marR="0" indent="-150019"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4pPr>
            <a:lvl5pPr marL="1285875" marR="0" indent="-152400"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DE5BFC79-186A-4929-B2E7-4CC5D37CF893}"/>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01544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tx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31751B68-E87A-4B97-835D-658C3BACD65D}"/>
              </a:ext>
            </a:extLst>
          </p:cNvPr>
          <p:cNvSpPr>
            <a:spLocks noGrp="1"/>
          </p:cNvSpPr>
          <p:nvPr>
            <p:ph sz="quarter" idx="13"/>
          </p:nvPr>
        </p:nvSpPr>
        <p:spPr>
          <a:xfrm>
            <a:off x="323850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2943A067-BA21-420F-B462-83F14269CE4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0239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8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slide to add picture</a:t>
            </a:r>
          </a:p>
          <a:p>
            <a:endParaRPr lang="en-US"/>
          </a:p>
          <a:p>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tx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53601784-4D78-4579-A49D-1EDD743CA563}"/>
              </a:ext>
            </a:extLst>
          </p:cNvPr>
          <p:cNvSpPr>
            <a:spLocks noGrp="1"/>
          </p:cNvSpPr>
          <p:nvPr>
            <p:ph sz="quarter" idx="13"/>
          </p:nvPr>
        </p:nvSpPr>
        <p:spPr>
          <a:xfrm>
            <a:off x="897255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D263A39B-32BF-4C6F-BD0D-5E8D082789D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109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ingle Column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B4752C1F-6E8C-435A-BAC0-434144BBAEC8}"/>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6391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hree Quarters Image Slide">
    <p:bg>
      <p:bgPr>
        <a:solidFill>
          <a:schemeClr val="accent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974D1DD3-642B-4C79-A73C-241B70A94F6C}"/>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E62B4C78-B914-4446-A66F-140BF3BF063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086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p>
            <a:r>
              <a:rPr lang="en-US"/>
              <a:t>Click to edit Master title style</a:t>
            </a:r>
          </a:p>
        </p:txBody>
      </p:sp>
    </p:spTree>
    <p:extLst>
      <p:ext uri="{BB962C8B-B14F-4D97-AF65-F5344CB8AC3E}">
        <p14:creationId xmlns:p14="http://schemas.microsoft.com/office/powerpoint/2010/main" val="186695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900">
                <a:ln w="3175">
                  <a:noFill/>
                </a:ln>
                <a:solidFill>
                  <a:schemeClr val="tx2"/>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608307"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40" y="3902784"/>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BE21847E-13F4-4E38-8691-D656AF93AA4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86134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22BED7DB-D222-46CF-9B99-F1C631E2EF7F}"/>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0909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6A2D20C4-66D0-4CE2-8BD3-9DDCFA49A2E1}"/>
              </a:ext>
            </a:extLst>
          </p:cNvPr>
          <p:cNvSpPr>
            <a:spLocks noGrp="1"/>
          </p:cNvSpPr>
          <p:nvPr>
            <p:ph sz="quarter" idx="13"/>
          </p:nvPr>
        </p:nvSpPr>
        <p:spPr>
          <a:xfrm>
            <a:off x="323850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31A78552-D992-4658-BA5E-E928AC9D8C8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6774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6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accent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01DF4AB6-0CA0-4F6F-A402-D64FFDDB2FD6}"/>
              </a:ext>
            </a:extLst>
          </p:cNvPr>
          <p:cNvSpPr>
            <a:spLocks noGrp="1"/>
          </p:cNvSpPr>
          <p:nvPr>
            <p:ph sz="quarter" idx="13"/>
          </p:nvPr>
        </p:nvSpPr>
        <p:spPr>
          <a:xfrm>
            <a:off x="897255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7AB3128C-224A-4FCF-B9C8-5AC4ED524CB1}"/>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1031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ingle Column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D4D50CFA-DD46-479A-871F-605CCAC6B671}"/>
              </a:ext>
            </a:extLst>
          </p:cNvPr>
          <p:cNvSpPr>
            <a:spLocks noGrp="1"/>
          </p:cNvSpPr>
          <p:nvPr>
            <p:ph idx="1"/>
          </p:nvPr>
        </p:nvSpPr>
        <p:spPr>
          <a:xfrm>
            <a:off x="3238501" y="312485"/>
            <a:ext cx="8580301"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5">
            <a:extLst>
              <a:ext uri="{FF2B5EF4-FFF2-40B4-BE49-F238E27FC236}">
                <a16:creationId xmlns:a16="http://schemas.microsoft.com/office/drawing/2014/main" id="{9805233A-26E2-42B0-A929-15D77E5D60AD}"/>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6191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Three Quarters Image Slid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1AB88C6D-9DCE-4D28-A76A-5515295E496A}"/>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2462C2CF-31F5-416E-BCB4-4A82A49459D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61070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532437"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3911077"/>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528905"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79D19EE4-D3FD-46BD-90D3-24A8C4336495}"/>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597246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kern="1200" dirty="0">
                <a:ln w="3175">
                  <a:noFill/>
                </a:ln>
                <a:solidFill>
                  <a:schemeClr val="tx2"/>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8FBD6D32-C64B-4DE4-BF37-7CF847BA88C8}"/>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02466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B3DF85A6-1AD2-4BCB-AAB5-75DBE64F6165}"/>
              </a:ext>
            </a:extLst>
          </p:cNvPr>
          <p:cNvSpPr>
            <a:spLocks noGrp="1"/>
          </p:cNvSpPr>
          <p:nvPr>
            <p:ph sz="quarter" idx="13"/>
          </p:nvPr>
        </p:nvSpPr>
        <p:spPr>
          <a:xfrm>
            <a:off x="323850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95EB7D96-D7B0-4CDD-8226-A5B6926114B1}"/>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8703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7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DE114E42-B9CD-419F-AF34-28A5B96009CA}"/>
              </a:ext>
            </a:extLst>
          </p:cNvPr>
          <p:cNvSpPr>
            <a:spLocks noGrp="1"/>
          </p:cNvSpPr>
          <p:nvPr>
            <p:ph sz="quarter" idx="13"/>
          </p:nvPr>
        </p:nvSpPr>
        <p:spPr>
          <a:xfrm>
            <a:off x="8972550" y="2400300"/>
            <a:ext cx="2857500" cy="2057400"/>
          </a:xfrm>
          <a:solidFill>
            <a:schemeClr val="bg1"/>
          </a:solidFill>
        </p:spPr>
        <p:txBody>
          <a:bodyPr tIns="13716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58B04D86-084D-4319-96B9-CA48FBCF4170}"/>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146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08EE2D0-C5F7-40AF-BD24-47EFB4DD9E34}"/>
              </a:ext>
            </a:extLst>
          </p:cNvPr>
          <p:cNvSpPr>
            <a:spLocks noGrp="1"/>
          </p:cNvSpPr>
          <p:nvPr>
            <p:ph idx="1" hasCustomPrompt="1"/>
          </p:nvPr>
        </p:nvSpPr>
        <p:spPr>
          <a:xfrm>
            <a:off x="8029577" y="312485"/>
            <a:ext cx="3800474" cy="6175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3148"/>
            <a:ext cx="365760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2901" y="1842516"/>
            <a:ext cx="2618253" cy="1138428"/>
          </a:xfrm>
        </p:spPr>
        <p:txBody>
          <a:bodyPr vert="horz" lIns="0" tIns="0" rIns="0" bIns="0" rtlCol="0">
            <a:noAutofit/>
          </a:bodyPr>
          <a:lstStyle>
            <a:lvl1pPr>
              <a:defRPr lang="en-US" sz="1900" dirty="0">
                <a:ln w="3175">
                  <a:noFill/>
                </a:ln>
              </a:defRPr>
            </a:lvl1pPr>
          </a:lstStyle>
          <a:p>
            <a:pPr marL="0" lvl="0" indent="0" fontAlgn="base">
              <a:buNone/>
            </a:pPr>
            <a:r>
              <a:rPr lang="en-US"/>
              <a:t>Subtitle or callout if needed, all titles and subtitles are sentence case </a:t>
            </a:r>
          </a:p>
        </p:txBody>
      </p:sp>
      <p:sp>
        <p:nvSpPr>
          <p:cNvPr id="5" name="Title 4">
            <a:extLst>
              <a:ext uri="{FF2B5EF4-FFF2-40B4-BE49-F238E27FC236}">
                <a16:creationId xmlns:a16="http://schemas.microsoft.com/office/drawing/2014/main" id="{9E8E5F5F-E11E-C44F-B488-CB35674682B5}"/>
              </a:ext>
            </a:extLst>
          </p:cNvPr>
          <p:cNvSpPr>
            <a:spLocks noGrp="1"/>
          </p:cNvSpPr>
          <p:nvPr>
            <p:ph type="title"/>
          </p:nvPr>
        </p:nvSpPr>
        <p:spPr/>
        <p:txBody>
          <a:bodyPr/>
          <a:lstStyle>
            <a:lvl1pPr>
              <a:defRPr/>
            </a:lvl1pPr>
          </a:lstStyle>
          <a:p>
            <a:r>
              <a:rPr lang="en-US"/>
              <a:t>Click to edit Master title style</a:t>
            </a:r>
          </a:p>
        </p:txBody>
      </p:sp>
      <p:sp>
        <p:nvSpPr>
          <p:cNvPr id="10" name="Footer Placeholder 9">
            <a:extLst>
              <a:ext uri="{FF2B5EF4-FFF2-40B4-BE49-F238E27FC236}">
                <a16:creationId xmlns:a16="http://schemas.microsoft.com/office/drawing/2014/main" id="{7F500EC3-B56F-D543-A50F-942AF23525BB}"/>
              </a:ext>
            </a:extLst>
          </p:cNvPr>
          <p:cNvSpPr>
            <a:spLocks noGrp="1"/>
          </p:cNvSpPr>
          <p:nvPr>
            <p:ph type="ftr" sz="quarter" idx="15"/>
          </p:nvPr>
        </p:nvSpPr>
        <p:spPr/>
        <p:txBody>
          <a:bodyPr lIns="182880"/>
          <a:lstStyle/>
          <a:p>
            <a:endParaRPr lang="en-US"/>
          </a:p>
        </p:txBody>
      </p:sp>
    </p:spTree>
    <p:extLst>
      <p:ext uri="{BB962C8B-B14F-4D97-AF65-F5344CB8AC3E}">
        <p14:creationId xmlns:p14="http://schemas.microsoft.com/office/powerpoint/2010/main" val="4417482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hank you ASIA - SG">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tx1"/>
                </a:solidFill>
                <a:latin typeface="+mn-lt"/>
                <a:ea typeface="+mn-ea"/>
                <a:cs typeface="+mn-cs"/>
              </a:rPr>
              <a:t>Rackspace Technology</a:t>
            </a:r>
          </a:p>
          <a:p>
            <a:r>
              <a:rPr lang="en-US" sz="1400" b="0" i="0" u="none" strike="noStrike" kern="1200" baseline="0">
                <a:solidFill>
                  <a:schemeClr val="tx1"/>
                </a:solidFill>
                <a:effectLst/>
                <a:latin typeface="+mn-lt"/>
                <a:ea typeface="+mn-ea"/>
                <a:cs typeface="+mn-cs"/>
              </a:rPr>
              <a:t>#54-00 One Raffles Place, </a:t>
            </a:r>
          </a:p>
          <a:p>
            <a:r>
              <a:rPr lang="en-US" sz="1400" b="0" i="0" u="none" strike="noStrike" kern="1200" baseline="0">
                <a:solidFill>
                  <a:schemeClr val="tx1"/>
                </a:solidFill>
                <a:effectLst/>
                <a:latin typeface="+mn-lt"/>
                <a:ea typeface="+mn-ea"/>
                <a:cs typeface="+mn-cs"/>
              </a:rPr>
              <a:t>Office Tower 1,</a:t>
            </a:r>
          </a:p>
          <a:p>
            <a:r>
              <a:rPr lang="en-US" sz="1400" b="0" i="0" u="none" strike="noStrike" kern="1200" baseline="0">
                <a:solidFill>
                  <a:schemeClr val="tx1"/>
                </a:solidFill>
                <a:effectLst/>
                <a:latin typeface="+mn-lt"/>
                <a:ea typeface="+mn-ea"/>
                <a:cs typeface="+mn-cs"/>
              </a:rPr>
              <a:t>Singapore 048616</a:t>
            </a:r>
          </a:p>
          <a:p>
            <a:pPr marL="0" marR="0" lvl="0" indent="0" algn="l" defTabSz="228600" rtl="0" eaLnBrk="1" fontAlgn="auto" latinLnBrk="0" hangingPunct="1">
              <a:lnSpc>
                <a:spcPct val="110000"/>
              </a:lnSpc>
              <a:spcBef>
                <a:spcPts val="300"/>
              </a:spcBef>
              <a:spcAft>
                <a:spcPts val="600"/>
              </a:spcAft>
              <a:buClrTx/>
              <a:buSzTx/>
              <a:buFontTx/>
              <a:buNone/>
              <a:tabLst/>
              <a:defRPr/>
            </a:pPr>
            <a:endParaRPr lang="en-US" sz="1500" kern="1200" cap="none">
              <a:solidFill>
                <a:schemeClr val="tx1"/>
              </a:solidFill>
              <a:latin typeface="+mn-lt"/>
              <a:ea typeface="+mn-ea"/>
              <a:cs typeface="+mn-cs"/>
            </a:endParaRP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Sales: +65 6428 6102 </a:t>
            </a:r>
          </a:p>
          <a:p>
            <a:pPr marL="0" algn="l" defTabSz="228600" rtl="0" eaLnBrk="1" latinLnBrk="0" hangingPunct="1">
              <a:lnSpc>
                <a:spcPct val="110000"/>
              </a:lnSpc>
              <a:spcBef>
                <a:spcPts val="300"/>
              </a:spcBef>
              <a:spcAft>
                <a:spcPts val="0"/>
              </a:spcAft>
            </a:pPr>
            <a:endParaRPr lang="en-US" sz="1500" kern="1200" cap="none">
              <a:solidFill>
                <a:schemeClr val="tx1"/>
              </a:solidFill>
              <a:latin typeface="+mn-lt"/>
              <a:ea typeface="+mn-ea"/>
              <a:cs typeface="+mn-cs"/>
            </a:endParaRPr>
          </a:p>
          <a:p>
            <a:pPr marL="0" algn="l" defTabSz="228600" rtl="0" eaLnBrk="1" latinLnBrk="0" hangingPunct="1">
              <a:lnSpc>
                <a:spcPct val="110000"/>
              </a:lnSpc>
              <a:spcBef>
                <a:spcPts val="300"/>
              </a:spcBef>
              <a:spcAft>
                <a:spcPts val="1800"/>
              </a:spcAft>
            </a:pPr>
            <a:r>
              <a:rPr lang="en-US" sz="1500" b="1" kern="1200" cap="none" err="1">
                <a:solidFill>
                  <a:schemeClr val="tx1"/>
                </a:solidFill>
                <a:latin typeface="+mn-lt"/>
                <a:ea typeface="+mn-ea"/>
                <a:cs typeface="+mn-cs"/>
              </a:rPr>
              <a:t>www.rackspace.com</a:t>
            </a:r>
            <a:endParaRPr lang="en-US" sz="1500" b="1" kern="1200" cap="none">
              <a:solidFill>
                <a:schemeClr val="tx1"/>
              </a:solidFill>
              <a:latin typeface="+mn-lt"/>
              <a:ea typeface="+mn-ea"/>
              <a:cs typeface="+mn-cs"/>
            </a:endParaRPr>
          </a:p>
          <a:p>
            <a:pPr marL="0" marR="0" lvl="0" indent="0" algn="l" defTabSz="228554"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tx1"/>
                </a:solidFill>
                <a:effectLst/>
                <a:uLnTx/>
                <a:uFillTx/>
                <a:latin typeface="+mn-lt"/>
                <a:ea typeface="+mn-ea"/>
                <a:cs typeface="+mn-cs"/>
              </a:rPr>
              <a:t>Copyright © 2019 Rackspace | Rackspace</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and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tx1"/>
              </a:solidFill>
            </a:endParaRPr>
          </a:p>
          <a:p>
            <a:pPr>
              <a:spcBef>
                <a:spcPts val="300"/>
              </a:spcBef>
              <a:spcAft>
                <a:spcPts val="300"/>
              </a:spcAft>
            </a:pPr>
            <a:endParaRPr lang="en-US" sz="450">
              <a:solidFill>
                <a:schemeClr val="tx1"/>
              </a:solidFill>
            </a:endParaRPr>
          </a:p>
        </p:txBody>
      </p:sp>
      <p:sp>
        <p:nvSpPr>
          <p:cNvPr id="7" name="Title 1">
            <a:extLst>
              <a:ext uri="{FF2B5EF4-FFF2-40B4-BE49-F238E27FC236}">
                <a16:creationId xmlns:a16="http://schemas.microsoft.com/office/drawing/2014/main" id="{1B2B194F-D07F-3B4A-95CA-E9408B57D7D8}"/>
              </a:ext>
            </a:extLst>
          </p:cNvPr>
          <p:cNvSpPr txBox="1">
            <a:spLocks/>
          </p:cNvSpPr>
          <p:nvPr userDrawn="1"/>
        </p:nvSpPr>
        <p:spPr>
          <a:xfrm>
            <a:off x="297658"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217" rtl="0" eaLnBrk="1" latinLnBrk="0" hangingPunct="1">
              <a:lnSpc>
                <a:spcPct val="100000"/>
              </a:lnSpc>
              <a:spcBef>
                <a:spcPct val="0"/>
              </a:spcBef>
              <a:buNone/>
            </a:pPr>
            <a:r>
              <a:rPr lang="en-US" sz="6749"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BADC6665-B083-47C8-BFCA-6CDF4287A36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86144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6B726-34C0-4C1C-A252-97930DC77EE4}"/>
              </a:ext>
            </a:extLst>
          </p:cNvPr>
          <p:cNvSpPr>
            <a:spLocks noGrp="1"/>
          </p:cNvSpPr>
          <p:nvPr>
            <p:ph type="dt" sz="half" idx="10"/>
          </p:nvPr>
        </p:nvSpPr>
        <p:spPr/>
        <p:txBody>
          <a:bodyPr/>
          <a:lstStyle/>
          <a:p>
            <a:fld id="{FE35BE89-FE1B-4E4D-90F0-7B3CCBA597B3}" type="datetime1">
              <a:rPr lang="en-US" smtClean="0"/>
              <a:t>4/5/2025</a:t>
            </a:fld>
            <a:endParaRPr lang="en-US"/>
          </a:p>
        </p:txBody>
      </p:sp>
      <p:sp>
        <p:nvSpPr>
          <p:cNvPr id="3" name="Footer Placeholder 2">
            <a:extLst>
              <a:ext uri="{FF2B5EF4-FFF2-40B4-BE49-F238E27FC236}">
                <a16:creationId xmlns:a16="http://schemas.microsoft.com/office/drawing/2014/main" id="{883103B0-BAC9-4248-BF05-F8F64F81D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B167B-71A0-4735-93B6-5A034F89FE21}"/>
              </a:ext>
            </a:extLst>
          </p:cNvPr>
          <p:cNvSpPr>
            <a:spLocks noGrp="1"/>
          </p:cNvSpPr>
          <p:nvPr>
            <p:ph type="sldNum" sz="quarter" idx="1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428356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_Logo">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F7020-A4CC-335A-1D32-F7778AF48C3F}"/>
              </a:ext>
            </a:extLst>
          </p:cNvPr>
          <p:cNvPicPr>
            <a:picLocks noChangeAspect="1"/>
          </p:cNvPicPr>
          <p:nvPr userDrawn="1"/>
        </p:nvPicPr>
        <p:blipFill>
          <a:blip r:embed="rId2"/>
          <a:stretch>
            <a:fillRect/>
          </a:stretch>
        </p:blipFill>
        <p:spPr>
          <a:xfrm>
            <a:off x="838200" y="0"/>
            <a:ext cx="10515600" cy="6858000"/>
          </a:xfrm>
          <a:prstGeom prst="rect">
            <a:avLst/>
          </a:prstGeom>
        </p:spPr>
      </p:pic>
      <p:sp>
        <p:nvSpPr>
          <p:cNvPr id="7" name="Graphic 5">
            <a:extLst>
              <a:ext uri="{FF2B5EF4-FFF2-40B4-BE49-F238E27FC236}">
                <a16:creationId xmlns:a16="http://schemas.microsoft.com/office/drawing/2014/main" id="{08DE7455-B783-AA7A-0958-9BF73F5F802D}"/>
              </a:ext>
            </a:extLst>
          </p:cNvPr>
          <p:cNvSpPr>
            <a:spLocks noChangeAspect="1"/>
          </p:cNvSpPr>
          <p:nvPr/>
        </p:nvSpPr>
        <p:spPr>
          <a:xfrm>
            <a:off x="2823505" y="2807208"/>
            <a:ext cx="6544990" cy="1243584"/>
          </a:xfrm>
          <a:custGeom>
            <a:avLst/>
            <a:gdLst>
              <a:gd name="connsiteX0" fmla="*/ 3216560 w 4875349"/>
              <a:gd name="connsiteY0" fmla="*/ 504882 h 926343"/>
              <a:gd name="connsiteX1" fmla="*/ 3216558 w 4875349"/>
              <a:gd name="connsiteY1" fmla="*/ 113422 h 926343"/>
              <a:gd name="connsiteX2" fmla="*/ 3240379 w 4875349"/>
              <a:gd name="connsiteY2" fmla="*/ 113422 h 926343"/>
              <a:gd name="connsiteX3" fmla="*/ 3240381 w 4875349"/>
              <a:gd name="connsiteY3" fmla="*/ 504882 h 926343"/>
              <a:gd name="connsiteX4" fmla="*/ 3216560 w 4875349"/>
              <a:gd name="connsiteY4" fmla="*/ 504882 h 926343"/>
              <a:gd name="connsiteX5" fmla="*/ 4045162 w 4875349"/>
              <a:gd name="connsiteY5" fmla="*/ 501503 h 926343"/>
              <a:gd name="connsiteX6" fmla="*/ 4065592 w 4875349"/>
              <a:gd name="connsiteY6" fmla="*/ 501503 h 926343"/>
              <a:gd name="connsiteX7" fmla="*/ 4065592 w 4875349"/>
              <a:gd name="connsiteY7" fmla="*/ 436819 h 926343"/>
              <a:gd name="connsiteX8" fmla="*/ 4113948 w 4875349"/>
              <a:gd name="connsiteY8" fmla="*/ 436819 h 926343"/>
              <a:gd name="connsiteX9" fmla="*/ 4113948 w 4875349"/>
              <a:gd name="connsiteY9" fmla="*/ 420806 h 926343"/>
              <a:gd name="connsiteX10" fmla="*/ 4065592 w 4875349"/>
              <a:gd name="connsiteY10" fmla="*/ 420806 h 926343"/>
              <a:gd name="connsiteX11" fmla="*/ 4065592 w 4875349"/>
              <a:gd name="connsiteY11" fmla="*/ 370635 h 926343"/>
              <a:gd name="connsiteX12" fmla="*/ 4121465 w 4875349"/>
              <a:gd name="connsiteY12" fmla="*/ 370635 h 926343"/>
              <a:gd name="connsiteX13" fmla="*/ 4123838 w 4875349"/>
              <a:gd name="connsiteY13" fmla="*/ 354398 h 926343"/>
              <a:gd name="connsiteX14" fmla="*/ 4045162 w 4875349"/>
              <a:gd name="connsiteY14" fmla="*/ 354398 h 926343"/>
              <a:gd name="connsiteX15" fmla="*/ 4045162 w 4875349"/>
              <a:gd name="connsiteY15" fmla="*/ 501503 h 926343"/>
              <a:gd name="connsiteX16" fmla="*/ 4173291 w 4875349"/>
              <a:gd name="connsiteY16" fmla="*/ 348426 h 926343"/>
              <a:gd name="connsiteX17" fmla="*/ 4159329 w 4875349"/>
              <a:gd name="connsiteY17" fmla="*/ 361661 h 926343"/>
              <a:gd name="connsiteX18" fmla="*/ 4145567 w 4875349"/>
              <a:gd name="connsiteY18" fmla="*/ 348426 h 926343"/>
              <a:gd name="connsiteX19" fmla="*/ 4159329 w 4875349"/>
              <a:gd name="connsiteY19" fmla="*/ 334968 h 926343"/>
              <a:gd name="connsiteX20" fmla="*/ 4173291 w 4875349"/>
              <a:gd name="connsiteY20" fmla="*/ 348426 h 926343"/>
              <a:gd name="connsiteX21" fmla="*/ 4169419 w 4875349"/>
              <a:gd name="connsiteY21" fmla="*/ 501497 h 926343"/>
              <a:gd name="connsiteX22" fmla="*/ 4149638 w 4875349"/>
              <a:gd name="connsiteY22" fmla="*/ 501497 h 926343"/>
              <a:gd name="connsiteX23" fmla="*/ 4149638 w 4875349"/>
              <a:gd name="connsiteY23" fmla="*/ 388985 h 926343"/>
              <a:gd name="connsiteX24" fmla="*/ 4169419 w 4875349"/>
              <a:gd name="connsiteY24" fmla="*/ 388985 h 926343"/>
              <a:gd name="connsiteX25" fmla="*/ 4169419 w 4875349"/>
              <a:gd name="connsiteY25" fmla="*/ 501497 h 926343"/>
              <a:gd name="connsiteX26" fmla="*/ 4270675 w 4875349"/>
              <a:gd name="connsiteY26" fmla="*/ 387709 h 926343"/>
              <a:gd name="connsiteX27" fmla="*/ 4267016 w 4875349"/>
              <a:gd name="connsiteY27" fmla="*/ 406922 h 926343"/>
              <a:gd name="connsiteX28" fmla="*/ 4257138 w 4875349"/>
              <a:gd name="connsiteY28" fmla="*/ 405632 h 926343"/>
              <a:gd name="connsiteX29" fmla="*/ 4230050 w 4875349"/>
              <a:gd name="connsiteY29" fmla="*/ 437236 h 926343"/>
              <a:gd name="connsiteX30" fmla="*/ 4230050 w 4875349"/>
              <a:gd name="connsiteY30" fmla="*/ 501498 h 926343"/>
              <a:gd name="connsiteX31" fmla="*/ 4210269 w 4875349"/>
              <a:gd name="connsiteY31" fmla="*/ 501498 h 926343"/>
              <a:gd name="connsiteX32" fmla="*/ 4210269 w 4875349"/>
              <a:gd name="connsiteY32" fmla="*/ 388999 h 926343"/>
              <a:gd name="connsiteX33" fmla="*/ 4227253 w 4875349"/>
              <a:gd name="connsiteY33" fmla="*/ 388999 h 926343"/>
              <a:gd name="connsiteX34" fmla="*/ 4229188 w 4875349"/>
              <a:gd name="connsiteY34" fmla="*/ 411834 h 926343"/>
              <a:gd name="connsiteX35" fmla="*/ 4259498 w 4875349"/>
              <a:gd name="connsiteY35" fmla="*/ 386419 h 926343"/>
              <a:gd name="connsiteX36" fmla="*/ 4270675 w 4875349"/>
              <a:gd name="connsiteY36" fmla="*/ 387709 h 926343"/>
              <a:gd name="connsiteX37" fmla="*/ 4362473 w 4875349"/>
              <a:gd name="connsiteY37" fmla="*/ 399240 h 926343"/>
              <a:gd name="connsiteX38" fmla="*/ 4354080 w 4875349"/>
              <a:gd name="connsiteY38" fmla="*/ 411619 h 926343"/>
              <a:gd name="connsiteX39" fmla="*/ 4324646 w 4875349"/>
              <a:gd name="connsiteY39" fmla="*/ 402019 h 926343"/>
              <a:gd name="connsiteX40" fmla="*/ 4303790 w 4875349"/>
              <a:gd name="connsiteY40" fmla="*/ 416742 h 926343"/>
              <a:gd name="connsiteX41" fmla="*/ 4328079 w 4875349"/>
              <a:gd name="connsiteY41" fmla="*/ 434888 h 926343"/>
              <a:gd name="connsiteX42" fmla="*/ 4365695 w 4875349"/>
              <a:gd name="connsiteY42" fmla="*/ 469903 h 926343"/>
              <a:gd name="connsiteX43" fmla="*/ 4320986 w 4875349"/>
              <a:gd name="connsiteY43" fmla="*/ 504062 h 926343"/>
              <a:gd name="connsiteX44" fmla="*/ 4278214 w 4875349"/>
              <a:gd name="connsiteY44" fmla="*/ 489327 h 926343"/>
              <a:gd name="connsiteX45" fmla="*/ 4288741 w 4875349"/>
              <a:gd name="connsiteY45" fmla="*/ 477370 h 926343"/>
              <a:gd name="connsiteX46" fmla="*/ 4320549 w 4875349"/>
              <a:gd name="connsiteY46" fmla="*/ 488260 h 926343"/>
              <a:gd name="connsiteX47" fmla="*/ 4344839 w 4875349"/>
              <a:gd name="connsiteY47" fmla="*/ 471180 h 926343"/>
              <a:gd name="connsiteX48" fmla="*/ 4317327 w 4875349"/>
              <a:gd name="connsiteY48" fmla="*/ 450045 h 926343"/>
              <a:gd name="connsiteX49" fmla="*/ 4283147 w 4875349"/>
              <a:gd name="connsiteY49" fmla="*/ 417387 h 926343"/>
              <a:gd name="connsiteX50" fmla="*/ 4323996 w 4875349"/>
              <a:gd name="connsiteY50" fmla="*/ 386428 h 926343"/>
              <a:gd name="connsiteX51" fmla="*/ 4362473 w 4875349"/>
              <a:gd name="connsiteY51" fmla="*/ 399240 h 926343"/>
              <a:gd name="connsiteX52" fmla="*/ 4450831 w 4875349"/>
              <a:gd name="connsiteY52" fmla="*/ 496374 h 926343"/>
              <a:gd name="connsiteX53" fmla="*/ 4425467 w 4875349"/>
              <a:gd name="connsiteY53" fmla="*/ 504064 h 926343"/>
              <a:gd name="connsiteX54" fmla="*/ 4394933 w 4875349"/>
              <a:gd name="connsiteY54" fmla="*/ 472039 h 926343"/>
              <a:gd name="connsiteX55" fmla="*/ 4394933 w 4875349"/>
              <a:gd name="connsiteY55" fmla="*/ 404142 h 926343"/>
              <a:gd name="connsiteX56" fmla="*/ 4375164 w 4875349"/>
              <a:gd name="connsiteY56" fmla="*/ 404142 h 926343"/>
              <a:gd name="connsiteX57" fmla="*/ 4375164 w 4875349"/>
              <a:gd name="connsiteY57" fmla="*/ 388998 h 926343"/>
              <a:gd name="connsiteX58" fmla="*/ 4394933 w 4875349"/>
              <a:gd name="connsiteY58" fmla="*/ 388998 h 926343"/>
              <a:gd name="connsiteX59" fmla="*/ 4394933 w 4875349"/>
              <a:gd name="connsiteY59" fmla="*/ 363583 h 926343"/>
              <a:gd name="connsiteX60" fmla="*/ 4414715 w 4875349"/>
              <a:gd name="connsiteY60" fmla="*/ 361226 h 926343"/>
              <a:gd name="connsiteX61" fmla="*/ 4414715 w 4875349"/>
              <a:gd name="connsiteY61" fmla="*/ 388998 h 926343"/>
              <a:gd name="connsiteX62" fmla="*/ 4441590 w 4875349"/>
              <a:gd name="connsiteY62" fmla="*/ 388998 h 926343"/>
              <a:gd name="connsiteX63" fmla="*/ 4439429 w 4875349"/>
              <a:gd name="connsiteY63" fmla="*/ 404142 h 926343"/>
              <a:gd name="connsiteX64" fmla="*/ 4414715 w 4875349"/>
              <a:gd name="connsiteY64" fmla="*/ 404142 h 926343"/>
              <a:gd name="connsiteX65" fmla="*/ 4414715 w 4875349"/>
              <a:gd name="connsiteY65" fmla="*/ 471183 h 926343"/>
              <a:gd name="connsiteX66" fmla="*/ 4428252 w 4875349"/>
              <a:gd name="connsiteY66" fmla="*/ 487841 h 926343"/>
              <a:gd name="connsiteX67" fmla="*/ 4443301 w 4875349"/>
              <a:gd name="connsiteY67" fmla="*/ 483351 h 926343"/>
              <a:gd name="connsiteX68" fmla="*/ 4450831 w 4875349"/>
              <a:gd name="connsiteY68" fmla="*/ 496374 h 926343"/>
              <a:gd name="connsiteX69" fmla="*/ 4491457 w 4875349"/>
              <a:gd name="connsiteY69" fmla="*/ 489118 h 926343"/>
              <a:gd name="connsiteX70" fmla="*/ 4476408 w 4875349"/>
              <a:gd name="connsiteY70" fmla="*/ 504064 h 926343"/>
              <a:gd name="connsiteX71" fmla="*/ 4461572 w 4875349"/>
              <a:gd name="connsiteY71" fmla="*/ 489118 h 926343"/>
              <a:gd name="connsiteX72" fmla="*/ 4476408 w 4875349"/>
              <a:gd name="connsiteY72" fmla="*/ 474383 h 926343"/>
              <a:gd name="connsiteX73" fmla="*/ 4491457 w 4875349"/>
              <a:gd name="connsiteY73" fmla="*/ 489118 h 926343"/>
              <a:gd name="connsiteX74" fmla="*/ 3521774 w 4875349"/>
              <a:gd name="connsiteY74" fmla="*/ 366146 h 926343"/>
              <a:gd name="connsiteX75" fmla="*/ 3505002 w 4875349"/>
              <a:gd name="connsiteY75" fmla="*/ 385996 h 926343"/>
              <a:gd name="connsiteX76" fmla="*/ 3478129 w 4875349"/>
              <a:gd name="connsiteY76" fmla="*/ 375748 h 926343"/>
              <a:gd name="connsiteX77" fmla="*/ 3445681 w 4875349"/>
              <a:gd name="connsiteY77" fmla="*/ 427204 h 926343"/>
              <a:gd name="connsiteX78" fmla="*/ 3478562 w 4875349"/>
              <a:gd name="connsiteY78" fmla="*/ 478013 h 926343"/>
              <a:gd name="connsiteX79" fmla="*/ 3507795 w 4875349"/>
              <a:gd name="connsiteY79" fmla="*/ 466055 h 926343"/>
              <a:gd name="connsiteX80" fmla="*/ 3523496 w 4875349"/>
              <a:gd name="connsiteY80" fmla="*/ 486133 h 926343"/>
              <a:gd name="connsiteX81" fmla="*/ 3476841 w 4875349"/>
              <a:gd name="connsiteY81" fmla="*/ 505135 h 926343"/>
              <a:gd name="connsiteX82" fmla="*/ 3408707 w 4875349"/>
              <a:gd name="connsiteY82" fmla="*/ 427204 h 926343"/>
              <a:gd name="connsiteX83" fmla="*/ 3476419 w 4875349"/>
              <a:gd name="connsiteY83" fmla="*/ 349918 h 926343"/>
              <a:gd name="connsiteX84" fmla="*/ 3521774 w 4875349"/>
              <a:gd name="connsiteY84" fmla="*/ 366145 h 926343"/>
              <a:gd name="connsiteX85" fmla="*/ 3537463 w 4875349"/>
              <a:gd name="connsiteY85" fmla="*/ 472680 h 926343"/>
              <a:gd name="connsiteX86" fmla="*/ 3537463 w 4875349"/>
              <a:gd name="connsiteY86" fmla="*/ 343090 h 926343"/>
              <a:gd name="connsiteX87" fmla="*/ 3571428 w 4875349"/>
              <a:gd name="connsiteY87" fmla="*/ 339455 h 926343"/>
              <a:gd name="connsiteX88" fmla="*/ 3571428 w 4875349"/>
              <a:gd name="connsiteY88" fmla="*/ 471401 h 926343"/>
              <a:gd name="connsiteX89" fmla="*/ 3577231 w 4875349"/>
              <a:gd name="connsiteY89" fmla="*/ 478444 h 926343"/>
              <a:gd name="connsiteX90" fmla="*/ 3582818 w 4875349"/>
              <a:gd name="connsiteY90" fmla="*/ 477380 h 926343"/>
              <a:gd name="connsiteX91" fmla="*/ 3589475 w 4875349"/>
              <a:gd name="connsiteY91" fmla="*/ 501284 h 926343"/>
              <a:gd name="connsiteX92" fmla="*/ 3568839 w 4875349"/>
              <a:gd name="connsiteY92" fmla="*/ 505135 h 926343"/>
              <a:gd name="connsiteX93" fmla="*/ 3537463 w 4875349"/>
              <a:gd name="connsiteY93" fmla="*/ 472680 h 926343"/>
              <a:gd name="connsiteX94" fmla="*/ 3708782 w 4875349"/>
              <a:gd name="connsiteY94" fmla="*/ 444927 h 926343"/>
              <a:gd name="connsiteX95" fmla="*/ 3652892 w 4875349"/>
              <a:gd name="connsiteY95" fmla="*/ 505123 h 926343"/>
              <a:gd name="connsiteX96" fmla="*/ 3597003 w 4875349"/>
              <a:gd name="connsiteY96" fmla="*/ 444712 h 926343"/>
              <a:gd name="connsiteX97" fmla="*/ 3652892 w 4875349"/>
              <a:gd name="connsiteY97" fmla="*/ 384502 h 926343"/>
              <a:gd name="connsiteX98" fmla="*/ 3708782 w 4875349"/>
              <a:gd name="connsiteY98" fmla="*/ 444927 h 926343"/>
              <a:gd name="connsiteX99" fmla="*/ 3632256 w 4875349"/>
              <a:gd name="connsiteY99" fmla="*/ 444712 h 926343"/>
              <a:gd name="connsiteX100" fmla="*/ 3652892 w 4875349"/>
              <a:gd name="connsiteY100" fmla="*/ 480371 h 926343"/>
              <a:gd name="connsiteX101" fmla="*/ 3673529 w 4875349"/>
              <a:gd name="connsiteY101" fmla="*/ 444927 h 926343"/>
              <a:gd name="connsiteX102" fmla="*/ 3652892 w 4875349"/>
              <a:gd name="connsiteY102" fmla="*/ 409267 h 926343"/>
              <a:gd name="connsiteX103" fmla="*/ 3632256 w 4875349"/>
              <a:gd name="connsiteY103" fmla="*/ 444712 h 926343"/>
              <a:gd name="connsiteX104" fmla="*/ 3827431 w 4875349"/>
              <a:gd name="connsiteY104" fmla="*/ 501502 h 926343"/>
              <a:gd name="connsiteX105" fmla="*/ 3797981 w 4875349"/>
              <a:gd name="connsiteY105" fmla="*/ 501502 h 926343"/>
              <a:gd name="connsiteX106" fmla="*/ 3796477 w 4875349"/>
              <a:gd name="connsiteY106" fmla="*/ 487200 h 926343"/>
              <a:gd name="connsiteX107" fmla="*/ 3761874 w 4875349"/>
              <a:gd name="connsiteY107" fmla="*/ 505125 h 926343"/>
              <a:gd name="connsiteX108" fmla="*/ 3730052 w 4875349"/>
              <a:gd name="connsiteY108" fmla="*/ 469478 h 926343"/>
              <a:gd name="connsiteX109" fmla="*/ 3730052 w 4875349"/>
              <a:gd name="connsiteY109" fmla="*/ 388139 h 926343"/>
              <a:gd name="connsiteX110" fmla="*/ 3764017 w 4875349"/>
              <a:gd name="connsiteY110" fmla="*/ 388139 h 926343"/>
              <a:gd name="connsiteX111" fmla="*/ 3764017 w 4875349"/>
              <a:gd name="connsiteY111" fmla="*/ 465209 h 926343"/>
              <a:gd name="connsiteX112" fmla="*/ 3774985 w 4875349"/>
              <a:gd name="connsiteY112" fmla="*/ 480157 h 926343"/>
              <a:gd name="connsiteX113" fmla="*/ 3793466 w 4875349"/>
              <a:gd name="connsiteY113" fmla="*/ 466919 h 926343"/>
              <a:gd name="connsiteX114" fmla="*/ 3793466 w 4875349"/>
              <a:gd name="connsiteY114" fmla="*/ 388139 h 926343"/>
              <a:gd name="connsiteX115" fmla="*/ 3827431 w 4875349"/>
              <a:gd name="connsiteY115" fmla="*/ 388139 h 926343"/>
              <a:gd name="connsiteX116" fmla="*/ 3827431 w 4875349"/>
              <a:gd name="connsiteY116" fmla="*/ 501502 h 926343"/>
              <a:gd name="connsiteX117" fmla="*/ 3956398 w 4875349"/>
              <a:gd name="connsiteY117" fmla="*/ 343082 h 926343"/>
              <a:gd name="connsiteX118" fmla="*/ 3956398 w 4875349"/>
              <a:gd name="connsiteY118" fmla="*/ 501503 h 926343"/>
              <a:gd name="connsiteX119" fmla="*/ 3926297 w 4875349"/>
              <a:gd name="connsiteY119" fmla="*/ 501503 h 926343"/>
              <a:gd name="connsiteX120" fmla="*/ 3924589 w 4875349"/>
              <a:gd name="connsiteY120" fmla="*/ 488265 h 926343"/>
              <a:gd name="connsiteX121" fmla="*/ 3892129 w 4875349"/>
              <a:gd name="connsiteY121" fmla="*/ 505126 h 926343"/>
              <a:gd name="connsiteX122" fmla="*/ 3848700 w 4875349"/>
              <a:gd name="connsiteY122" fmla="*/ 444499 h 926343"/>
              <a:gd name="connsiteX123" fmla="*/ 3895343 w 4875349"/>
              <a:gd name="connsiteY123" fmla="*/ 384505 h 926343"/>
              <a:gd name="connsiteX124" fmla="*/ 3922433 w 4875349"/>
              <a:gd name="connsiteY124" fmla="*/ 395184 h 926343"/>
              <a:gd name="connsiteX125" fmla="*/ 3922433 w 4875349"/>
              <a:gd name="connsiteY125" fmla="*/ 339459 h 926343"/>
              <a:gd name="connsiteX126" fmla="*/ 3956398 w 4875349"/>
              <a:gd name="connsiteY126" fmla="*/ 343082 h 926343"/>
              <a:gd name="connsiteX127" fmla="*/ 3922433 w 4875349"/>
              <a:gd name="connsiteY127" fmla="*/ 467554 h 926343"/>
              <a:gd name="connsiteX128" fmla="*/ 3922433 w 4875349"/>
              <a:gd name="connsiteY128" fmla="*/ 418669 h 926343"/>
              <a:gd name="connsiteX129" fmla="*/ 3904590 w 4875349"/>
              <a:gd name="connsiteY129" fmla="*/ 409055 h 926343"/>
              <a:gd name="connsiteX130" fmla="*/ 3883953 w 4875349"/>
              <a:gd name="connsiteY130" fmla="*/ 444714 h 926343"/>
              <a:gd name="connsiteX131" fmla="*/ 3902651 w 4875349"/>
              <a:gd name="connsiteY131" fmla="*/ 480361 h 926343"/>
              <a:gd name="connsiteX132" fmla="*/ 3922433 w 4875349"/>
              <a:gd name="connsiteY132" fmla="*/ 467554 h 926343"/>
              <a:gd name="connsiteX133" fmla="*/ 3476419 w 4875349"/>
              <a:gd name="connsiteY133" fmla="*/ 113000 h 926343"/>
              <a:gd name="connsiteX134" fmla="*/ 3408707 w 4875349"/>
              <a:gd name="connsiteY134" fmla="*/ 190285 h 926343"/>
              <a:gd name="connsiteX135" fmla="*/ 3476841 w 4875349"/>
              <a:gd name="connsiteY135" fmla="*/ 268216 h 926343"/>
              <a:gd name="connsiteX136" fmla="*/ 3523496 w 4875349"/>
              <a:gd name="connsiteY136" fmla="*/ 249215 h 926343"/>
              <a:gd name="connsiteX137" fmla="*/ 3507795 w 4875349"/>
              <a:gd name="connsiteY137" fmla="*/ 229136 h 926343"/>
              <a:gd name="connsiteX138" fmla="*/ 3478562 w 4875349"/>
              <a:gd name="connsiteY138" fmla="*/ 241095 h 926343"/>
              <a:gd name="connsiteX139" fmla="*/ 3445681 w 4875349"/>
              <a:gd name="connsiteY139" fmla="*/ 190285 h 926343"/>
              <a:gd name="connsiteX140" fmla="*/ 3478129 w 4875349"/>
              <a:gd name="connsiteY140" fmla="*/ 138829 h 926343"/>
              <a:gd name="connsiteX141" fmla="*/ 3505002 w 4875349"/>
              <a:gd name="connsiteY141" fmla="*/ 149077 h 926343"/>
              <a:gd name="connsiteX142" fmla="*/ 3521774 w 4875349"/>
              <a:gd name="connsiteY142" fmla="*/ 129227 h 926343"/>
              <a:gd name="connsiteX143" fmla="*/ 3476419 w 4875349"/>
              <a:gd name="connsiteY143" fmla="*/ 113000 h 926343"/>
              <a:gd name="connsiteX144" fmla="*/ 3633546 w 4875349"/>
              <a:gd name="connsiteY144" fmla="*/ 264584 h 926343"/>
              <a:gd name="connsiteX145" fmla="*/ 3604096 w 4875349"/>
              <a:gd name="connsiteY145" fmla="*/ 264584 h 926343"/>
              <a:gd name="connsiteX146" fmla="*/ 3602591 w 4875349"/>
              <a:gd name="connsiteY146" fmla="*/ 250282 h 926343"/>
              <a:gd name="connsiteX147" fmla="*/ 3567988 w 4875349"/>
              <a:gd name="connsiteY147" fmla="*/ 268220 h 926343"/>
              <a:gd name="connsiteX148" fmla="*/ 3536166 w 4875349"/>
              <a:gd name="connsiteY148" fmla="*/ 232560 h 926343"/>
              <a:gd name="connsiteX149" fmla="*/ 3536166 w 4875349"/>
              <a:gd name="connsiteY149" fmla="*/ 151221 h 926343"/>
              <a:gd name="connsiteX150" fmla="*/ 3570131 w 4875349"/>
              <a:gd name="connsiteY150" fmla="*/ 151221 h 926343"/>
              <a:gd name="connsiteX151" fmla="*/ 3570131 w 4875349"/>
              <a:gd name="connsiteY151" fmla="*/ 228291 h 926343"/>
              <a:gd name="connsiteX152" fmla="*/ 3581100 w 4875349"/>
              <a:gd name="connsiteY152" fmla="*/ 243239 h 926343"/>
              <a:gd name="connsiteX153" fmla="*/ 3599580 w 4875349"/>
              <a:gd name="connsiteY153" fmla="*/ 230001 h 926343"/>
              <a:gd name="connsiteX154" fmla="*/ 3599580 w 4875349"/>
              <a:gd name="connsiteY154" fmla="*/ 151221 h 926343"/>
              <a:gd name="connsiteX155" fmla="*/ 3633546 w 4875349"/>
              <a:gd name="connsiteY155" fmla="*/ 151221 h 926343"/>
              <a:gd name="connsiteX156" fmla="*/ 3633546 w 4875349"/>
              <a:gd name="connsiteY156" fmla="*/ 264584 h 926343"/>
              <a:gd name="connsiteX157" fmla="*/ 3744461 w 4875349"/>
              <a:gd name="connsiteY157" fmla="*/ 161465 h 926343"/>
              <a:gd name="connsiteX158" fmla="*/ 3732000 w 4875349"/>
              <a:gd name="connsiteY158" fmla="*/ 180466 h 926343"/>
              <a:gd name="connsiteX159" fmla="*/ 3703838 w 4875349"/>
              <a:gd name="connsiteY159" fmla="*/ 171713 h 926343"/>
              <a:gd name="connsiteX160" fmla="*/ 3690076 w 4875349"/>
              <a:gd name="connsiteY160" fmla="*/ 180251 h 926343"/>
              <a:gd name="connsiteX161" fmla="*/ 3713506 w 4875349"/>
              <a:gd name="connsiteY161" fmla="*/ 194768 h 926343"/>
              <a:gd name="connsiteX162" fmla="*/ 3748759 w 4875349"/>
              <a:gd name="connsiteY162" fmla="*/ 230845 h 926343"/>
              <a:gd name="connsiteX163" fmla="*/ 3698022 w 4875349"/>
              <a:gd name="connsiteY163" fmla="*/ 268215 h 926343"/>
              <a:gd name="connsiteX164" fmla="*/ 3650308 w 4875349"/>
              <a:gd name="connsiteY164" fmla="*/ 251342 h 926343"/>
              <a:gd name="connsiteX165" fmla="*/ 3666864 w 4875349"/>
              <a:gd name="connsiteY165" fmla="*/ 232986 h 926343"/>
              <a:gd name="connsiteX166" fmla="*/ 3697167 w 4875349"/>
              <a:gd name="connsiteY166" fmla="*/ 244083 h 926343"/>
              <a:gd name="connsiteX167" fmla="*/ 3713723 w 4875349"/>
              <a:gd name="connsiteY167" fmla="*/ 233417 h 926343"/>
              <a:gd name="connsiteX168" fmla="*/ 3689643 w 4875349"/>
              <a:gd name="connsiteY168" fmla="*/ 217608 h 926343"/>
              <a:gd name="connsiteX169" fmla="*/ 3655895 w 4875349"/>
              <a:gd name="connsiteY169" fmla="*/ 182176 h 926343"/>
              <a:gd name="connsiteX170" fmla="*/ 3702550 w 4875349"/>
              <a:gd name="connsiteY170" fmla="*/ 147594 h 926343"/>
              <a:gd name="connsiteX171" fmla="*/ 3744461 w 4875349"/>
              <a:gd name="connsiteY171" fmla="*/ 161465 h 926343"/>
              <a:gd name="connsiteX172" fmla="*/ 3839894 w 4875349"/>
              <a:gd name="connsiteY172" fmla="*/ 259246 h 926343"/>
              <a:gd name="connsiteX173" fmla="*/ 3808939 w 4875349"/>
              <a:gd name="connsiteY173" fmla="*/ 268215 h 926343"/>
              <a:gd name="connsiteX174" fmla="*/ 3771543 w 4875349"/>
              <a:gd name="connsiteY174" fmla="*/ 227222 h 926343"/>
              <a:gd name="connsiteX175" fmla="*/ 3771543 w 4875349"/>
              <a:gd name="connsiteY175" fmla="*/ 174702 h 926343"/>
              <a:gd name="connsiteX176" fmla="*/ 3755421 w 4875349"/>
              <a:gd name="connsiteY176" fmla="*/ 174702 h 926343"/>
              <a:gd name="connsiteX177" fmla="*/ 3755421 w 4875349"/>
              <a:gd name="connsiteY177" fmla="*/ 151216 h 926343"/>
              <a:gd name="connsiteX178" fmla="*/ 3771543 w 4875349"/>
              <a:gd name="connsiteY178" fmla="*/ 151216 h 926343"/>
              <a:gd name="connsiteX179" fmla="*/ 3771543 w 4875349"/>
              <a:gd name="connsiteY179" fmla="*/ 126667 h 926343"/>
              <a:gd name="connsiteX180" fmla="*/ 3805495 w 4875349"/>
              <a:gd name="connsiteY180" fmla="*/ 122828 h 926343"/>
              <a:gd name="connsiteX181" fmla="*/ 3805495 w 4875349"/>
              <a:gd name="connsiteY181" fmla="*/ 151216 h 926343"/>
              <a:gd name="connsiteX182" fmla="*/ 3831731 w 4875349"/>
              <a:gd name="connsiteY182" fmla="*/ 151216 h 926343"/>
              <a:gd name="connsiteX183" fmla="*/ 3828070 w 4875349"/>
              <a:gd name="connsiteY183" fmla="*/ 174702 h 926343"/>
              <a:gd name="connsiteX184" fmla="*/ 3805495 w 4875349"/>
              <a:gd name="connsiteY184" fmla="*/ 174702 h 926343"/>
              <a:gd name="connsiteX185" fmla="*/ 3805495 w 4875349"/>
              <a:gd name="connsiteY185" fmla="*/ 226792 h 926343"/>
              <a:gd name="connsiteX186" fmla="*/ 3816247 w 4875349"/>
              <a:gd name="connsiteY186" fmla="*/ 241524 h 926343"/>
              <a:gd name="connsiteX187" fmla="*/ 3828504 w 4875349"/>
              <a:gd name="connsiteY187" fmla="*/ 237901 h 926343"/>
              <a:gd name="connsiteX188" fmla="*/ 3839894 w 4875349"/>
              <a:gd name="connsiteY188" fmla="*/ 259246 h 926343"/>
              <a:gd name="connsiteX189" fmla="*/ 3954894 w 4875349"/>
              <a:gd name="connsiteY189" fmla="*/ 208009 h 926343"/>
              <a:gd name="connsiteX190" fmla="*/ 3899004 w 4875349"/>
              <a:gd name="connsiteY190" fmla="*/ 268219 h 926343"/>
              <a:gd name="connsiteX191" fmla="*/ 3843115 w 4875349"/>
              <a:gd name="connsiteY191" fmla="*/ 207794 h 926343"/>
              <a:gd name="connsiteX192" fmla="*/ 3899004 w 4875349"/>
              <a:gd name="connsiteY192" fmla="*/ 147585 h 926343"/>
              <a:gd name="connsiteX193" fmla="*/ 3954894 w 4875349"/>
              <a:gd name="connsiteY193" fmla="*/ 208009 h 926343"/>
              <a:gd name="connsiteX194" fmla="*/ 3878368 w 4875349"/>
              <a:gd name="connsiteY194" fmla="*/ 207794 h 926343"/>
              <a:gd name="connsiteX195" fmla="*/ 3899004 w 4875349"/>
              <a:gd name="connsiteY195" fmla="*/ 243453 h 926343"/>
              <a:gd name="connsiteX196" fmla="*/ 3919641 w 4875349"/>
              <a:gd name="connsiteY196" fmla="*/ 208009 h 926343"/>
              <a:gd name="connsiteX197" fmla="*/ 3899004 w 4875349"/>
              <a:gd name="connsiteY197" fmla="*/ 172350 h 926343"/>
              <a:gd name="connsiteX198" fmla="*/ 3878368 w 4875349"/>
              <a:gd name="connsiteY198" fmla="*/ 207794 h 926343"/>
              <a:gd name="connsiteX199" fmla="*/ 4132231 w 4875349"/>
              <a:gd name="connsiteY199" fmla="*/ 181748 h 926343"/>
              <a:gd name="connsiteX200" fmla="*/ 4132231 w 4875349"/>
              <a:gd name="connsiteY200" fmla="*/ 264582 h 926343"/>
              <a:gd name="connsiteX201" fmla="*/ 4098266 w 4875349"/>
              <a:gd name="connsiteY201" fmla="*/ 264582 h 926343"/>
              <a:gd name="connsiteX202" fmla="*/ 4098266 w 4875349"/>
              <a:gd name="connsiteY202" fmla="*/ 187512 h 926343"/>
              <a:gd name="connsiteX203" fmla="*/ 4088598 w 4875349"/>
              <a:gd name="connsiteY203" fmla="*/ 172349 h 926343"/>
              <a:gd name="connsiteX204" fmla="*/ 4071176 w 4875349"/>
              <a:gd name="connsiteY204" fmla="*/ 187081 h 926343"/>
              <a:gd name="connsiteX205" fmla="*/ 4071176 w 4875349"/>
              <a:gd name="connsiteY205" fmla="*/ 264582 h 926343"/>
              <a:gd name="connsiteX206" fmla="*/ 4037224 w 4875349"/>
              <a:gd name="connsiteY206" fmla="*/ 264582 h 926343"/>
              <a:gd name="connsiteX207" fmla="*/ 4037224 w 4875349"/>
              <a:gd name="connsiteY207" fmla="*/ 187512 h 926343"/>
              <a:gd name="connsiteX208" fmla="*/ 4027543 w 4875349"/>
              <a:gd name="connsiteY208" fmla="*/ 172349 h 926343"/>
              <a:gd name="connsiteX209" fmla="*/ 4010134 w 4875349"/>
              <a:gd name="connsiteY209" fmla="*/ 187081 h 926343"/>
              <a:gd name="connsiteX210" fmla="*/ 4010134 w 4875349"/>
              <a:gd name="connsiteY210" fmla="*/ 264582 h 926343"/>
              <a:gd name="connsiteX211" fmla="*/ 3976168 w 4875349"/>
              <a:gd name="connsiteY211" fmla="*/ 264582 h 926343"/>
              <a:gd name="connsiteX212" fmla="*/ 3976168 w 4875349"/>
              <a:gd name="connsiteY212" fmla="*/ 151219 h 926343"/>
              <a:gd name="connsiteX213" fmla="*/ 4005836 w 4875349"/>
              <a:gd name="connsiteY213" fmla="*/ 151219 h 926343"/>
              <a:gd name="connsiteX214" fmla="*/ 4008208 w 4875349"/>
              <a:gd name="connsiteY214" fmla="*/ 164457 h 926343"/>
              <a:gd name="connsiteX215" fmla="*/ 4041305 w 4875349"/>
              <a:gd name="connsiteY215" fmla="*/ 147583 h 926343"/>
              <a:gd name="connsiteX216" fmla="*/ 4068179 w 4875349"/>
              <a:gd name="connsiteY216" fmla="*/ 165521 h 926343"/>
              <a:gd name="connsiteX217" fmla="*/ 4102347 w 4875349"/>
              <a:gd name="connsiteY217" fmla="*/ 147583 h 926343"/>
              <a:gd name="connsiteX218" fmla="*/ 4132231 w 4875349"/>
              <a:gd name="connsiteY218" fmla="*/ 181748 h 926343"/>
              <a:gd name="connsiteX219" fmla="*/ 4258838 w 4875349"/>
              <a:gd name="connsiteY219" fmla="*/ 217827 h 926343"/>
              <a:gd name="connsiteX220" fmla="*/ 4188115 w 4875349"/>
              <a:gd name="connsiteY220" fmla="*/ 217827 h 926343"/>
              <a:gd name="connsiteX221" fmla="*/ 4214122 w 4875349"/>
              <a:gd name="connsiteY221" fmla="*/ 243656 h 926343"/>
              <a:gd name="connsiteX222" fmla="*/ 4241429 w 4875349"/>
              <a:gd name="connsiteY222" fmla="*/ 233623 h 926343"/>
              <a:gd name="connsiteX223" fmla="*/ 4255394 w 4875349"/>
              <a:gd name="connsiteY223" fmla="*/ 252409 h 926343"/>
              <a:gd name="connsiteX224" fmla="*/ 4210894 w 4875349"/>
              <a:gd name="connsiteY224" fmla="*/ 268219 h 926343"/>
              <a:gd name="connsiteX225" fmla="*/ 4153499 w 4875349"/>
              <a:gd name="connsiteY225" fmla="*/ 208440 h 926343"/>
              <a:gd name="connsiteX226" fmla="*/ 4206812 w 4875349"/>
              <a:gd name="connsiteY226" fmla="*/ 147585 h 926343"/>
              <a:gd name="connsiteX227" fmla="*/ 4259475 w 4875349"/>
              <a:gd name="connsiteY227" fmla="*/ 205666 h 926343"/>
              <a:gd name="connsiteX228" fmla="*/ 4258838 w 4875349"/>
              <a:gd name="connsiteY228" fmla="*/ 217827 h 926343"/>
              <a:gd name="connsiteX229" fmla="*/ 4226161 w 4875349"/>
              <a:gd name="connsiteY229" fmla="*/ 196051 h 926343"/>
              <a:gd name="connsiteX230" fmla="*/ 4207680 w 4875349"/>
              <a:gd name="connsiteY230" fmla="*/ 170006 h 926343"/>
              <a:gd name="connsiteX231" fmla="*/ 4188115 w 4875349"/>
              <a:gd name="connsiteY231" fmla="*/ 197546 h 926343"/>
              <a:gd name="connsiteX232" fmla="*/ 4226161 w 4875349"/>
              <a:gd name="connsiteY232" fmla="*/ 197546 h 926343"/>
              <a:gd name="connsiteX233" fmla="*/ 4226161 w 4875349"/>
              <a:gd name="connsiteY233" fmla="*/ 196051 h 926343"/>
              <a:gd name="connsiteX234" fmla="*/ 4429055 w 4875349"/>
              <a:gd name="connsiteY234" fmla="*/ 117480 h 926343"/>
              <a:gd name="connsiteX235" fmla="*/ 4507732 w 4875349"/>
              <a:gd name="connsiteY235" fmla="*/ 117480 h 926343"/>
              <a:gd name="connsiteX236" fmla="*/ 4505359 w 4875349"/>
              <a:gd name="connsiteY236" fmla="*/ 133716 h 926343"/>
              <a:gd name="connsiteX237" fmla="*/ 4449486 w 4875349"/>
              <a:gd name="connsiteY237" fmla="*/ 133716 h 926343"/>
              <a:gd name="connsiteX238" fmla="*/ 4449486 w 4875349"/>
              <a:gd name="connsiteY238" fmla="*/ 183887 h 926343"/>
              <a:gd name="connsiteX239" fmla="*/ 4497841 w 4875349"/>
              <a:gd name="connsiteY239" fmla="*/ 183887 h 926343"/>
              <a:gd name="connsiteX240" fmla="*/ 4497841 w 4875349"/>
              <a:gd name="connsiteY240" fmla="*/ 199900 h 926343"/>
              <a:gd name="connsiteX241" fmla="*/ 4449486 w 4875349"/>
              <a:gd name="connsiteY241" fmla="*/ 199900 h 926343"/>
              <a:gd name="connsiteX242" fmla="*/ 4449486 w 4875349"/>
              <a:gd name="connsiteY242" fmla="*/ 264584 h 926343"/>
              <a:gd name="connsiteX243" fmla="*/ 4429055 w 4875349"/>
              <a:gd name="connsiteY243" fmla="*/ 264584 h 926343"/>
              <a:gd name="connsiteX244" fmla="*/ 4429055 w 4875349"/>
              <a:gd name="connsiteY244" fmla="*/ 117479 h 926343"/>
              <a:gd name="connsiteX245" fmla="*/ 4557185 w 4875349"/>
              <a:gd name="connsiteY245" fmla="*/ 111507 h 926343"/>
              <a:gd name="connsiteX246" fmla="*/ 4543223 w 4875349"/>
              <a:gd name="connsiteY246" fmla="*/ 124742 h 926343"/>
              <a:gd name="connsiteX247" fmla="*/ 4529461 w 4875349"/>
              <a:gd name="connsiteY247" fmla="*/ 111507 h 926343"/>
              <a:gd name="connsiteX248" fmla="*/ 4543223 w 4875349"/>
              <a:gd name="connsiteY248" fmla="*/ 98050 h 926343"/>
              <a:gd name="connsiteX249" fmla="*/ 4557185 w 4875349"/>
              <a:gd name="connsiteY249" fmla="*/ 111507 h 926343"/>
              <a:gd name="connsiteX250" fmla="*/ 4553313 w 4875349"/>
              <a:gd name="connsiteY250" fmla="*/ 264578 h 926343"/>
              <a:gd name="connsiteX251" fmla="*/ 4533532 w 4875349"/>
              <a:gd name="connsiteY251" fmla="*/ 264578 h 926343"/>
              <a:gd name="connsiteX252" fmla="*/ 4533532 w 4875349"/>
              <a:gd name="connsiteY252" fmla="*/ 152066 h 926343"/>
              <a:gd name="connsiteX253" fmla="*/ 4553313 w 4875349"/>
              <a:gd name="connsiteY253" fmla="*/ 152066 h 926343"/>
              <a:gd name="connsiteX254" fmla="*/ 4553313 w 4875349"/>
              <a:gd name="connsiteY254" fmla="*/ 264578 h 926343"/>
              <a:gd name="connsiteX255" fmla="*/ 4654569 w 4875349"/>
              <a:gd name="connsiteY255" fmla="*/ 150790 h 926343"/>
              <a:gd name="connsiteX256" fmla="*/ 4650909 w 4875349"/>
              <a:gd name="connsiteY256" fmla="*/ 170003 h 926343"/>
              <a:gd name="connsiteX257" fmla="*/ 4641032 w 4875349"/>
              <a:gd name="connsiteY257" fmla="*/ 168713 h 926343"/>
              <a:gd name="connsiteX258" fmla="*/ 4613944 w 4875349"/>
              <a:gd name="connsiteY258" fmla="*/ 200317 h 926343"/>
              <a:gd name="connsiteX259" fmla="*/ 4613944 w 4875349"/>
              <a:gd name="connsiteY259" fmla="*/ 264579 h 926343"/>
              <a:gd name="connsiteX260" fmla="*/ 4594163 w 4875349"/>
              <a:gd name="connsiteY260" fmla="*/ 264579 h 926343"/>
              <a:gd name="connsiteX261" fmla="*/ 4594163 w 4875349"/>
              <a:gd name="connsiteY261" fmla="*/ 152080 h 926343"/>
              <a:gd name="connsiteX262" fmla="*/ 4611147 w 4875349"/>
              <a:gd name="connsiteY262" fmla="*/ 152080 h 926343"/>
              <a:gd name="connsiteX263" fmla="*/ 4613082 w 4875349"/>
              <a:gd name="connsiteY263" fmla="*/ 174915 h 926343"/>
              <a:gd name="connsiteX264" fmla="*/ 4643391 w 4875349"/>
              <a:gd name="connsiteY264" fmla="*/ 149500 h 926343"/>
              <a:gd name="connsiteX265" fmla="*/ 4654568 w 4875349"/>
              <a:gd name="connsiteY265" fmla="*/ 150790 h 926343"/>
              <a:gd name="connsiteX266" fmla="*/ 4746366 w 4875349"/>
              <a:gd name="connsiteY266" fmla="*/ 162322 h 926343"/>
              <a:gd name="connsiteX267" fmla="*/ 4737974 w 4875349"/>
              <a:gd name="connsiteY267" fmla="*/ 174700 h 926343"/>
              <a:gd name="connsiteX268" fmla="*/ 4708539 w 4875349"/>
              <a:gd name="connsiteY268" fmla="*/ 165100 h 926343"/>
              <a:gd name="connsiteX269" fmla="*/ 4687684 w 4875349"/>
              <a:gd name="connsiteY269" fmla="*/ 179823 h 926343"/>
              <a:gd name="connsiteX270" fmla="*/ 4711973 w 4875349"/>
              <a:gd name="connsiteY270" fmla="*/ 197969 h 926343"/>
              <a:gd name="connsiteX271" fmla="*/ 4749588 w 4875349"/>
              <a:gd name="connsiteY271" fmla="*/ 232984 h 926343"/>
              <a:gd name="connsiteX272" fmla="*/ 4704880 w 4875349"/>
              <a:gd name="connsiteY272" fmla="*/ 267143 h 926343"/>
              <a:gd name="connsiteX273" fmla="*/ 4662107 w 4875349"/>
              <a:gd name="connsiteY273" fmla="*/ 252408 h 926343"/>
              <a:gd name="connsiteX274" fmla="*/ 4672635 w 4875349"/>
              <a:gd name="connsiteY274" fmla="*/ 240451 h 926343"/>
              <a:gd name="connsiteX275" fmla="*/ 4704443 w 4875349"/>
              <a:gd name="connsiteY275" fmla="*/ 251341 h 926343"/>
              <a:gd name="connsiteX276" fmla="*/ 4728733 w 4875349"/>
              <a:gd name="connsiteY276" fmla="*/ 234261 h 926343"/>
              <a:gd name="connsiteX277" fmla="*/ 4701221 w 4875349"/>
              <a:gd name="connsiteY277" fmla="*/ 213126 h 926343"/>
              <a:gd name="connsiteX278" fmla="*/ 4667040 w 4875349"/>
              <a:gd name="connsiteY278" fmla="*/ 180468 h 926343"/>
              <a:gd name="connsiteX279" fmla="*/ 4707890 w 4875349"/>
              <a:gd name="connsiteY279" fmla="*/ 149509 h 926343"/>
              <a:gd name="connsiteX280" fmla="*/ 4746366 w 4875349"/>
              <a:gd name="connsiteY280" fmla="*/ 162322 h 926343"/>
              <a:gd name="connsiteX281" fmla="*/ 4834725 w 4875349"/>
              <a:gd name="connsiteY281" fmla="*/ 259455 h 926343"/>
              <a:gd name="connsiteX282" fmla="*/ 4809361 w 4875349"/>
              <a:gd name="connsiteY282" fmla="*/ 267145 h 926343"/>
              <a:gd name="connsiteX283" fmla="*/ 4778827 w 4875349"/>
              <a:gd name="connsiteY283" fmla="*/ 235120 h 926343"/>
              <a:gd name="connsiteX284" fmla="*/ 4778827 w 4875349"/>
              <a:gd name="connsiteY284" fmla="*/ 167223 h 926343"/>
              <a:gd name="connsiteX285" fmla="*/ 4759057 w 4875349"/>
              <a:gd name="connsiteY285" fmla="*/ 167223 h 926343"/>
              <a:gd name="connsiteX286" fmla="*/ 4759057 w 4875349"/>
              <a:gd name="connsiteY286" fmla="*/ 152079 h 926343"/>
              <a:gd name="connsiteX287" fmla="*/ 4778827 w 4875349"/>
              <a:gd name="connsiteY287" fmla="*/ 152079 h 926343"/>
              <a:gd name="connsiteX288" fmla="*/ 4778827 w 4875349"/>
              <a:gd name="connsiteY288" fmla="*/ 126664 h 926343"/>
              <a:gd name="connsiteX289" fmla="*/ 4798608 w 4875349"/>
              <a:gd name="connsiteY289" fmla="*/ 124308 h 926343"/>
              <a:gd name="connsiteX290" fmla="*/ 4798608 w 4875349"/>
              <a:gd name="connsiteY290" fmla="*/ 152079 h 926343"/>
              <a:gd name="connsiteX291" fmla="*/ 4825484 w 4875349"/>
              <a:gd name="connsiteY291" fmla="*/ 152079 h 926343"/>
              <a:gd name="connsiteX292" fmla="*/ 4823323 w 4875349"/>
              <a:gd name="connsiteY292" fmla="*/ 167223 h 926343"/>
              <a:gd name="connsiteX293" fmla="*/ 4798608 w 4875349"/>
              <a:gd name="connsiteY293" fmla="*/ 167223 h 926343"/>
              <a:gd name="connsiteX294" fmla="*/ 4798608 w 4875349"/>
              <a:gd name="connsiteY294" fmla="*/ 234264 h 926343"/>
              <a:gd name="connsiteX295" fmla="*/ 4812146 w 4875349"/>
              <a:gd name="connsiteY295" fmla="*/ 250922 h 926343"/>
              <a:gd name="connsiteX296" fmla="*/ 4827194 w 4875349"/>
              <a:gd name="connsiteY296" fmla="*/ 246432 h 926343"/>
              <a:gd name="connsiteX297" fmla="*/ 4834725 w 4875349"/>
              <a:gd name="connsiteY297" fmla="*/ 259455 h 926343"/>
              <a:gd name="connsiteX298" fmla="*/ 4875350 w 4875349"/>
              <a:gd name="connsiteY298" fmla="*/ 252199 h 926343"/>
              <a:gd name="connsiteX299" fmla="*/ 4860302 w 4875349"/>
              <a:gd name="connsiteY299" fmla="*/ 267145 h 926343"/>
              <a:gd name="connsiteX300" fmla="*/ 4845465 w 4875349"/>
              <a:gd name="connsiteY300" fmla="*/ 252199 h 926343"/>
              <a:gd name="connsiteX301" fmla="*/ 4860302 w 4875349"/>
              <a:gd name="connsiteY301" fmla="*/ 237464 h 926343"/>
              <a:gd name="connsiteX302" fmla="*/ 4875350 w 4875349"/>
              <a:gd name="connsiteY302" fmla="*/ 252199 h 926343"/>
              <a:gd name="connsiteX303" fmla="*/ 4354043 w 4875349"/>
              <a:gd name="connsiteY303" fmla="*/ 149509 h 926343"/>
              <a:gd name="connsiteX304" fmla="*/ 4348673 w 4875349"/>
              <a:gd name="connsiteY304" fmla="*/ 182179 h 926343"/>
              <a:gd name="connsiteX305" fmla="*/ 4338355 w 4875349"/>
              <a:gd name="connsiteY305" fmla="*/ 180684 h 926343"/>
              <a:gd name="connsiteX306" fmla="*/ 4314709 w 4875349"/>
              <a:gd name="connsiteY306" fmla="*/ 208439 h 926343"/>
              <a:gd name="connsiteX307" fmla="*/ 4314709 w 4875349"/>
              <a:gd name="connsiteY307" fmla="*/ 264582 h 926343"/>
              <a:gd name="connsiteX308" fmla="*/ 4280743 w 4875349"/>
              <a:gd name="connsiteY308" fmla="*/ 264582 h 926343"/>
              <a:gd name="connsiteX309" fmla="*/ 4280743 w 4875349"/>
              <a:gd name="connsiteY309" fmla="*/ 151219 h 926343"/>
              <a:gd name="connsiteX310" fmla="*/ 4310397 w 4875349"/>
              <a:gd name="connsiteY310" fmla="*/ 151219 h 926343"/>
              <a:gd name="connsiteX311" fmla="*/ 4313203 w 4875349"/>
              <a:gd name="connsiteY311" fmla="*/ 173210 h 926343"/>
              <a:gd name="connsiteX312" fmla="*/ 4342653 w 4875349"/>
              <a:gd name="connsiteY312" fmla="*/ 148014 h 926343"/>
              <a:gd name="connsiteX313" fmla="*/ 4354043 w 4875349"/>
              <a:gd name="connsiteY313" fmla="*/ 149509 h 926343"/>
              <a:gd name="connsiteX314" fmla="*/ 2977074 w 4875349"/>
              <a:gd name="connsiteY314" fmla="*/ 861572 h 926343"/>
              <a:gd name="connsiteX315" fmla="*/ 2938180 w 4875349"/>
              <a:gd name="connsiteY315" fmla="*/ 819204 h 926343"/>
              <a:gd name="connsiteX316" fmla="*/ 2984781 w 4875349"/>
              <a:gd name="connsiteY316" fmla="*/ 776658 h 926343"/>
              <a:gd name="connsiteX317" fmla="*/ 3023675 w 4875349"/>
              <a:gd name="connsiteY317" fmla="*/ 819204 h 926343"/>
              <a:gd name="connsiteX318" fmla="*/ 2977074 w 4875349"/>
              <a:gd name="connsiteY318" fmla="*/ 861572 h 926343"/>
              <a:gd name="connsiteX319" fmla="*/ 2984780 w 4875349"/>
              <a:gd name="connsiteY319" fmla="*/ 782889 h 926343"/>
              <a:gd name="connsiteX320" fmla="*/ 2944273 w 4875349"/>
              <a:gd name="connsiteY320" fmla="*/ 819738 h 926343"/>
              <a:gd name="connsiteX321" fmla="*/ 2977074 w 4875349"/>
              <a:gd name="connsiteY321" fmla="*/ 855519 h 926343"/>
              <a:gd name="connsiteX322" fmla="*/ 3017580 w 4875349"/>
              <a:gd name="connsiteY322" fmla="*/ 818670 h 926343"/>
              <a:gd name="connsiteX323" fmla="*/ 2984780 w 4875349"/>
              <a:gd name="connsiteY323" fmla="*/ 782889 h 926343"/>
              <a:gd name="connsiteX324" fmla="*/ 2988007 w 4875349"/>
              <a:gd name="connsiteY324" fmla="*/ 824366 h 926343"/>
              <a:gd name="connsiteX325" fmla="*/ 3001629 w 4875349"/>
              <a:gd name="connsiteY325" fmla="*/ 806743 h 926343"/>
              <a:gd name="connsiteX326" fmla="*/ 2988186 w 4875349"/>
              <a:gd name="connsiteY326" fmla="*/ 794104 h 926343"/>
              <a:gd name="connsiteX327" fmla="*/ 2971697 w 4875349"/>
              <a:gd name="connsiteY327" fmla="*/ 794104 h 926343"/>
              <a:gd name="connsiteX328" fmla="*/ 2962197 w 4875349"/>
              <a:gd name="connsiteY328" fmla="*/ 844126 h 926343"/>
              <a:gd name="connsiteX329" fmla="*/ 2968470 w 4875349"/>
              <a:gd name="connsiteY329" fmla="*/ 844126 h 926343"/>
              <a:gd name="connsiteX330" fmla="*/ 2972055 w 4875349"/>
              <a:gd name="connsiteY330" fmla="*/ 824900 h 926343"/>
              <a:gd name="connsiteX331" fmla="*/ 2981554 w 4875349"/>
              <a:gd name="connsiteY331" fmla="*/ 824900 h 926343"/>
              <a:gd name="connsiteX332" fmla="*/ 2988186 w 4875349"/>
              <a:gd name="connsiteY332" fmla="*/ 844126 h 926343"/>
              <a:gd name="connsiteX333" fmla="*/ 2994818 w 4875349"/>
              <a:gd name="connsiteY333" fmla="*/ 844126 h 926343"/>
              <a:gd name="connsiteX334" fmla="*/ 2988007 w 4875349"/>
              <a:gd name="connsiteY334" fmla="*/ 824366 h 926343"/>
              <a:gd name="connsiteX335" fmla="*/ 2988007 w 4875349"/>
              <a:gd name="connsiteY335" fmla="*/ 824366 h 926343"/>
              <a:gd name="connsiteX336" fmla="*/ 2995355 w 4875349"/>
              <a:gd name="connsiteY336" fmla="*/ 808879 h 926343"/>
              <a:gd name="connsiteX337" fmla="*/ 2983526 w 4875349"/>
              <a:gd name="connsiteY337" fmla="*/ 818848 h 926343"/>
              <a:gd name="connsiteX338" fmla="*/ 2973130 w 4875349"/>
              <a:gd name="connsiteY338" fmla="*/ 818848 h 926343"/>
              <a:gd name="connsiteX339" fmla="*/ 2976715 w 4875349"/>
              <a:gd name="connsiteY339" fmla="*/ 800156 h 926343"/>
              <a:gd name="connsiteX340" fmla="*/ 2988186 w 4875349"/>
              <a:gd name="connsiteY340" fmla="*/ 800156 h 926343"/>
              <a:gd name="connsiteX341" fmla="*/ 2995355 w 4875349"/>
              <a:gd name="connsiteY341" fmla="*/ 808879 h 926343"/>
              <a:gd name="connsiteX342" fmla="*/ 1498985 w 4875349"/>
              <a:gd name="connsiteY342" fmla="*/ 270374 h 926343"/>
              <a:gd name="connsiteX343" fmla="*/ 1453828 w 4875349"/>
              <a:gd name="connsiteY343" fmla="*/ 227989 h 926343"/>
              <a:gd name="connsiteX344" fmla="*/ 1501834 w 4875349"/>
              <a:gd name="connsiteY344" fmla="*/ 195649 h 926343"/>
              <a:gd name="connsiteX345" fmla="*/ 1597180 w 4875349"/>
              <a:gd name="connsiteY345" fmla="*/ 222644 h 926343"/>
              <a:gd name="connsiteX346" fmla="*/ 1613401 w 4875349"/>
              <a:gd name="connsiteY346" fmla="*/ 137908 h 926343"/>
              <a:gd name="connsiteX347" fmla="*/ 1507205 w 4875349"/>
              <a:gd name="connsiteY347" fmla="*/ 113411 h 926343"/>
              <a:gd name="connsiteX348" fmla="*/ 1340970 w 4875349"/>
              <a:gd name="connsiteY348" fmla="*/ 243327 h 926343"/>
              <a:gd name="connsiteX349" fmla="*/ 1420637 w 4875349"/>
              <a:gd name="connsiteY349" fmla="*/ 342530 h 926343"/>
              <a:gd name="connsiteX350" fmla="*/ 1467348 w 4875349"/>
              <a:gd name="connsiteY350" fmla="*/ 390260 h 926343"/>
              <a:gd name="connsiteX351" fmla="*/ 1420899 w 4875349"/>
              <a:gd name="connsiteY351" fmla="*/ 423380 h 926343"/>
              <a:gd name="connsiteX352" fmla="*/ 1316170 w 4875349"/>
              <a:gd name="connsiteY352" fmla="*/ 394058 h 926343"/>
              <a:gd name="connsiteX353" fmla="*/ 1299920 w 4875349"/>
              <a:gd name="connsiteY353" fmla="*/ 478961 h 926343"/>
              <a:gd name="connsiteX354" fmla="*/ 1410107 w 4875349"/>
              <a:gd name="connsiteY354" fmla="*/ 504852 h 926343"/>
              <a:gd name="connsiteX355" fmla="*/ 1549514 w 4875349"/>
              <a:gd name="connsiteY355" fmla="*/ 458861 h 926343"/>
              <a:gd name="connsiteX356" fmla="*/ 1584075 w 4875349"/>
              <a:gd name="connsiteY356" fmla="*/ 372652 h 926343"/>
              <a:gd name="connsiteX357" fmla="*/ 1498985 w 4875349"/>
              <a:gd name="connsiteY357" fmla="*/ 270374 h 926343"/>
              <a:gd name="connsiteX358" fmla="*/ 970363 w 4875349"/>
              <a:gd name="connsiteY358" fmla="*/ 127406 h 926343"/>
              <a:gd name="connsiteX359" fmla="*/ 952989 w 4875349"/>
              <a:gd name="connsiteY359" fmla="*/ 217938 h 926343"/>
              <a:gd name="connsiteX360" fmla="*/ 891107 w 4875349"/>
              <a:gd name="connsiteY360" fmla="*/ 203307 h 926343"/>
              <a:gd name="connsiteX361" fmla="*/ 763747 w 4875349"/>
              <a:gd name="connsiteY361" fmla="*/ 338997 h 926343"/>
              <a:gd name="connsiteX362" fmla="*/ 837167 w 4875349"/>
              <a:gd name="connsiteY362" fmla="*/ 415748 h 926343"/>
              <a:gd name="connsiteX363" fmla="*/ 930953 w 4875349"/>
              <a:gd name="connsiteY363" fmla="*/ 391664 h 926343"/>
              <a:gd name="connsiteX364" fmla="*/ 913201 w 4875349"/>
              <a:gd name="connsiteY364" fmla="*/ 484779 h 926343"/>
              <a:gd name="connsiteX365" fmla="*/ 805571 w 4875349"/>
              <a:gd name="connsiteY365" fmla="*/ 504852 h 926343"/>
              <a:gd name="connsiteX366" fmla="*/ 646266 w 4875349"/>
              <a:gd name="connsiteY366" fmla="*/ 351250 h 926343"/>
              <a:gd name="connsiteX367" fmla="*/ 892662 w 4875349"/>
              <a:gd name="connsiteY367" fmla="*/ 114188 h 926343"/>
              <a:gd name="connsiteX368" fmla="*/ 970363 w 4875349"/>
              <a:gd name="connsiteY368" fmla="*/ 127406 h 926343"/>
              <a:gd name="connsiteX369" fmla="*/ 2778278 w 4875349"/>
              <a:gd name="connsiteY369" fmla="*/ 343325 h 926343"/>
              <a:gd name="connsiteX370" fmla="*/ 2993476 w 4875349"/>
              <a:gd name="connsiteY370" fmla="*/ 302896 h 926343"/>
              <a:gd name="connsiteX371" fmla="*/ 3023855 w 4875349"/>
              <a:gd name="connsiteY371" fmla="*/ 226484 h 926343"/>
              <a:gd name="connsiteX372" fmla="*/ 2892289 w 4875349"/>
              <a:gd name="connsiteY372" fmla="*/ 113423 h 926343"/>
              <a:gd name="connsiteX373" fmla="*/ 2730905 w 4875349"/>
              <a:gd name="connsiteY373" fmla="*/ 187174 h 926343"/>
              <a:gd name="connsiteX374" fmla="*/ 2672078 w 4875349"/>
              <a:gd name="connsiteY374" fmla="*/ 346655 h 926343"/>
              <a:gd name="connsiteX375" fmla="*/ 2836038 w 4875349"/>
              <a:gd name="connsiteY375" fmla="*/ 504881 h 926343"/>
              <a:gd name="connsiteX376" fmla="*/ 2976777 w 4875349"/>
              <a:gd name="connsiteY376" fmla="*/ 474840 h 926343"/>
              <a:gd name="connsiteX377" fmla="*/ 2994734 w 4875349"/>
              <a:gd name="connsiteY377" fmla="*/ 381111 h 926343"/>
              <a:gd name="connsiteX378" fmla="*/ 2863005 w 4875349"/>
              <a:gd name="connsiteY378" fmla="*/ 418032 h 926343"/>
              <a:gd name="connsiteX379" fmla="*/ 2778278 w 4875349"/>
              <a:gd name="connsiteY379" fmla="*/ 343325 h 926343"/>
              <a:gd name="connsiteX380" fmla="*/ 2878412 w 4875349"/>
              <a:gd name="connsiteY380" fmla="*/ 194883 h 926343"/>
              <a:gd name="connsiteX381" fmla="*/ 2909510 w 4875349"/>
              <a:gd name="connsiteY381" fmla="*/ 249117 h 926343"/>
              <a:gd name="connsiteX382" fmla="*/ 2790539 w 4875349"/>
              <a:gd name="connsiteY382" fmla="*/ 271078 h 926343"/>
              <a:gd name="connsiteX383" fmla="*/ 2878412 w 4875349"/>
              <a:gd name="connsiteY383" fmla="*/ 194883 h 926343"/>
              <a:gd name="connsiteX384" fmla="*/ 2693048 w 4875349"/>
              <a:gd name="connsiteY384" fmla="*/ 127406 h 926343"/>
              <a:gd name="connsiteX385" fmla="*/ 2675674 w 4875349"/>
              <a:gd name="connsiteY385" fmla="*/ 217938 h 926343"/>
              <a:gd name="connsiteX386" fmla="*/ 2613791 w 4875349"/>
              <a:gd name="connsiteY386" fmla="*/ 203307 h 926343"/>
              <a:gd name="connsiteX387" fmla="*/ 2486431 w 4875349"/>
              <a:gd name="connsiteY387" fmla="*/ 338997 h 926343"/>
              <a:gd name="connsiteX388" fmla="*/ 2559852 w 4875349"/>
              <a:gd name="connsiteY388" fmla="*/ 415748 h 926343"/>
              <a:gd name="connsiteX389" fmla="*/ 2653638 w 4875349"/>
              <a:gd name="connsiteY389" fmla="*/ 391664 h 926343"/>
              <a:gd name="connsiteX390" fmla="*/ 2635886 w 4875349"/>
              <a:gd name="connsiteY390" fmla="*/ 484779 h 926343"/>
              <a:gd name="connsiteX391" fmla="*/ 2528256 w 4875349"/>
              <a:gd name="connsiteY391" fmla="*/ 504852 h 926343"/>
              <a:gd name="connsiteX392" fmla="*/ 2368950 w 4875349"/>
              <a:gd name="connsiteY392" fmla="*/ 351250 h 926343"/>
              <a:gd name="connsiteX393" fmla="*/ 2615346 w 4875349"/>
              <a:gd name="connsiteY393" fmla="*/ 114188 h 926343"/>
              <a:gd name="connsiteX394" fmla="*/ 2693048 w 4875349"/>
              <a:gd name="connsiteY394" fmla="*/ 127406 h 926343"/>
              <a:gd name="connsiteX395" fmla="*/ 2329634 w 4875349"/>
              <a:gd name="connsiteY395" fmla="*/ 152058 h 926343"/>
              <a:gd name="connsiteX396" fmla="*/ 2229388 w 4875349"/>
              <a:gd name="connsiteY396" fmla="*/ 113412 h 926343"/>
              <a:gd name="connsiteX397" fmla="*/ 2074640 w 4875349"/>
              <a:gd name="connsiteY397" fmla="*/ 176365 h 926343"/>
              <a:gd name="connsiteX398" fmla="*/ 1995666 w 4875349"/>
              <a:gd name="connsiteY398" fmla="*/ 374196 h 926343"/>
              <a:gd name="connsiteX399" fmla="*/ 2103884 w 4875349"/>
              <a:gd name="connsiteY399" fmla="*/ 505631 h 926343"/>
              <a:gd name="connsiteX400" fmla="*/ 2216888 w 4875349"/>
              <a:gd name="connsiteY400" fmla="*/ 424869 h 926343"/>
              <a:gd name="connsiteX401" fmla="*/ 2202971 w 4875349"/>
              <a:gd name="connsiteY401" fmla="*/ 497208 h 926343"/>
              <a:gd name="connsiteX402" fmla="*/ 2310065 w 4875349"/>
              <a:gd name="connsiteY402" fmla="*/ 497208 h 926343"/>
              <a:gd name="connsiteX403" fmla="*/ 2350499 w 4875349"/>
              <a:gd name="connsiteY403" fmla="*/ 287037 h 926343"/>
              <a:gd name="connsiteX404" fmla="*/ 2329634 w 4875349"/>
              <a:gd name="connsiteY404" fmla="*/ 152058 h 926343"/>
              <a:gd name="connsiteX405" fmla="*/ 2237095 w 4875349"/>
              <a:gd name="connsiteY405" fmla="*/ 310500 h 926343"/>
              <a:gd name="connsiteX406" fmla="*/ 2149081 w 4875349"/>
              <a:gd name="connsiteY406" fmla="*/ 414918 h 926343"/>
              <a:gd name="connsiteX407" fmla="*/ 2108903 w 4875349"/>
              <a:gd name="connsiteY407" fmla="*/ 351174 h 926343"/>
              <a:gd name="connsiteX408" fmla="*/ 2207291 w 4875349"/>
              <a:gd name="connsiteY408" fmla="*/ 197893 h 926343"/>
              <a:gd name="connsiteX409" fmla="*/ 2247393 w 4875349"/>
              <a:gd name="connsiteY409" fmla="*/ 238683 h 926343"/>
              <a:gd name="connsiteX410" fmla="*/ 2237095 w 4875349"/>
              <a:gd name="connsiteY410" fmla="*/ 310500 h 926343"/>
              <a:gd name="connsiteX411" fmla="*/ 606951 w 4875349"/>
              <a:gd name="connsiteY411" fmla="*/ 152058 h 926343"/>
              <a:gd name="connsiteX412" fmla="*/ 506706 w 4875349"/>
              <a:gd name="connsiteY412" fmla="*/ 113412 h 926343"/>
              <a:gd name="connsiteX413" fmla="*/ 351958 w 4875349"/>
              <a:gd name="connsiteY413" fmla="*/ 176365 h 926343"/>
              <a:gd name="connsiteX414" fmla="*/ 272985 w 4875349"/>
              <a:gd name="connsiteY414" fmla="*/ 374196 h 926343"/>
              <a:gd name="connsiteX415" fmla="*/ 381203 w 4875349"/>
              <a:gd name="connsiteY415" fmla="*/ 505631 h 926343"/>
              <a:gd name="connsiteX416" fmla="*/ 494206 w 4875349"/>
              <a:gd name="connsiteY416" fmla="*/ 424869 h 926343"/>
              <a:gd name="connsiteX417" fmla="*/ 480290 w 4875349"/>
              <a:gd name="connsiteY417" fmla="*/ 497208 h 926343"/>
              <a:gd name="connsiteX418" fmla="*/ 587383 w 4875349"/>
              <a:gd name="connsiteY418" fmla="*/ 497208 h 926343"/>
              <a:gd name="connsiteX419" fmla="*/ 627817 w 4875349"/>
              <a:gd name="connsiteY419" fmla="*/ 287037 h 926343"/>
              <a:gd name="connsiteX420" fmla="*/ 606951 w 4875349"/>
              <a:gd name="connsiteY420" fmla="*/ 152058 h 926343"/>
              <a:gd name="connsiteX421" fmla="*/ 514414 w 4875349"/>
              <a:gd name="connsiteY421" fmla="*/ 310500 h 926343"/>
              <a:gd name="connsiteX422" fmla="*/ 426399 w 4875349"/>
              <a:gd name="connsiteY422" fmla="*/ 414918 h 926343"/>
              <a:gd name="connsiteX423" fmla="*/ 386220 w 4875349"/>
              <a:gd name="connsiteY423" fmla="*/ 351174 h 926343"/>
              <a:gd name="connsiteX424" fmla="*/ 484610 w 4875349"/>
              <a:gd name="connsiteY424" fmla="*/ 197893 h 926343"/>
              <a:gd name="connsiteX425" fmla="*/ 524712 w 4875349"/>
              <a:gd name="connsiteY425" fmla="*/ 238683 h 926343"/>
              <a:gd name="connsiteX426" fmla="*/ 514414 w 4875349"/>
              <a:gd name="connsiteY426" fmla="*/ 310500 h 926343"/>
              <a:gd name="connsiteX427" fmla="*/ 1865864 w 4875349"/>
              <a:gd name="connsiteY427" fmla="*/ 113412 h 926343"/>
              <a:gd name="connsiteX428" fmla="*/ 1749875 w 4875349"/>
              <a:gd name="connsiteY428" fmla="*/ 180686 h 926343"/>
              <a:gd name="connsiteX429" fmla="*/ 1761420 w 4875349"/>
              <a:gd name="connsiteY429" fmla="*/ 120329 h 926343"/>
              <a:gd name="connsiteX430" fmla="*/ 1662666 w 4875349"/>
              <a:gd name="connsiteY430" fmla="*/ 120329 h 926343"/>
              <a:gd name="connsiteX431" fmla="*/ 1567483 w 4875349"/>
              <a:gd name="connsiteY431" fmla="*/ 617550 h 926343"/>
              <a:gd name="connsiteX432" fmla="*/ 1679604 w 4875349"/>
              <a:gd name="connsiteY432" fmla="*/ 617550 h 926343"/>
              <a:gd name="connsiteX433" fmla="*/ 1708085 w 4875349"/>
              <a:gd name="connsiteY433" fmla="*/ 468046 h 926343"/>
              <a:gd name="connsiteX434" fmla="*/ 1782974 w 4875349"/>
              <a:gd name="connsiteY434" fmla="*/ 505635 h 926343"/>
              <a:gd name="connsiteX435" fmla="*/ 1864479 w 4875349"/>
              <a:gd name="connsiteY435" fmla="*/ 483389 h 926343"/>
              <a:gd name="connsiteX436" fmla="*/ 1988181 w 4875349"/>
              <a:gd name="connsiteY436" fmla="*/ 256331 h 926343"/>
              <a:gd name="connsiteX437" fmla="*/ 1865864 w 4875349"/>
              <a:gd name="connsiteY437" fmla="*/ 113412 h 926343"/>
              <a:gd name="connsiteX438" fmla="*/ 1769434 w 4875349"/>
              <a:gd name="connsiteY438" fmla="*/ 421096 h 926343"/>
              <a:gd name="connsiteX439" fmla="*/ 1735618 w 4875349"/>
              <a:gd name="connsiteY439" fmla="*/ 323009 h 926343"/>
              <a:gd name="connsiteX440" fmla="*/ 1826299 w 4875349"/>
              <a:gd name="connsiteY440" fmla="*/ 204083 h 926343"/>
              <a:gd name="connsiteX441" fmla="*/ 1871576 w 4875349"/>
              <a:gd name="connsiteY441" fmla="*/ 264766 h 926343"/>
              <a:gd name="connsiteX442" fmla="*/ 1769434 w 4875349"/>
              <a:gd name="connsiteY442" fmla="*/ 421096 h 926343"/>
              <a:gd name="connsiteX443" fmla="*/ 312690 w 4875349"/>
              <a:gd name="connsiteY443" fmla="*/ 112292 h 926343"/>
              <a:gd name="connsiteX444" fmla="*/ 290790 w 4875349"/>
              <a:gd name="connsiteY444" fmla="*/ 226685 h 926343"/>
              <a:gd name="connsiteX445" fmla="*/ 142422 w 4875349"/>
              <a:gd name="connsiteY445" fmla="*/ 345714 h 926343"/>
              <a:gd name="connsiteX446" fmla="*/ 112141 w 4875349"/>
              <a:gd name="connsiteY446" fmla="*/ 503840 h 926343"/>
              <a:gd name="connsiteX447" fmla="*/ 0 w 4875349"/>
              <a:gd name="connsiteY447" fmla="*/ 503840 h 926343"/>
              <a:gd name="connsiteX448" fmla="*/ 73440 w 4875349"/>
              <a:gd name="connsiteY448" fmla="*/ 120329 h 926343"/>
              <a:gd name="connsiteX449" fmla="*/ 172185 w 4875349"/>
              <a:gd name="connsiteY449" fmla="*/ 120329 h 926343"/>
              <a:gd name="connsiteX450" fmla="*/ 156202 w 4875349"/>
              <a:gd name="connsiteY450" fmla="*/ 203879 h 926343"/>
              <a:gd name="connsiteX451" fmla="*/ 312690 w 4875349"/>
              <a:gd name="connsiteY451" fmla="*/ 112292 h 926343"/>
              <a:gd name="connsiteX452" fmla="*/ 944243 w 4875349"/>
              <a:gd name="connsiteY452" fmla="*/ 497208 h 926343"/>
              <a:gd name="connsiteX453" fmla="*/ 1039422 w 4875349"/>
              <a:gd name="connsiteY453" fmla="*/ 0 h 926343"/>
              <a:gd name="connsiteX454" fmla="*/ 1150777 w 4875349"/>
              <a:gd name="connsiteY454" fmla="*/ 0 h 926343"/>
              <a:gd name="connsiteX455" fmla="*/ 1094906 w 4875349"/>
              <a:gd name="connsiteY455" fmla="*/ 291909 h 926343"/>
              <a:gd name="connsiteX456" fmla="*/ 1239347 w 4875349"/>
              <a:gd name="connsiteY456" fmla="*/ 120329 h 926343"/>
              <a:gd name="connsiteX457" fmla="*/ 1361754 w 4875349"/>
              <a:gd name="connsiteY457" fmla="*/ 120329 h 926343"/>
              <a:gd name="connsiteX458" fmla="*/ 1212060 w 4875349"/>
              <a:gd name="connsiteY458" fmla="*/ 293812 h 926343"/>
              <a:gd name="connsiteX459" fmla="*/ 1294315 w 4875349"/>
              <a:gd name="connsiteY459" fmla="*/ 497208 h 926343"/>
              <a:gd name="connsiteX460" fmla="*/ 1173734 w 4875349"/>
              <a:gd name="connsiteY460" fmla="*/ 497208 h 926343"/>
              <a:gd name="connsiteX461" fmla="*/ 1094235 w 4875349"/>
              <a:gd name="connsiteY461" fmla="*/ 295415 h 926343"/>
              <a:gd name="connsiteX462" fmla="*/ 1055611 w 4875349"/>
              <a:gd name="connsiteY462" fmla="*/ 497208 h 926343"/>
              <a:gd name="connsiteX463" fmla="*/ 944243 w 4875349"/>
              <a:gd name="connsiteY463" fmla="*/ 497208 h 926343"/>
              <a:gd name="connsiteX464" fmla="*/ 2280316 w 4875349"/>
              <a:gd name="connsiteY464" fmla="*/ 695157 h 926343"/>
              <a:gd name="connsiteX465" fmla="*/ 2187788 w 4875349"/>
              <a:gd name="connsiteY465" fmla="*/ 795876 h 926343"/>
              <a:gd name="connsiteX466" fmla="*/ 2253291 w 4875349"/>
              <a:gd name="connsiteY466" fmla="*/ 861573 h 926343"/>
              <a:gd name="connsiteX467" fmla="*/ 2345820 w 4875349"/>
              <a:gd name="connsiteY467" fmla="*/ 760854 h 926343"/>
              <a:gd name="connsiteX468" fmla="*/ 2280316 w 4875349"/>
              <a:gd name="connsiteY468" fmla="*/ 695157 h 926343"/>
              <a:gd name="connsiteX469" fmla="*/ 2275683 w 4875349"/>
              <a:gd name="connsiteY469" fmla="*/ 724555 h 926343"/>
              <a:gd name="connsiteX470" fmla="*/ 2306312 w 4875349"/>
              <a:gd name="connsiteY470" fmla="*/ 761174 h 926343"/>
              <a:gd name="connsiteX471" fmla="*/ 2258568 w 4875349"/>
              <a:gd name="connsiteY471" fmla="*/ 832175 h 926343"/>
              <a:gd name="connsiteX472" fmla="*/ 2227296 w 4875349"/>
              <a:gd name="connsiteY472" fmla="*/ 794885 h 926343"/>
              <a:gd name="connsiteX473" fmla="*/ 2275683 w 4875349"/>
              <a:gd name="connsiteY473" fmla="*/ 724555 h 926343"/>
              <a:gd name="connsiteX474" fmla="*/ 2541237 w 4875349"/>
              <a:gd name="connsiteY474" fmla="*/ 695157 h 926343"/>
              <a:gd name="connsiteX475" fmla="*/ 2448709 w 4875349"/>
              <a:gd name="connsiteY475" fmla="*/ 795876 h 926343"/>
              <a:gd name="connsiteX476" fmla="*/ 2514212 w 4875349"/>
              <a:gd name="connsiteY476" fmla="*/ 861573 h 926343"/>
              <a:gd name="connsiteX477" fmla="*/ 2606741 w 4875349"/>
              <a:gd name="connsiteY477" fmla="*/ 760854 h 926343"/>
              <a:gd name="connsiteX478" fmla="*/ 2541237 w 4875349"/>
              <a:gd name="connsiteY478" fmla="*/ 695157 h 926343"/>
              <a:gd name="connsiteX479" fmla="*/ 2536604 w 4875349"/>
              <a:gd name="connsiteY479" fmla="*/ 724555 h 926343"/>
              <a:gd name="connsiteX480" fmla="*/ 2567233 w 4875349"/>
              <a:gd name="connsiteY480" fmla="*/ 761174 h 926343"/>
              <a:gd name="connsiteX481" fmla="*/ 2519488 w 4875349"/>
              <a:gd name="connsiteY481" fmla="*/ 832175 h 926343"/>
              <a:gd name="connsiteX482" fmla="*/ 2488217 w 4875349"/>
              <a:gd name="connsiteY482" fmla="*/ 794885 h 926343"/>
              <a:gd name="connsiteX483" fmla="*/ 2536604 w 4875349"/>
              <a:gd name="connsiteY483" fmla="*/ 724555 h 926343"/>
              <a:gd name="connsiteX484" fmla="*/ 2441704 w 4875349"/>
              <a:gd name="connsiteY484" fmla="*/ 646623 h 926343"/>
              <a:gd name="connsiteX485" fmla="*/ 2400932 w 4875349"/>
              <a:gd name="connsiteY485" fmla="*/ 857994 h 926343"/>
              <a:gd name="connsiteX486" fmla="*/ 2362712 w 4875349"/>
              <a:gd name="connsiteY486" fmla="*/ 857994 h 926343"/>
              <a:gd name="connsiteX487" fmla="*/ 2403190 w 4875349"/>
              <a:gd name="connsiteY487" fmla="*/ 646623 h 926343"/>
              <a:gd name="connsiteX488" fmla="*/ 2441704 w 4875349"/>
              <a:gd name="connsiteY488" fmla="*/ 646623 h 926343"/>
              <a:gd name="connsiteX489" fmla="*/ 1819430 w 4875349"/>
              <a:gd name="connsiteY489" fmla="*/ 701970 h 926343"/>
              <a:gd name="connsiteX490" fmla="*/ 1813367 w 4875349"/>
              <a:gd name="connsiteY490" fmla="*/ 733641 h 926343"/>
              <a:gd name="connsiteX491" fmla="*/ 1783826 w 4875349"/>
              <a:gd name="connsiteY491" fmla="*/ 726217 h 926343"/>
              <a:gd name="connsiteX492" fmla="*/ 1723567 w 4875349"/>
              <a:gd name="connsiteY492" fmla="*/ 793256 h 926343"/>
              <a:gd name="connsiteX493" fmla="*/ 1758796 w 4875349"/>
              <a:gd name="connsiteY493" fmla="*/ 830514 h 926343"/>
              <a:gd name="connsiteX494" fmla="*/ 1801876 w 4875349"/>
              <a:gd name="connsiteY494" fmla="*/ 818489 h 926343"/>
              <a:gd name="connsiteX495" fmla="*/ 1795551 w 4875349"/>
              <a:gd name="connsiteY495" fmla="*/ 851535 h 926343"/>
              <a:gd name="connsiteX496" fmla="*/ 1748275 w 4875349"/>
              <a:gd name="connsiteY496" fmla="*/ 861253 h 926343"/>
              <a:gd name="connsiteX497" fmla="*/ 1683415 w 4875349"/>
              <a:gd name="connsiteY497" fmla="*/ 797825 h 926343"/>
              <a:gd name="connsiteX498" fmla="*/ 1785145 w 4875349"/>
              <a:gd name="connsiteY498" fmla="*/ 695477 h 926343"/>
              <a:gd name="connsiteX499" fmla="*/ 1819430 w 4875349"/>
              <a:gd name="connsiteY499" fmla="*/ 701970 h 926343"/>
              <a:gd name="connsiteX500" fmla="*/ 1599026 w 4875349"/>
              <a:gd name="connsiteY500" fmla="*/ 831504 h 926343"/>
              <a:gd name="connsiteX501" fmla="*/ 1657309 w 4875349"/>
              <a:gd name="connsiteY501" fmla="*/ 812360 h 926343"/>
              <a:gd name="connsiteX502" fmla="*/ 1650747 w 4875349"/>
              <a:gd name="connsiteY502" fmla="*/ 846645 h 926343"/>
              <a:gd name="connsiteX503" fmla="*/ 1590147 w 4875349"/>
              <a:gd name="connsiteY503" fmla="*/ 861573 h 926343"/>
              <a:gd name="connsiteX504" fmla="*/ 1524289 w 4875349"/>
              <a:gd name="connsiteY504" fmla="*/ 795524 h 926343"/>
              <a:gd name="connsiteX505" fmla="*/ 1615145 w 4875349"/>
              <a:gd name="connsiteY505" fmla="*/ 695157 h 926343"/>
              <a:gd name="connsiteX506" fmla="*/ 1666846 w 4875349"/>
              <a:gd name="connsiteY506" fmla="*/ 739957 h 926343"/>
              <a:gd name="connsiteX507" fmla="*/ 1561835 w 4875349"/>
              <a:gd name="connsiteY507" fmla="*/ 792585 h 926343"/>
              <a:gd name="connsiteX508" fmla="*/ 1566114 w 4875349"/>
              <a:gd name="connsiteY508" fmla="*/ 815176 h 926343"/>
              <a:gd name="connsiteX509" fmla="*/ 1599026 w 4875349"/>
              <a:gd name="connsiteY509" fmla="*/ 831504 h 926343"/>
              <a:gd name="connsiteX510" fmla="*/ 1565760 w 4875349"/>
              <a:gd name="connsiteY510" fmla="*/ 764114 h 926343"/>
              <a:gd name="connsiteX511" fmla="*/ 1630620 w 4875349"/>
              <a:gd name="connsiteY511" fmla="*/ 739956 h 926343"/>
              <a:gd name="connsiteX512" fmla="*/ 1610222 w 4875349"/>
              <a:gd name="connsiteY512" fmla="*/ 723596 h 926343"/>
              <a:gd name="connsiteX513" fmla="*/ 1565760 w 4875349"/>
              <a:gd name="connsiteY513" fmla="*/ 764114 h 926343"/>
              <a:gd name="connsiteX514" fmla="*/ 2158533 w 4875349"/>
              <a:gd name="connsiteY514" fmla="*/ 765136 h 926343"/>
              <a:gd name="connsiteX515" fmla="*/ 2140621 w 4875349"/>
              <a:gd name="connsiteY515" fmla="*/ 857994 h 926343"/>
              <a:gd name="connsiteX516" fmla="*/ 2102401 w 4875349"/>
              <a:gd name="connsiteY516" fmla="*/ 857994 h 926343"/>
              <a:gd name="connsiteX517" fmla="*/ 2119621 w 4875349"/>
              <a:gd name="connsiteY517" fmla="*/ 768076 h 926343"/>
              <a:gd name="connsiteX518" fmla="*/ 2121512 w 4875349"/>
              <a:gd name="connsiteY518" fmla="*/ 749095 h 926343"/>
              <a:gd name="connsiteX519" fmla="*/ 2101404 w 4875349"/>
              <a:gd name="connsiteY519" fmla="*/ 726216 h 926343"/>
              <a:gd name="connsiteX520" fmla="*/ 2055042 w 4875349"/>
              <a:gd name="connsiteY520" fmla="*/ 784436 h 926343"/>
              <a:gd name="connsiteX521" fmla="*/ 2040853 w 4875349"/>
              <a:gd name="connsiteY521" fmla="*/ 857994 h 926343"/>
              <a:gd name="connsiteX522" fmla="*/ 2002633 w 4875349"/>
              <a:gd name="connsiteY522" fmla="*/ 857994 h 926343"/>
              <a:gd name="connsiteX523" fmla="*/ 2033316 w 4875349"/>
              <a:gd name="connsiteY523" fmla="*/ 697777 h 926343"/>
              <a:gd name="connsiteX524" fmla="*/ 2067888 w 4875349"/>
              <a:gd name="connsiteY524" fmla="*/ 697777 h 926343"/>
              <a:gd name="connsiteX525" fmla="*/ 2061951 w 4875349"/>
              <a:gd name="connsiteY525" fmla="*/ 728554 h 926343"/>
              <a:gd name="connsiteX526" fmla="*/ 2120514 w 4875349"/>
              <a:gd name="connsiteY526" fmla="*/ 695157 h 926343"/>
              <a:gd name="connsiteX527" fmla="*/ 2161341 w 4875349"/>
              <a:gd name="connsiteY527" fmla="*/ 738934 h 926343"/>
              <a:gd name="connsiteX528" fmla="*/ 2158533 w 4875349"/>
              <a:gd name="connsiteY528" fmla="*/ 765136 h 926343"/>
              <a:gd name="connsiteX529" fmla="*/ 1980144 w 4875349"/>
              <a:gd name="connsiteY529" fmla="*/ 738934 h 926343"/>
              <a:gd name="connsiteX530" fmla="*/ 1977335 w 4875349"/>
              <a:gd name="connsiteY530" fmla="*/ 765136 h 926343"/>
              <a:gd name="connsiteX531" fmla="*/ 1959424 w 4875349"/>
              <a:gd name="connsiteY531" fmla="*/ 857994 h 926343"/>
              <a:gd name="connsiteX532" fmla="*/ 1921204 w 4875349"/>
              <a:gd name="connsiteY532" fmla="*/ 857994 h 926343"/>
              <a:gd name="connsiteX533" fmla="*/ 1938424 w 4875349"/>
              <a:gd name="connsiteY533" fmla="*/ 768076 h 926343"/>
              <a:gd name="connsiteX534" fmla="*/ 1940315 w 4875349"/>
              <a:gd name="connsiteY534" fmla="*/ 749095 h 926343"/>
              <a:gd name="connsiteX535" fmla="*/ 1920206 w 4875349"/>
              <a:gd name="connsiteY535" fmla="*/ 726216 h 926343"/>
              <a:gd name="connsiteX536" fmla="*/ 1873845 w 4875349"/>
              <a:gd name="connsiteY536" fmla="*/ 784436 h 926343"/>
              <a:gd name="connsiteX537" fmla="*/ 1873845 w 4875349"/>
              <a:gd name="connsiteY537" fmla="*/ 784436 h 926343"/>
              <a:gd name="connsiteX538" fmla="*/ 1859656 w 4875349"/>
              <a:gd name="connsiteY538" fmla="*/ 857994 h 926343"/>
              <a:gd name="connsiteX539" fmla="*/ 1821436 w 4875349"/>
              <a:gd name="connsiteY539" fmla="*/ 857994 h 926343"/>
              <a:gd name="connsiteX540" fmla="*/ 1861915 w 4875349"/>
              <a:gd name="connsiteY540" fmla="*/ 646623 h 926343"/>
              <a:gd name="connsiteX541" fmla="*/ 1900428 w 4875349"/>
              <a:gd name="connsiteY541" fmla="*/ 646623 h 926343"/>
              <a:gd name="connsiteX542" fmla="*/ 1885984 w 4875349"/>
              <a:gd name="connsiteY542" fmla="*/ 721502 h 926343"/>
              <a:gd name="connsiteX543" fmla="*/ 1939317 w 4875349"/>
              <a:gd name="connsiteY543" fmla="*/ 695157 h 926343"/>
              <a:gd name="connsiteX544" fmla="*/ 1980144 w 4875349"/>
              <a:gd name="connsiteY544" fmla="*/ 738934 h 926343"/>
              <a:gd name="connsiteX545" fmla="*/ 1486679 w 4875349"/>
              <a:gd name="connsiteY545" fmla="*/ 698736 h 926343"/>
              <a:gd name="connsiteX546" fmla="*/ 1522584 w 4875349"/>
              <a:gd name="connsiteY546" fmla="*/ 698736 h 926343"/>
              <a:gd name="connsiteX547" fmla="*/ 1516664 w 4875349"/>
              <a:gd name="connsiteY547" fmla="*/ 728165 h 926343"/>
              <a:gd name="connsiteX548" fmla="*/ 1480760 w 4875349"/>
              <a:gd name="connsiteY548" fmla="*/ 728165 h 926343"/>
              <a:gd name="connsiteX549" fmla="*/ 1468243 w 4875349"/>
              <a:gd name="connsiteY549" fmla="*/ 792264 h 926343"/>
              <a:gd name="connsiteX550" fmla="*/ 1465285 w 4875349"/>
              <a:gd name="connsiteY550" fmla="*/ 814824 h 926343"/>
              <a:gd name="connsiteX551" fmla="*/ 1479440 w 4875349"/>
              <a:gd name="connsiteY551" fmla="*/ 829236 h 926343"/>
              <a:gd name="connsiteX552" fmla="*/ 1494778 w 4875349"/>
              <a:gd name="connsiteY552" fmla="*/ 827801 h 926343"/>
              <a:gd name="connsiteX553" fmla="*/ 1488997 w 4875349"/>
              <a:gd name="connsiteY553" fmla="*/ 857990 h 926343"/>
              <a:gd name="connsiteX554" fmla="*/ 1488996 w 4875349"/>
              <a:gd name="connsiteY554" fmla="*/ 857994 h 926343"/>
              <a:gd name="connsiteX555" fmla="*/ 1463965 w 4875349"/>
              <a:gd name="connsiteY555" fmla="*/ 861254 h 926343"/>
              <a:gd name="connsiteX556" fmla="*/ 1426097 w 4875349"/>
              <a:gd name="connsiteY556" fmla="*/ 828564 h 926343"/>
              <a:gd name="connsiteX557" fmla="*/ 1429411 w 4875349"/>
              <a:gd name="connsiteY557" fmla="*/ 799135 h 926343"/>
              <a:gd name="connsiteX558" fmla="*/ 1443247 w 4875349"/>
              <a:gd name="connsiteY558" fmla="*/ 728165 h 926343"/>
              <a:gd name="connsiteX559" fmla="*/ 1421818 w 4875349"/>
              <a:gd name="connsiteY559" fmla="*/ 728165 h 926343"/>
              <a:gd name="connsiteX560" fmla="*/ 1427416 w 4875349"/>
              <a:gd name="connsiteY560" fmla="*/ 698736 h 926343"/>
              <a:gd name="connsiteX561" fmla="*/ 1448813 w 4875349"/>
              <a:gd name="connsiteY561" fmla="*/ 698736 h 926343"/>
              <a:gd name="connsiteX562" fmla="*/ 1457003 w 4875349"/>
              <a:gd name="connsiteY562" fmla="*/ 657748 h 926343"/>
              <a:gd name="connsiteX563" fmla="*/ 1494288 w 4875349"/>
              <a:gd name="connsiteY563" fmla="*/ 657748 h 926343"/>
              <a:gd name="connsiteX564" fmla="*/ 1486679 w 4875349"/>
              <a:gd name="connsiteY564" fmla="*/ 698736 h 926343"/>
              <a:gd name="connsiteX565" fmla="*/ 2788298 w 4875349"/>
              <a:gd name="connsiteY565" fmla="*/ 886433 h 926343"/>
              <a:gd name="connsiteX566" fmla="*/ 2828271 w 4875349"/>
              <a:gd name="connsiteY566" fmla="*/ 878611 h 926343"/>
              <a:gd name="connsiteX567" fmla="*/ 2840780 w 4875349"/>
              <a:gd name="connsiteY567" fmla="*/ 853718 h 926343"/>
              <a:gd name="connsiteX568" fmla="*/ 2812203 w 4875349"/>
              <a:gd name="connsiteY568" fmla="*/ 697777 h 926343"/>
              <a:gd name="connsiteX569" fmla="*/ 2852387 w 4875349"/>
              <a:gd name="connsiteY569" fmla="*/ 697777 h 926343"/>
              <a:gd name="connsiteX570" fmla="*/ 2867179 w 4875349"/>
              <a:gd name="connsiteY570" fmla="*/ 816325 h 926343"/>
              <a:gd name="connsiteX571" fmla="*/ 2928097 w 4875349"/>
              <a:gd name="connsiteY571" fmla="*/ 697777 h 926343"/>
              <a:gd name="connsiteX572" fmla="*/ 2968924 w 4875349"/>
              <a:gd name="connsiteY572" fmla="*/ 697777 h 926343"/>
              <a:gd name="connsiteX573" fmla="*/ 2861660 w 4875349"/>
              <a:gd name="connsiteY573" fmla="*/ 887677 h 926343"/>
              <a:gd name="connsiteX574" fmla="*/ 2861660 w 4875349"/>
              <a:gd name="connsiteY574" fmla="*/ 887739 h 926343"/>
              <a:gd name="connsiteX575" fmla="*/ 2782349 w 4875349"/>
              <a:gd name="connsiteY575" fmla="*/ 917510 h 926343"/>
              <a:gd name="connsiteX576" fmla="*/ 2788298 w 4875349"/>
              <a:gd name="connsiteY576" fmla="*/ 886433 h 926343"/>
              <a:gd name="connsiteX577" fmla="*/ 2783865 w 4875349"/>
              <a:gd name="connsiteY577" fmla="*/ 738023 h 926343"/>
              <a:gd name="connsiteX578" fmla="*/ 2780573 w 4875349"/>
              <a:gd name="connsiteY578" fmla="*/ 765507 h 926343"/>
              <a:gd name="connsiteX579" fmla="*/ 2766056 w 4875349"/>
              <a:gd name="connsiteY579" fmla="*/ 837735 h 926343"/>
              <a:gd name="connsiteX580" fmla="*/ 2732771 w 4875349"/>
              <a:gd name="connsiteY580" fmla="*/ 908673 h 926343"/>
              <a:gd name="connsiteX581" fmla="*/ 2672895 w 4875349"/>
              <a:gd name="connsiteY581" fmla="*/ 926343 h 926343"/>
              <a:gd name="connsiteX582" fmla="*/ 2625597 w 4875349"/>
              <a:gd name="connsiteY582" fmla="*/ 917510 h 926343"/>
              <a:gd name="connsiteX583" fmla="*/ 2631546 w 4875349"/>
              <a:gd name="connsiteY583" fmla="*/ 886433 h 926343"/>
              <a:gd name="connsiteX584" fmla="*/ 2673692 w 4875349"/>
              <a:gd name="connsiteY584" fmla="*/ 895923 h 926343"/>
              <a:gd name="connsiteX585" fmla="*/ 2725716 w 4875349"/>
              <a:gd name="connsiteY585" fmla="*/ 847194 h 926343"/>
              <a:gd name="connsiteX586" fmla="*/ 2728786 w 4875349"/>
              <a:gd name="connsiteY586" fmla="*/ 833259 h 926343"/>
              <a:gd name="connsiteX587" fmla="*/ 2675487 w 4875349"/>
              <a:gd name="connsiteY587" fmla="*/ 861694 h 926343"/>
              <a:gd name="connsiteX588" fmla="*/ 2627062 w 4875349"/>
              <a:gd name="connsiteY588" fmla="*/ 805419 h 926343"/>
              <a:gd name="connsiteX589" fmla="*/ 2730167 w 4875349"/>
              <a:gd name="connsiteY589" fmla="*/ 695157 h 926343"/>
              <a:gd name="connsiteX590" fmla="*/ 2783865 w 4875349"/>
              <a:gd name="connsiteY590" fmla="*/ 738023 h 926343"/>
              <a:gd name="connsiteX591" fmla="*/ 2744332 w 4875349"/>
              <a:gd name="connsiteY591" fmla="*/ 744568 h 926343"/>
              <a:gd name="connsiteX592" fmla="*/ 2722919 w 4875349"/>
              <a:gd name="connsiteY592" fmla="*/ 724282 h 926343"/>
              <a:gd name="connsiteX593" fmla="*/ 2667246 w 4875349"/>
              <a:gd name="connsiteY593" fmla="*/ 798548 h 926343"/>
              <a:gd name="connsiteX594" fmla="*/ 2692615 w 4875349"/>
              <a:gd name="connsiteY594" fmla="*/ 830614 h 926343"/>
              <a:gd name="connsiteX595" fmla="*/ 2739395 w 4875349"/>
              <a:gd name="connsiteY595" fmla="*/ 778262 h 926343"/>
              <a:gd name="connsiteX596" fmla="*/ 2742357 w 4875349"/>
              <a:gd name="connsiteY596" fmla="*/ 763539 h 926343"/>
              <a:gd name="connsiteX597" fmla="*/ 2744331 w 4875349"/>
              <a:gd name="connsiteY597" fmla="*/ 744568 h 92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4875349" h="926343">
                <a:moveTo>
                  <a:pt x="3216560" y="504882"/>
                </a:moveTo>
                <a:lnTo>
                  <a:pt x="3216558" y="113422"/>
                </a:lnTo>
                <a:lnTo>
                  <a:pt x="3240379" y="113422"/>
                </a:lnTo>
                <a:lnTo>
                  <a:pt x="3240381" y="504882"/>
                </a:lnTo>
                <a:lnTo>
                  <a:pt x="3216560" y="504882"/>
                </a:lnTo>
                <a:close/>
                <a:moveTo>
                  <a:pt x="4045162" y="501503"/>
                </a:moveTo>
                <a:lnTo>
                  <a:pt x="4065592" y="501503"/>
                </a:lnTo>
                <a:lnTo>
                  <a:pt x="4065592" y="436819"/>
                </a:lnTo>
                <a:lnTo>
                  <a:pt x="4113948" y="436819"/>
                </a:lnTo>
                <a:lnTo>
                  <a:pt x="4113948" y="420806"/>
                </a:lnTo>
                <a:lnTo>
                  <a:pt x="4065592" y="420806"/>
                </a:lnTo>
                <a:lnTo>
                  <a:pt x="4065592" y="370635"/>
                </a:lnTo>
                <a:lnTo>
                  <a:pt x="4121465" y="370635"/>
                </a:lnTo>
                <a:lnTo>
                  <a:pt x="4123838" y="354398"/>
                </a:lnTo>
                <a:lnTo>
                  <a:pt x="4045162" y="354398"/>
                </a:lnTo>
                <a:lnTo>
                  <a:pt x="4045162" y="501503"/>
                </a:lnTo>
                <a:close/>
                <a:moveTo>
                  <a:pt x="4173291" y="348426"/>
                </a:moveTo>
                <a:cubicBezTo>
                  <a:pt x="4173291" y="355905"/>
                  <a:pt x="4167708" y="361661"/>
                  <a:pt x="4159329" y="361661"/>
                </a:cubicBezTo>
                <a:cubicBezTo>
                  <a:pt x="4151149" y="361661"/>
                  <a:pt x="4145567" y="355905"/>
                  <a:pt x="4145567" y="348426"/>
                </a:cubicBezTo>
                <a:cubicBezTo>
                  <a:pt x="4145567" y="340736"/>
                  <a:pt x="4151149" y="334968"/>
                  <a:pt x="4159329" y="334968"/>
                </a:cubicBezTo>
                <a:cubicBezTo>
                  <a:pt x="4167708" y="334968"/>
                  <a:pt x="4173291" y="340736"/>
                  <a:pt x="4173291" y="348426"/>
                </a:cubicBezTo>
                <a:close/>
                <a:moveTo>
                  <a:pt x="4169419" y="501497"/>
                </a:moveTo>
                <a:lnTo>
                  <a:pt x="4149638" y="501497"/>
                </a:lnTo>
                <a:lnTo>
                  <a:pt x="4149638" y="388985"/>
                </a:lnTo>
                <a:lnTo>
                  <a:pt x="4169419" y="388985"/>
                </a:lnTo>
                <a:lnTo>
                  <a:pt x="4169419" y="501497"/>
                </a:lnTo>
                <a:close/>
                <a:moveTo>
                  <a:pt x="4270675" y="387709"/>
                </a:moveTo>
                <a:lnTo>
                  <a:pt x="4267016" y="406922"/>
                </a:lnTo>
                <a:cubicBezTo>
                  <a:pt x="4263582" y="406066"/>
                  <a:pt x="4261209" y="405632"/>
                  <a:pt x="4257138" y="405632"/>
                </a:cubicBezTo>
                <a:cubicBezTo>
                  <a:pt x="4242938" y="405632"/>
                  <a:pt x="4234783" y="415679"/>
                  <a:pt x="4230050" y="437236"/>
                </a:cubicBezTo>
                <a:lnTo>
                  <a:pt x="4230050" y="501498"/>
                </a:lnTo>
                <a:lnTo>
                  <a:pt x="4210269" y="501498"/>
                </a:lnTo>
                <a:lnTo>
                  <a:pt x="4210269" y="388999"/>
                </a:lnTo>
                <a:lnTo>
                  <a:pt x="4227253" y="388999"/>
                </a:lnTo>
                <a:lnTo>
                  <a:pt x="4229188" y="411834"/>
                </a:lnTo>
                <a:cubicBezTo>
                  <a:pt x="4235208" y="394965"/>
                  <a:pt x="4245749" y="386419"/>
                  <a:pt x="4259498" y="386419"/>
                </a:cubicBezTo>
                <a:cubicBezTo>
                  <a:pt x="4263144" y="386419"/>
                  <a:pt x="4267240" y="386853"/>
                  <a:pt x="4270675" y="387709"/>
                </a:cubicBezTo>
                <a:close/>
                <a:moveTo>
                  <a:pt x="4362473" y="399240"/>
                </a:moveTo>
                <a:lnTo>
                  <a:pt x="4354080" y="411619"/>
                </a:lnTo>
                <a:cubicBezTo>
                  <a:pt x="4343990" y="405207"/>
                  <a:pt x="4335160" y="402019"/>
                  <a:pt x="4324646" y="402019"/>
                </a:cubicBezTo>
                <a:cubicBezTo>
                  <a:pt x="4311733" y="402019"/>
                  <a:pt x="4303790" y="407774"/>
                  <a:pt x="4303790" y="416742"/>
                </a:cubicBezTo>
                <a:cubicBezTo>
                  <a:pt x="4303790" y="425920"/>
                  <a:pt x="4309796" y="430187"/>
                  <a:pt x="4328079" y="434888"/>
                </a:cubicBezTo>
                <a:cubicBezTo>
                  <a:pt x="4351933" y="440866"/>
                  <a:pt x="4365695" y="450256"/>
                  <a:pt x="4365695" y="469903"/>
                </a:cubicBezTo>
                <a:cubicBezTo>
                  <a:pt x="4365695" y="493382"/>
                  <a:pt x="4343990" y="504062"/>
                  <a:pt x="4320986" y="504062"/>
                </a:cubicBezTo>
                <a:cubicBezTo>
                  <a:pt x="4301842" y="504062"/>
                  <a:pt x="4288092" y="497860"/>
                  <a:pt x="4278214" y="489327"/>
                </a:cubicBezTo>
                <a:lnTo>
                  <a:pt x="4288741" y="477370"/>
                </a:lnTo>
                <a:cubicBezTo>
                  <a:pt x="4297770" y="484204"/>
                  <a:pt x="4308298" y="488260"/>
                  <a:pt x="4320549" y="488260"/>
                </a:cubicBezTo>
                <a:cubicBezTo>
                  <a:pt x="4335385" y="488260"/>
                  <a:pt x="4344839" y="481847"/>
                  <a:pt x="4344839" y="471180"/>
                </a:cubicBezTo>
                <a:cubicBezTo>
                  <a:pt x="4344839" y="460079"/>
                  <a:pt x="4339257" y="455812"/>
                  <a:pt x="4317327" y="450045"/>
                </a:cubicBezTo>
                <a:cubicBezTo>
                  <a:pt x="4292825" y="443645"/>
                  <a:pt x="4283147" y="433176"/>
                  <a:pt x="4283147" y="417387"/>
                </a:cubicBezTo>
                <a:cubicBezTo>
                  <a:pt x="4283147" y="399451"/>
                  <a:pt x="4300568" y="386428"/>
                  <a:pt x="4323996" y="386428"/>
                </a:cubicBezTo>
                <a:cubicBezTo>
                  <a:pt x="4339894" y="386428"/>
                  <a:pt x="4351720" y="391129"/>
                  <a:pt x="4362473" y="399240"/>
                </a:cubicBezTo>
                <a:close/>
                <a:moveTo>
                  <a:pt x="4450831" y="496374"/>
                </a:moveTo>
                <a:cubicBezTo>
                  <a:pt x="4443300" y="501497"/>
                  <a:pt x="4435133" y="504064"/>
                  <a:pt x="4425467" y="504064"/>
                </a:cubicBezTo>
                <a:cubicBezTo>
                  <a:pt x="4406322" y="504064"/>
                  <a:pt x="4394933" y="492963"/>
                  <a:pt x="4394933" y="472039"/>
                </a:cubicBezTo>
                <a:lnTo>
                  <a:pt x="4394933" y="404142"/>
                </a:lnTo>
                <a:lnTo>
                  <a:pt x="4375164" y="404142"/>
                </a:lnTo>
                <a:lnTo>
                  <a:pt x="4375164" y="388998"/>
                </a:lnTo>
                <a:lnTo>
                  <a:pt x="4394933" y="388998"/>
                </a:lnTo>
                <a:lnTo>
                  <a:pt x="4394933" y="363583"/>
                </a:lnTo>
                <a:lnTo>
                  <a:pt x="4414715" y="361226"/>
                </a:lnTo>
                <a:lnTo>
                  <a:pt x="4414715" y="388998"/>
                </a:lnTo>
                <a:lnTo>
                  <a:pt x="4441590" y="388998"/>
                </a:lnTo>
                <a:lnTo>
                  <a:pt x="4439429" y="404142"/>
                </a:lnTo>
                <a:lnTo>
                  <a:pt x="4414715" y="404142"/>
                </a:lnTo>
                <a:lnTo>
                  <a:pt x="4414715" y="471183"/>
                </a:lnTo>
                <a:cubicBezTo>
                  <a:pt x="4414715" y="482495"/>
                  <a:pt x="4418362" y="487841"/>
                  <a:pt x="4428252" y="487841"/>
                </a:cubicBezTo>
                <a:cubicBezTo>
                  <a:pt x="4433198" y="487841"/>
                  <a:pt x="4437719" y="486340"/>
                  <a:pt x="4443301" y="483351"/>
                </a:cubicBezTo>
                <a:lnTo>
                  <a:pt x="4450831" y="496374"/>
                </a:lnTo>
                <a:close/>
                <a:moveTo>
                  <a:pt x="4491457" y="489118"/>
                </a:moveTo>
                <a:cubicBezTo>
                  <a:pt x="4491457" y="497441"/>
                  <a:pt x="4485000" y="504064"/>
                  <a:pt x="4476408" y="504064"/>
                </a:cubicBezTo>
                <a:cubicBezTo>
                  <a:pt x="4468029" y="504064"/>
                  <a:pt x="4461572" y="497441"/>
                  <a:pt x="4461572" y="489118"/>
                </a:cubicBezTo>
                <a:cubicBezTo>
                  <a:pt x="4461572" y="481006"/>
                  <a:pt x="4468029" y="474383"/>
                  <a:pt x="4476408" y="474383"/>
                </a:cubicBezTo>
                <a:cubicBezTo>
                  <a:pt x="4485000" y="474383"/>
                  <a:pt x="4491457" y="481006"/>
                  <a:pt x="4491457" y="489118"/>
                </a:cubicBezTo>
                <a:close/>
                <a:moveTo>
                  <a:pt x="3521774" y="366146"/>
                </a:moveTo>
                <a:lnTo>
                  <a:pt x="3505002" y="385996"/>
                </a:lnTo>
                <a:cubicBezTo>
                  <a:pt x="3496623" y="379599"/>
                  <a:pt x="3488242" y="375748"/>
                  <a:pt x="3478129" y="375748"/>
                </a:cubicBezTo>
                <a:cubicBezTo>
                  <a:pt x="3458997" y="375748"/>
                  <a:pt x="3445681" y="390911"/>
                  <a:pt x="3445681" y="427204"/>
                </a:cubicBezTo>
                <a:cubicBezTo>
                  <a:pt x="3445681" y="462863"/>
                  <a:pt x="3458793" y="478013"/>
                  <a:pt x="3478562" y="478013"/>
                </a:cubicBezTo>
                <a:cubicBezTo>
                  <a:pt x="3490386" y="478013"/>
                  <a:pt x="3498995" y="472680"/>
                  <a:pt x="3507795" y="466055"/>
                </a:cubicBezTo>
                <a:lnTo>
                  <a:pt x="3523496" y="486133"/>
                </a:lnTo>
                <a:cubicBezTo>
                  <a:pt x="3513599" y="495951"/>
                  <a:pt x="3497477" y="505135"/>
                  <a:pt x="3476841" y="505135"/>
                </a:cubicBezTo>
                <a:cubicBezTo>
                  <a:pt x="3436001" y="505135"/>
                  <a:pt x="3408707" y="477798"/>
                  <a:pt x="3408707" y="427204"/>
                </a:cubicBezTo>
                <a:cubicBezTo>
                  <a:pt x="3408707" y="377673"/>
                  <a:pt x="3437723" y="349918"/>
                  <a:pt x="3476419" y="349918"/>
                </a:cubicBezTo>
                <a:cubicBezTo>
                  <a:pt x="3495768" y="349918"/>
                  <a:pt x="3509313" y="355682"/>
                  <a:pt x="3521774" y="366145"/>
                </a:cubicBezTo>
                <a:close/>
                <a:moveTo>
                  <a:pt x="3537463" y="472680"/>
                </a:moveTo>
                <a:lnTo>
                  <a:pt x="3537463" y="343090"/>
                </a:lnTo>
                <a:lnTo>
                  <a:pt x="3571428" y="339455"/>
                </a:lnTo>
                <a:lnTo>
                  <a:pt x="3571428" y="471401"/>
                </a:lnTo>
                <a:cubicBezTo>
                  <a:pt x="3571428" y="476101"/>
                  <a:pt x="3573149" y="478444"/>
                  <a:pt x="3577231" y="478444"/>
                </a:cubicBezTo>
                <a:cubicBezTo>
                  <a:pt x="3579590" y="478444"/>
                  <a:pt x="3581312" y="478013"/>
                  <a:pt x="3582818" y="477380"/>
                </a:cubicBezTo>
                <a:lnTo>
                  <a:pt x="3589475" y="501284"/>
                </a:lnTo>
                <a:cubicBezTo>
                  <a:pt x="3584323" y="503425"/>
                  <a:pt x="3577014" y="505135"/>
                  <a:pt x="3568839" y="505135"/>
                </a:cubicBezTo>
                <a:cubicBezTo>
                  <a:pt x="3549069" y="505135"/>
                  <a:pt x="3537463" y="493392"/>
                  <a:pt x="3537463" y="472680"/>
                </a:cubicBezTo>
                <a:close/>
                <a:moveTo>
                  <a:pt x="3708782" y="444927"/>
                </a:moveTo>
                <a:cubicBezTo>
                  <a:pt x="3708782" y="481220"/>
                  <a:pt x="3687712" y="505123"/>
                  <a:pt x="3652892" y="505123"/>
                </a:cubicBezTo>
                <a:cubicBezTo>
                  <a:pt x="3618290" y="505123"/>
                  <a:pt x="3597003" y="482930"/>
                  <a:pt x="3597003" y="444712"/>
                </a:cubicBezTo>
                <a:cubicBezTo>
                  <a:pt x="3597003" y="408419"/>
                  <a:pt x="3618073" y="384502"/>
                  <a:pt x="3652892" y="384502"/>
                </a:cubicBezTo>
                <a:cubicBezTo>
                  <a:pt x="3687711" y="384502"/>
                  <a:pt x="3708782" y="406709"/>
                  <a:pt x="3708782" y="444927"/>
                </a:cubicBezTo>
                <a:close/>
                <a:moveTo>
                  <a:pt x="3632256" y="444712"/>
                </a:moveTo>
                <a:cubicBezTo>
                  <a:pt x="3632256" y="469907"/>
                  <a:pt x="3639131" y="480371"/>
                  <a:pt x="3652892" y="480371"/>
                </a:cubicBezTo>
                <a:cubicBezTo>
                  <a:pt x="3666655" y="480371"/>
                  <a:pt x="3673529" y="469477"/>
                  <a:pt x="3673529" y="444927"/>
                </a:cubicBezTo>
                <a:cubicBezTo>
                  <a:pt x="3673529" y="419731"/>
                  <a:pt x="3666655" y="409267"/>
                  <a:pt x="3652892" y="409267"/>
                </a:cubicBezTo>
                <a:cubicBezTo>
                  <a:pt x="3639131" y="409267"/>
                  <a:pt x="3632256" y="420162"/>
                  <a:pt x="3632256" y="444712"/>
                </a:cubicBezTo>
                <a:close/>
                <a:moveTo>
                  <a:pt x="3827431" y="501502"/>
                </a:moveTo>
                <a:lnTo>
                  <a:pt x="3797981" y="501502"/>
                </a:lnTo>
                <a:lnTo>
                  <a:pt x="3796477" y="487200"/>
                </a:lnTo>
                <a:cubicBezTo>
                  <a:pt x="3788097" y="499158"/>
                  <a:pt x="3776924" y="505125"/>
                  <a:pt x="3761874" y="505125"/>
                </a:cubicBezTo>
                <a:cubicBezTo>
                  <a:pt x="3740587" y="505125"/>
                  <a:pt x="3730052" y="491469"/>
                  <a:pt x="3730052" y="469478"/>
                </a:cubicBezTo>
                <a:lnTo>
                  <a:pt x="3730052" y="388139"/>
                </a:lnTo>
                <a:lnTo>
                  <a:pt x="3764017" y="388139"/>
                </a:lnTo>
                <a:lnTo>
                  <a:pt x="3764017" y="465209"/>
                </a:lnTo>
                <a:cubicBezTo>
                  <a:pt x="3764017" y="476737"/>
                  <a:pt x="3767893" y="480157"/>
                  <a:pt x="3774985" y="480157"/>
                </a:cubicBezTo>
                <a:cubicBezTo>
                  <a:pt x="3782077" y="480157"/>
                  <a:pt x="3788531" y="475457"/>
                  <a:pt x="3793466" y="466919"/>
                </a:cubicBezTo>
                <a:lnTo>
                  <a:pt x="3793466" y="388139"/>
                </a:lnTo>
                <a:lnTo>
                  <a:pt x="3827431" y="388139"/>
                </a:lnTo>
                <a:lnTo>
                  <a:pt x="3827431" y="501502"/>
                </a:lnTo>
                <a:close/>
                <a:moveTo>
                  <a:pt x="3956398" y="343082"/>
                </a:moveTo>
                <a:lnTo>
                  <a:pt x="3956398" y="501503"/>
                </a:lnTo>
                <a:lnTo>
                  <a:pt x="3926297" y="501503"/>
                </a:lnTo>
                <a:lnTo>
                  <a:pt x="3924589" y="488265"/>
                </a:lnTo>
                <a:cubicBezTo>
                  <a:pt x="3917918" y="497652"/>
                  <a:pt x="3907599" y="505126"/>
                  <a:pt x="3892129" y="505126"/>
                </a:cubicBezTo>
                <a:cubicBezTo>
                  <a:pt x="3863100" y="505126"/>
                  <a:pt x="3848700" y="481222"/>
                  <a:pt x="3848700" y="444499"/>
                </a:cubicBezTo>
                <a:cubicBezTo>
                  <a:pt x="3848700" y="409486"/>
                  <a:pt x="3867182" y="384505"/>
                  <a:pt x="3895343" y="384505"/>
                </a:cubicBezTo>
                <a:cubicBezTo>
                  <a:pt x="3906528" y="384505"/>
                  <a:pt x="3915763" y="388559"/>
                  <a:pt x="3922433" y="395184"/>
                </a:cubicBezTo>
                <a:lnTo>
                  <a:pt x="3922433" y="339459"/>
                </a:lnTo>
                <a:lnTo>
                  <a:pt x="3956398" y="343082"/>
                </a:lnTo>
                <a:close/>
                <a:moveTo>
                  <a:pt x="3922433" y="467554"/>
                </a:moveTo>
                <a:lnTo>
                  <a:pt x="3922433" y="418669"/>
                </a:lnTo>
                <a:cubicBezTo>
                  <a:pt x="3917267" y="412690"/>
                  <a:pt x="3912115" y="409055"/>
                  <a:pt x="3904590" y="409055"/>
                </a:cubicBezTo>
                <a:cubicBezTo>
                  <a:pt x="3892549" y="409055"/>
                  <a:pt x="3883953" y="419303"/>
                  <a:pt x="3883953" y="444714"/>
                </a:cubicBezTo>
                <a:cubicBezTo>
                  <a:pt x="3883953" y="472887"/>
                  <a:pt x="3891695" y="480361"/>
                  <a:pt x="3902651" y="480361"/>
                </a:cubicBezTo>
                <a:cubicBezTo>
                  <a:pt x="3910827" y="480361"/>
                  <a:pt x="3917063" y="476092"/>
                  <a:pt x="3922433" y="467554"/>
                </a:cubicBezTo>
                <a:close/>
                <a:moveTo>
                  <a:pt x="3476419" y="113000"/>
                </a:moveTo>
                <a:cubicBezTo>
                  <a:pt x="3437722" y="113000"/>
                  <a:pt x="3408707" y="140754"/>
                  <a:pt x="3408707" y="190285"/>
                </a:cubicBezTo>
                <a:cubicBezTo>
                  <a:pt x="3408707" y="240892"/>
                  <a:pt x="3436001" y="268216"/>
                  <a:pt x="3476841" y="268216"/>
                </a:cubicBezTo>
                <a:cubicBezTo>
                  <a:pt x="3497477" y="268216"/>
                  <a:pt x="3513599" y="259032"/>
                  <a:pt x="3523496" y="249215"/>
                </a:cubicBezTo>
                <a:lnTo>
                  <a:pt x="3507795" y="229136"/>
                </a:lnTo>
                <a:cubicBezTo>
                  <a:pt x="3498995" y="235762"/>
                  <a:pt x="3490386" y="241095"/>
                  <a:pt x="3478562" y="241095"/>
                </a:cubicBezTo>
                <a:cubicBezTo>
                  <a:pt x="3458793" y="241095"/>
                  <a:pt x="3445681" y="225944"/>
                  <a:pt x="3445681" y="190285"/>
                </a:cubicBezTo>
                <a:cubicBezTo>
                  <a:pt x="3445681" y="153992"/>
                  <a:pt x="3458997" y="138829"/>
                  <a:pt x="3478129" y="138829"/>
                </a:cubicBezTo>
                <a:cubicBezTo>
                  <a:pt x="3488242" y="138829"/>
                  <a:pt x="3496623" y="142680"/>
                  <a:pt x="3505002" y="149077"/>
                </a:cubicBezTo>
                <a:lnTo>
                  <a:pt x="3521774" y="129227"/>
                </a:lnTo>
                <a:cubicBezTo>
                  <a:pt x="3509314" y="118763"/>
                  <a:pt x="3495768" y="113000"/>
                  <a:pt x="3476419" y="113000"/>
                </a:cubicBezTo>
                <a:close/>
                <a:moveTo>
                  <a:pt x="3633546" y="264584"/>
                </a:moveTo>
                <a:lnTo>
                  <a:pt x="3604096" y="264584"/>
                </a:lnTo>
                <a:lnTo>
                  <a:pt x="3602591" y="250282"/>
                </a:lnTo>
                <a:cubicBezTo>
                  <a:pt x="3594211" y="262241"/>
                  <a:pt x="3583038" y="268220"/>
                  <a:pt x="3567988" y="268220"/>
                </a:cubicBezTo>
                <a:cubicBezTo>
                  <a:pt x="3546701" y="268220"/>
                  <a:pt x="3536166" y="254551"/>
                  <a:pt x="3536166" y="232560"/>
                </a:cubicBezTo>
                <a:lnTo>
                  <a:pt x="3536166" y="151221"/>
                </a:lnTo>
                <a:lnTo>
                  <a:pt x="3570131" y="151221"/>
                </a:lnTo>
                <a:lnTo>
                  <a:pt x="3570131" y="228291"/>
                </a:lnTo>
                <a:cubicBezTo>
                  <a:pt x="3570131" y="239819"/>
                  <a:pt x="3574008" y="243239"/>
                  <a:pt x="3581100" y="243239"/>
                </a:cubicBezTo>
                <a:cubicBezTo>
                  <a:pt x="3588191" y="243239"/>
                  <a:pt x="3594645" y="238539"/>
                  <a:pt x="3599580" y="230001"/>
                </a:cubicBezTo>
                <a:lnTo>
                  <a:pt x="3599580" y="151221"/>
                </a:lnTo>
                <a:lnTo>
                  <a:pt x="3633546" y="151221"/>
                </a:lnTo>
                <a:lnTo>
                  <a:pt x="3633546" y="264584"/>
                </a:lnTo>
                <a:close/>
                <a:moveTo>
                  <a:pt x="3744461" y="161465"/>
                </a:moveTo>
                <a:lnTo>
                  <a:pt x="3732000" y="180466"/>
                </a:lnTo>
                <a:cubicBezTo>
                  <a:pt x="3723174" y="174918"/>
                  <a:pt x="3713723" y="171713"/>
                  <a:pt x="3703838" y="171713"/>
                </a:cubicBezTo>
                <a:cubicBezTo>
                  <a:pt x="3694591" y="171713"/>
                  <a:pt x="3690076" y="175133"/>
                  <a:pt x="3690076" y="180251"/>
                </a:cubicBezTo>
                <a:cubicBezTo>
                  <a:pt x="3690076" y="186230"/>
                  <a:pt x="3693086" y="188789"/>
                  <a:pt x="3713506" y="194768"/>
                </a:cubicBezTo>
                <a:cubicBezTo>
                  <a:pt x="3736081" y="201178"/>
                  <a:pt x="3748759" y="210564"/>
                  <a:pt x="3748759" y="230845"/>
                </a:cubicBezTo>
                <a:cubicBezTo>
                  <a:pt x="3748759" y="254331"/>
                  <a:pt x="3726401" y="268215"/>
                  <a:pt x="3698022" y="268215"/>
                </a:cubicBezTo>
                <a:cubicBezTo>
                  <a:pt x="3678253" y="268215"/>
                  <a:pt x="3661481" y="261387"/>
                  <a:pt x="3650308" y="251342"/>
                </a:cubicBezTo>
                <a:lnTo>
                  <a:pt x="3666864" y="232986"/>
                </a:lnTo>
                <a:cubicBezTo>
                  <a:pt x="3675460" y="239611"/>
                  <a:pt x="3685995" y="244083"/>
                  <a:pt x="3697167" y="244083"/>
                </a:cubicBezTo>
                <a:cubicBezTo>
                  <a:pt x="3707486" y="244083"/>
                  <a:pt x="3713723" y="240245"/>
                  <a:pt x="3713723" y="233417"/>
                </a:cubicBezTo>
                <a:cubicBezTo>
                  <a:pt x="3713723" y="225728"/>
                  <a:pt x="3710279" y="223384"/>
                  <a:pt x="3689643" y="217608"/>
                </a:cubicBezTo>
                <a:cubicBezTo>
                  <a:pt x="3667067" y="211211"/>
                  <a:pt x="3655895" y="199683"/>
                  <a:pt x="3655895" y="182176"/>
                </a:cubicBezTo>
                <a:cubicBezTo>
                  <a:pt x="3655895" y="162744"/>
                  <a:pt x="3673738" y="147594"/>
                  <a:pt x="3702550" y="147594"/>
                </a:cubicBezTo>
                <a:cubicBezTo>
                  <a:pt x="3719092" y="147594"/>
                  <a:pt x="3733926" y="152927"/>
                  <a:pt x="3744461" y="161465"/>
                </a:cubicBezTo>
                <a:close/>
                <a:moveTo>
                  <a:pt x="3839894" y="259246"/>
                </a:moveTo>
                <a:cubicBezTo>
                  <a:pt x="3831297" y="265225"/>
                  <a:pt x="3819257" y="268215"/>
                  <a:pt x="3808939" y="268215"/>
                </a:cubicBezTo>
                <a:cubicBezTo>
                  <a:pt x="3783787" y="267999"/>
                  <a:pt x="3771543" y="253913"/>
                  <a:pt x="3771543" y="227222"/>
                </a:cubicBezTo>
                <a:lnTo>
                  <a:pt x="3771543" y="174702"/>
                </a:lnTo>
                <a:lnTo>
                  <a:pt x="3755421" y="174702"/>
                </a:lnTo>
                <a:lnTo>
                  <a:pt x="3755421" y="151216"/>
                </a:lnTo>
                <a:lnTo>
                  <a:pt x="3771543" y="151216"/>
                </a:lnTo>
                <a:lnTo>
                  <a:pt x="3771543" y="126667"/>
                </a:lnTo>
                <a:lnTo>
                  <a:pt x="3805495" y="122828"/>
                </a:lnTo>
                <a:lnTo>
                  <a:pt x="3805495" y="151216"/>
                </a:lnTo>
                <a:lnTo>
                  <a:pt x="3831731" y="151216"/>
                </a:lnTo>
                <a:lnTo>
                  <a:pt x="3828070" y="174702"/>
                </a:lnTo>
                <a:lnTo>
                  <a:pt x="3805495" y="174702"/>
                </a:lnTo>
                <a:lnTo>
                  <a:pt x="3805495" y="226792"/>
                </a:lnTo>
                <a:cubicBezTo>
                  <a:pt x="3805495" y="237686"/>
                  <a:pt x="3809156" y="241524"/>
                  <a:pt x="3816247" y="241524"/>
                </a:cubicBezTo>
                <a:cubicBezTo>
                  <a:pt x="3820125" y="241524"/>
                  <a:pt x="3823989" y="240460"/>
                  <a:pt x="3828504" y="237901"/>
                </a:cubicBezTo>
                <a:lnTo>
                  <a:pt x="3839894" y="259246"/>
                </a:lnTo>
                <a:close/>
                <a:moveTo>
                  <a:pt x="3954894" y="208009"/>
                </a:moveTo>
                <a:cubicBezTo>
                  <a:pt x="3954894" y="244302"/>
                  <a:pt x="3933824" y="268219"/>
                  <a:pt x="3899004" y="268219"/>
                </a:cubicBezTo>
                <a:cubicBezTo>
                  <a:pt x="3864402" y="268219"/>
                  <a:pt x="3843115" y="246012"/>
                  <a:pt x="3843115" y="207794"/>
                </a:cubicBezTo>
                <a:cubicBezTo>
                  <a:pt x="3843115" y="171501"/>
                  <a:pt x="3864185" y="147585"/>
                  <a:pt x="3899004" y="147585"/>
                </a:cubicBezTo>
                <a:cubicBezTo>
                  <a:pt x="3933823" y="147585"/>
                  <a:pt x="3954894" y="169791"/>
                  <a:pt x="3954894" y="208009"/>
                </a:cubicBezTo>
                <a:close/>
                <a:moveTo>
                  <a:pt x="3878368" y="207794"/>
                </a:moveTo>
                <a:cubicBezTo>
                  <a:pt x="3878368" y="232990"/>
                  <a:pt x="3885243" y="243453"/>
                  <a:pt x="3899004" y="243453"/>
                </a:cubicBezTo>
                <a:cubicBezTo>
                  <a:pt x="3912767" y="243453"/>
                  <a:pt x="3919641" y="232559"/>
                  <a:pt x="3919641" y="208009"/>
                </a:cubicBezTo>
                <a:cubicBezTo>
                  <a:pt x="3919641" y="182813"/>
                  <a:pt x="3912767" y="172350"/>
                  <a:pt x="3899004" y="172350"/>
                </a:cubicBezTo>
                <a:cubicBezTo>
                  <a:pt x="3885243" y="172350"/>
                  <a:pt x="3878368" y="183244"/>
                  <a:pt x="3878368" y="207794"/>
                </a:cubicBezTo>
                <a:close/>
                <a:moveTo>
                  <a:pt x="4132231" y="181748"/>
                </a:moveTo>
                <a:lnTo>
                  <a:pt x="4132231" y="264582"/>
                </a:lnTo>
                <a:lnTo>
                  <a:pt x="4098266" y="264582"/>
                </a:lnTo>
                <a:lnTo>
                  <a:pt x="4098266" y="187512"/>
                </a:lnTo>
                <a:cubicBezTo>
                  <a:pt x="4098266" y="175554"/>
                  <a:pt x="4093751" y="172349"/>
                  <a:pt x="4088598" y="172349"/>
                </a:cubicBezTo>
                <a:cubicBezTo>
                  <a:pt x="4081290" y="172349"/>
                  <a:pt x="4076125" y="177695"/>
                  <a:pt x="4071176" y="187081"/>
                </a:cubicBezTo>
                <a:lnTo>
                  <a:pt x="4071176" y="264582"/>
                </a:lnTo>
                <a:lnTo>
                  <a:pt x="4037224" y="264582"/>
                </a:lnTo>
                <a:lnTo>
                  <a:pt x="4037224" y="187512"/>
                </a:lnTo>
                <a:cubicBezTo>
                  <a:pt x="4037224" y="175554"/>
                  <a:pt x="4032709" y="172349"/>
                  <a:pt x="4027543" y="172349"/>
                </a:cubicBezTo>
                <a:cubicBezTo>
                  <a:pt x="4020452" y="172349"/>
                  <a:pt x="4015082" y="177695"/>
                  <a:pt x="4010134" y="187081"/>
                </a:cubicBezTo>
                <a:lnTo>
                  <a:pt x="4010134" y="264582"/>
                </a:lnTo>
                <a:lnTo>
                  <a:pt x="3976168" y="264582"/>
                </a:lnTo>
                <a:lnTo>
                  <a:pt x="3976168" y="151219"/>
                </a:lnTo>
                <a:lnTo>
                  <a:pt x="4005836" y="151219"/>
                </a:lnTo>
                <a:lnTo>
                  <a:pt x="4008208" y="164457"/>
                </a:lnTo>
                <a:cubicBezTo>
                  <a:pt x="4017021" y="153347"/>
                  <a:pt x="4027339" y="147583"/>
                  <a:pt x="4041305" y="147583"/>
                </a:cubicBezTo>
                <a:cubicBezTo>
                  <a:pt x="4053983" y="147583"/>
                  <a:pt x="4063880" y="153993"/>
                  <a:pt x="4068179" y="165521"/>
                </a:cubicBezTo>
                <a:cubicBezTo>
                  <a:pt x="4077196" y="153563"/>
                  <a:pt x="4087744" y="147583"/>
                  <a:pt x="4102347" y="147583"/>
                </a:cubicBezTo>
                <a:cubicBezTo>
                  <a:pt x="4119974" y="147583"/>
                  <a:pt x="4132231" y="160188"/>
                  <a:pt x="4132231" y="181748"/>
                </a:cubicBezTo>
                <a:close/>
                <a:moveTo>
                  <a:pt x="4258838" y="217827"/>
                </a:moveTo>
                <a:lnTo>
                  <a:pt x="4188115" y="217827"/>
                </a:lnTo>
                <a:cubicBezTo>
                  <a:pt x="4190475" y="238108"/>
                  <a:pt x="4200155" y="243656"/>
                  <a:pt x="4214122" y="243656"/>
                </a:cubicBezTo>
                <a:cubicBezTo>
                  <a:pt x="4223368" y="243656"/>
                  <a:pt x="4231531" y="240464"/>
                  <a:pt x="4241429" y="233623"/>
                </a:cubicBezTo>
                <a:lnTo>
                  <a:pt x="4255394" y="252409"/>
                </a:lnTo>
                <a:cubicBezTo>
                  <a:pt x="4244004" y="261378"/>
                  <a:pt x="4229388" y="268219"/>
                  <a:pt x="4210894" y="268219"/>
                </a:cubicBezTo>
                <a:cubicBezTo>
                  <a:pt x="4172848" y="268219"/>
                  <a:pt x="4153499" y="243871"/>
                  <a:pt x="4153499" y="208440"/>
                </a:cubicBezTo>
                <a:cubicBezTo>
                  <a:pt x="4153499" y="174491"/>
                  <a:pt x="4172210" y="147585"/>
                  <a:pt x="4206812" y="147585"/>
                </a:cubicBezTo>
                <a:cubicBezTo>
                  <a:pt x="4239489" y="147585"/>
                  <a:pt x="4259475" y="168942"/>
                  <a:pt x="4259475" y="205666"/>
                </a:cubicBezTo>
                <a:cubicBezTo>
                  <a:pt x="4259475" y="209289"/>
                  <a:pt x="4259258" y="214406"/>
                  <a:pt x="4258838" y="217827"/>
                </a:cubicBezTo>
                <a:close/>
                <a:moveTo>
                  <a:pt x="4226161" y="196051"/>
                </a:moveTo>
                <a:cubicBezTo>
                  <a:pt x="4225944" y="180685"/>
                  <a:pt x="4221212" y="170006"/>
                  <a:pt x="4207680" y="170006"/>
                </a:cubicBezTo>
                <a:cubicBezTo>
                  <a:pt x="4196278" y="170006"/>
                  <a:pt x="4189620" y="177265"/>
                  <a:pt x="4188115" y="197546"/>
                </a:cubicBezTo>
                <a:lnTo>
                  <a:pt x="4226161" y="197546"/>
                </a:lnTo>
                <a:lnTo>
                  <a:pt x="4226161" y="196051"/>
                </a:lnTo>
                <a:close/>
                <a:moveTo>
                  <a:pt x="4429055" y="117480"/>
                </a:moveTo>
                <a:lnTo>
                  <a:pt x="4507732" y="117480"/>
                </a:lnTo>
                <a:lnTo>
                  <a:pt x="4505359" y="133716"/>
                </a:lnTo>
                <a:lnTo>
                  <a:pt x="4449486" y="133716"/>
                </a:lnTo>
                <a:lnTo>
                  <a:pt x="4449486" y="183887"/>
                </a:lnTo>
                <a:lnTo>
                  <a:pt x="4497841" y="183887"/>
                </a:lnTo>
                <a:lnTo>
                  <a:pt x="4497841" y="199900"/>
                </a:lnTo>
                <a:lnTo>
                  <a:pt x="4449486" y="199900"/>
                </a:lnTo>
                <a:lnTo>
                  <a:pt x="4449486" y="264584"/>
                </a:lnTo>
                <a:lnTo>
                  <a:pt x="4429055" y="264584"/>
                </a:lnTo>
                <a:lnTo>
                  <a:pt x="4429055" y="117479"/>
                </a:lnTo>
                <a:close/>
                <a:moveTo>
                  <a:pt x="4557185" y="111507"/>
                </a:moveTo>
                <a:cubicBezTo>
                  <a:pt x="4557185" y="118986"/>
                  <a:pt x="4551602" y="124742"/>
                  <a:pt x="4543223" y="124742"/>
                </a:cubicBezTo>
                <a:cubicBezTo>
                  <a:pt x="4535043" y="124742"/>
                  <a:pt x="4529461" y="118986"/>
                  <a:pt x="4529461" y="111507"/>
                </a:cubicBezTo>
                <a:cubicBezTo>
                  <a:pt x="4529461" y="103817"/>
                  <a:pt x="4535043" y="98050"/>
                  <a:pt x="4543223" y="98050"/>
                </a:cubicBezTo>
                <a:cubicBezTo>
                  <a:pt x="4551602" y="98050"/>
                  <a:pt x="4557185" y="103817"/>
                  <a:pt x="4557185" y="111507"/>
                </a:cubicBezTo>
                <a:close/>
                <a:moveTo>
                  <a:pt x="4553313" y="264578"/>
                </a:moveTo>
                <a:lnTo>
                  <a:pt x="4533532" y="264578"/>
                </a:lnTo>
                <a:lnTo>
                  <a:pt x="4533532" y="152066"/>
                </a:lnTo>
                <a:lnTo>
                  <a:pt x="4553313" y="152066"/>
                </a:lnTo>
                <a:lnTo>
                  <a:pt x="4553313" y="264578"/>
                </a:lnTo>
                <a:close/>
                <a:moveTo>
                  <a:pt x="4654569" y="150790"/>
                </a:moveTo>
                <a:lnTo>
                  <a:pt x="4650909" y="170003"/>
                </a:lnTo>
                <a:cubicBezTo>
                  <a:pt x="4647475" y="169147"/>
                  <a:pt x="4645102" y="168713"/>
                  <a:pt x="4641032" y="168713"/>
                </a:cubicBezTo>
                <a:cubicBezTo>
                  <a:pt x="4626832" y="168713"/>
                  <a:pt x="4618677" y="178760"/>
                  <a:pt x="4613944" y="200317"/>
                </a:cubicBezTo>
                <a:lnTo>
                  <a:pt x="4613944" y="264579"/>
                </a:lnTo>
                <a:lnTo>
                  <a:pt x="4594163" y="264579"/>
                </a:lnTo>
                <a:lnTo>
                  <a:pt x="4594163" y="152080"/>
                </a:lnTo>
                <a:lnTo>
                  <a:pt x="4611147" y="152080"/>
                </a:lnTo>
                <a:lnTo>
                  <a:pt x="4613082" y="174915"/>
                </a:lnTo>
                <a:cubicBezTo>
                  <a:pt x="4619101" y="158046"/>
                  <a:pt x="4629642" y="149500"/>
                  <a:pt x="4643391" y="149500"/>
                </a:cubicBezTo>
                <a:cubicBezTo>
                  <a:pt x="4647038" y="149500"/>
                  <a:pt x="4651134" y="149934"/>
                  <a:pt x="4654568" y="150790"/>
                </a:cubicBezTo>
                <a:close/>
                <a:moveTo>
                  <a:pt x="4746366" y="162322"/>
                </a:moveTo>
                <a:lnTo>
                  <a:pt x="4737974" y="174700"/>
                </a:lnTo>
                <a:cubicBezTo>
                  <a:pt x="4727884" y="168288"/>
                  <a:pt x="4719054" y="165100"/>
                  <a:pt x="4708539" y="165100"/>
                </a:cubicBezTo>
                <a:cubicBezTo>
                  <a:pt x="4695626" y="165100"/>
                  <a:pt x="4687684" y="170855"/>
                  <a:pt x="4687684" y="179823"/>
                </a:cubicBezTo>
                <a:cubicBezTo>
                  <a:pt x="4687684" y="189001"/>
                  <a:pt x="4693690" y="193268"/>
                  <a:pt x="4711973" y="197969"/>
                </a:cubicBezTo>
                <a:cubicBezTo>
                  <a:pt x="4735826" y="203948"/>
                  <a:pt x="4749588" y="213337"/>
                  <a:pt x="4749588" y="232984"/>
                </a:cubicBezTo>
                <a:cubicBezTo>
                  <a:pt x="4749588" y="256464"/>
                  <a:pt x="4727884" y="267143"/>
                  <a:pt x="4704880" y="267143"/>
                </a:cubicBezTo>
                <a:cubicBezTo>
                  <a:pt x="4685735" y="267143"/>
                  <a:pt x="4671986" y="260941"/>
                  <a:pt x="4662107" y="252408"/>
                </a:cubicBezTo>
                <a:lnTo>
                  <a:pt x="4672635" y="240451"/>
                </a:lnTo>
                <a:cubicBezTo>
                  <a:pt x="4681664" y="247285"/>
                  <a:pt x="4692191" y="251341"/>
                  <a:pt x="4704443" y="251341"/>
                </a:cubicBezTo>
                <a:cubicBezTo>
                  <a:pt x="4719279" y="251341"/>
                  <a:pt x="4728733" y="244928"/>
                  <a:pt x="4728733" y="234261"/>
                </a:cubicBezTo>
                <a:cubicBezTo>
                  <a:pt x="4728733" y="223160"/>
                  <a:pt x="4723150" y="218894"/>
                  <a:pt x="4701221" y="213126"/>
                </a:cubicBezTo>
                <a:cubicBezTo>
                  <a:pt x="4676718" y="206726"/>
                  <a:pt x="4667040" y="196257"/>
                  <a:pt x="4667040" y="180468"/>
                </a:cubicBezTo>
                <a:cubicBezTo>
                  <a:pt x="4667040" y="162532"/>
                  <a:pt x="4684462" y="149509"/>
                  <a:pt x="4707890" y="149509"/>
                </a:cubicBezTo>
                <a:cubicBezTo>
                  <a:pt x="4723787" y="149509"/>
                  <a:pt x="4735614" y="154210"/>
                  <a:pt x="4746366" y="162322"/>
                </a:cubicBezTo>
                <a:close/>
                <a:moveTo>
                  <a:pt x="4834725" y="259455"/>
                </a:moveTo>
                <a:cubicBezTo>
                  <a:pt x="4827194" y="264578"/>
                  <a:pt x="4819027" y="267145"/>
                  <a:pt x="4809361" y="267145"/>
                </a:cubicBezTo>
                <a:cubicBezTo>
                  <a:pt x="4790216" y="267145"/>
                  <a:pt x="4778827" y="256044"/>
                  <a:pt x="4778827" y="235120"/>
                </a:cubicBezTo>
                <a:lnTo>
                  <a:pt x="4778827" y="167223"/>
                </a:lnTo>
                <a:lnTo>
                  <a:pt x="4759057" y="167223"/>
                </a:lnTo>
                <a:lnTo>
                  <a:pt x="4759057" y="152079"/>
                </a:lnTo>
                <a:lnTo>
                  <a:pt x="4778827" y="152079"/>
                </a:lnTo>
                <a:lnTo>
                  <a:pt x="4778827" y="126664"/>
                </a:lnTo>
                <a:lnTo>
                  <a:pt x="4798608" y="124308"/>
                </a:lnTo>
                <a:lnTo>
                  <a:pt x="4798608" y="152079"/>
                </a:lnTo>
                <a:lnTo>
                  <a:pt x="4825484" y="152079"/>
                </a:lnTo>
                <a:lnTo>
                  <a:pt x="4823323" y="167223"/>
                </a:lnTo>
                <a:lnTo>
                  <a:pt x="4798608" y="167223"/>
                </a:lnTo>
                <a:lnTo>
                  <a:pt x="4798608" y="234264"/>
                </a:lnTo>
                <a:cubicBezTo>
                  <a:pt x="4798608" y="245576"/>
                  <a:pt x="4802255" y="250922"/>
                  <a:pt x="4812146" y="250922"/>
                </a:cubicBezTo>
                <a:cubicBezTo>
                  <a:pt x="4817091" y="250922"/>
                  <a:pt x="4821612" y="249421"/>
                  <a:pt x="4827194" y="246432"/>
                </a:cubicBezTo>
                <a:lnTo>
                  <a:pt x="4834725" y="259455"/>
                </a:lnTo>
                <a:close/>
                <a:moveTo>
                  <a:pt x="4875350" y="252199"/>
                </a:moveTo>
                <a:cubicBezTo>
                  <a:pt x="4875350" y="260522"/>
                  <a:pt x="4868893" y="267145"/>
                  <a:pt x="4860302" y="267145"/>
                </a:cubicBezTo>
                <a:cubicBezTo>
                  <a:pt x="4851922" y="267145"/>
                  <a:pt x="4845465" y="260522"/>
                  <a:pt x="4845465" y="252199"/>
                </a:cubicBezTo>
                <a:cubicBezTo>
                  <a:pt x="4845465" y="244087"/>
                  <a:pt x="4851922" y="237464"/>
                  <a:pt x="4860302" y="237464"/>
                </a:cubicBezTo>
                <a:cubicBezTo>
                  <a:pt x="4868893" y="237464"/>
                  <a:pt x="4875350" y="244087"/>
                  <a:pt x="4875350" y="252199"/>
                </a:cubicBezTo>
                <a:close/>
                <a:moveTo>
                  <a:pt x="4354043" y="149509"/>
                </a:moveTo>
                <a:lnTo>
                  <a:pt x="4348673" y="182179"/>
                </a:lnTo>
                <a:cubicBezTo>
                  <a:pt x="4345013" y="181317"/>
                  <a:pt x="4342220" y="180684"/>
                  <a:pt x="4338355" y="180684"/>
                </a:cubicBezTo>
                <a:cubicBezTo>
                  <a:pt x="4324159" y="180684"/>
                  <a:pt x="4318356" y="191147"/>
                  <a:pt x="4314709" y="208439"/>
                </a:cubicBezTo>
                <a:lnTo>
                  <a:pt x="4314709" y="264582"/>
                </a:lnTo>
                <a:lnTo>
                  <a:pt x="4280743" y="264582"/>
                </a:lnTo>
                <a:lnTo>
                  <a:pt x="4280743" y="151219"/>
                </a:lnTo>
                <a:lnTo>
                  <a:pt x="4310397" y="151219"/>
                </a:lnTo>
                <a:lnTo>
                  <a:pt x="4313203" y="173210"/>
                </a:lnTo>
                <a:cubicBezTo>
                  <a:pt x="4318356" y="157413"/>
                  <a:pt x="4329542" y="148014"/>
                  <a:pt x="4342653" y="148014"/>
                </a:cubicBezTo>
                <a:cubicBezTo>
                  <a:pt x="4346951" y="148014"/>
                  <a:pt x="4350395" y="148445"/>
                  <a:pt x="4354043" y="149509"/>
                </a:cubicBezTo>
                <a:close/>
                <a:moveTo>
                  <a:pt x="2977074" y="861572"/>
                </a:moveTo>
                <a:cubicBezTo>
                  <a:pt x="2951801" y="861572"/>
                  <a:pt x="2935849" y="840744"/>
                  <a:pt x="2938180" y="819204"/>
                </a:cubicBezTo>
                <a:cubicBezTo>
                  <a:pt x="2940330" y="795706"/>
                  <a:pt x="2961122" y="776658"/>
                  <a:pt x="2984781" y="776658"/>
                </a:cubicBezTo>
                <a:cubicBezTo>
                  <a:pt x="3008440" y="776658"/>
                  <a:pt x="3025825" y="795706"/>
                  <a:pt x="3023675" y="819204"/>
                </a:cubicBezTo>
                <a:cubicBezTo>
                  <a:pt x="3021524" y="842702"/>
                  <a:pt x="3000732" y="861750"/>
                  <a:pt x="2977074" y="861572"/>
                </a:cubicBezTo>
                <a:close/>
                <a:moveTo>
                  <a:pt x="2984780" y="782889"/>
                </a:moveTo>
                <a:cubicBezTo>
                  <a:pt x="2964169" y="782889"/>
                  <a:pt x="2946066" y="799622"/>
                  <a:pt x="2944273" y="819738"/>
                </a:cubicBezTo>
                <a:cubicBezTo>
                  <a:pt x="2942481" y="839498"/>
                  <a:pt x="2956999" y="855519"/>
                  <a:pt x="2977074" y="855519"/>
                </a:cubicBezTo>
                <a:cubicBezTo>
                  <a:pt x="2997506" y="855519"/>
                  <a:pt x="3015788" y="838964"/>
                  <a:pt x="3017580" y="818670"/>
                </a:cubicBezTo>
                <a:cubicBezTo>
                  <a:pt x="3019373" y="798910"/>
                  <a:pt x="3004675" y="782889"/>
                  <a:pt x="2984780" y="782889"/>
                </a:cubicBezTo>
                <a:close/>
                <a:moveTo>
                  <a:pt x="2988007" y="824366"/>
                </a:moveTo>
                <a:cubicBezTo>
                  <a:pt x="2997148" y="821874"/>
                  <a:pt x="3001808" y="813329"/>
                  <a:pt x="3001629" y="806743"/>
                </a:cubicBezTo>
                <a:cubicBezTo>
                  <a:pt x="3001450" y="799622"/>
                  <a:pt x="2995714" y="794104"/>
                  <a:pt x="2988186" y="794104"/>
                </a:cubicBezTo>
                <a:lnTo>
                  <a:pt x="2971697" y="794104"/>
                </a:lnTo>
                <a:lnTo>
                  <a:pt x="2962197" y="844126"/>
                </a:lnTo>
                <a:lnTo>
                  <a:pt x="2968470" y="844126"/>
                </a:lnTo>
                <a:lnTo>
                  <a:pt x="2972055" y="824900"/>
                </a:lnTo>
                <a:lnTo>
                  <a:pt x="2981554" y="824900"/>
                </a:lnTo>
                <a:lnTo>
                  <a:pt x="2988186" y="844126"/>
                </a:lnTo>
                <a:lnTo>
                  <a:pt x="2994818" y="844126"/>
                </a:lnTo>
                <a:lnTo>
                  <a:pt x="2988007" y="824366"/>
                </a:lnTo>
                <a:lnTo>
                  <a:pt x="2988007" y="824366"/>
                </a:lnTo>
                <a:close/>
                <a:moveTo>
                  <a:pt x="2995355" y="808879"/>
                </a:moveTo>
                <a:cubicBezTo>
                  <a:pt x="2993922" y="814575"/>
                  <a:pt x="2989082" y="818848"/>
                  <a:pt x="2983526" y="818848"/>
                </a:cubicBezTo>
                <a:lnTo>
                  <a:pt x="2973130" y="818848"/>
                </a:lnTo>
                <a:lnTo>
                  <a:pt x="2976715" y="800156"/>
                </a:lnTo>
                <a:lnTo>
                  <a:pt x="2988186" y="800156"/>
                </a:lnTo>
                <a:cubicBezTo>
                  <a:pt x="2992846" y="800156"/>
                  <a:pt x="2996431" y="804428"/>
                  <a:pt x="2995355" y="808879"/>
                </a:cubicBezTo>
                <a:close/>
                <a:moveTo>
                  <a:pt x="1498985" y="270374"/>
                </a:moveTo>
                <a:cubicBezTo>
                  <a:pt x="1468316" y="255526"/>
                  <a:pt x="1453828" y="242512"/>
                  <a:pt x="1453828" y="227989"/>
                </a:cubicBezTo>
                <a:cubicBezTo>
                  <a:pt x="1453828" y="207743"/>
                  <a:pt x="1472761" y="195649"/>
                  <a:pt x="1501834" y="195649"/>
                </a:cubicBezTo>
                <a:cubicBezTo>
                  <a:pt x="1543697" y="195649"/>
                  <a:pt x="1582079" y="211373"/>
                  <a:pt x="1597180" y="222644"/>
                </a:cubicBezTo>
                <a:lnTo>
                  <a:pt x="1613401" y="137908"/>
                </a:lnTo>
                <a:cubicBezTo>
                  <a:pt x="1594348" y="125765"/>
                  <a:pt x="1559986" y="113411"/>
                  <a:pt x="1507205" y="113411"/>
                </a:cubicBezTo>
                <a:cubicBezTo>
                  <a:pt x="1407454" y="113411"/>
                  <a:pt x="1340970" y="165801"/>
                  <a:pt x="1340970" y="243327"/>
                </a:cubicBezTo>
                <a:cubicBezTo>
                  <a:pt x="1340970" y="282728"/>
                  <a:pt x="1367537" y="316159"/>
                  <a:pt x="1420637" y="342530"/>
                </a:cubicBezTo>
                <a:cubicBezTo>
                  <a:pt x="1454206" y="358843"/>
                  <a:pt x="1467348" y="371767"/>
                  <a:pt x="1467348" y="390260"/>
                </a:cubicBezTo>
                <a:cubicBezTo>
                  <a:pt x="1467348" y="410662"/>
                  <a:pt x="1448653" y="423380"/>
                  <a:pt x="1420899" y="423380"/>
                </a:cubicBezTo>
                <a:cubicBezTo>
                  <a:pt x="1387200" y="423380"/>
                  <a:pt x="1342028" y="408651"/>
                  <a:pt x="1316170" y="394058"/>
                </a:cubicBezTo>
                <a:lnTo>
                  <a:pt x="1299920" y="478961"/>
                </a:lnTo>
                <a:cubicBezTo>
                  <a:pt x="1324314" y="493849"/>
                  <a:pt x="1367431" y="504151"/>
                  <a:pt x="1410107" y="504852"/>
                </a:cubicBezTo>
                <a:cubicBezTo>
                  <a:pt x="1469572" y="505307"/>
                  <a:pt x="1519028" y="488918"/>
                  <a:pt x="1549514" y="458861"/>
                </a:cubicBezTo>
                <a:cubicBezTo>
                  <a:pt x="1572432" y="436279"/>
                  <a:pt x="1584075" y="407299"/>
                  <a:pt x="1584075" y="372652"/>
                </a:cubicBezTo>
                <a:cubicBezTo>
                  <a:pt x="1584075" y="319558"/>
                  <a:pt x="1538942" y="290202"/>
                  <a:pt x="1498985" y="270374"/>
                </a:cubicBezTo>
                <a:close/>
                <a:moveTo>
                  <a:pt x="970363" y="127406"/>
                </a:moveTo>
                <a:lnTo>
                  <a:pt x="952989" y="217938"/>
                </a:lnTo>
                <a:cubicBezTo>
                  <a:pt x="935533" y="208075"/>
                  <a:pt x="915292" y="203307"/>
                  <a:pt x="891107" y="203307"/>
                </a:cubicBezTo>
                <a:cubicBezTo>
                  <a:pt x="811295" y="203307"/>
                  <a:pt x="763747" y="272410"/>
                  <a:pt x="763747" y="338997"/>
                </a:cubicBezTo>
                <a:cubicBezTo>
                  <a:pt x="763747" y="395504"/>
                  <a:pt x="801745" y="415748"/>
                  <a:pt x="837167" y="415748"/>
                </a:cubicBezTo>
                <a:cubicBezTo>
                  <a:pt x="869148" y="415748"/>
                  <a:pt x="896280" y="408737"/>
                  <a:pt x="930953" y="391664"/>
                </a:cubicBezTo>
                <a:lnTo>
                  <a:pt x="913201" y="484779"/>
                </a:lnTo>
                <a:cubicBezTo>
                  <a:pt x="887273" y="497313"/>
                  <a:pt x="847002" y="504852"/>
                  <a:pt x="805571" y="504852"/>
                </a:cubicBezTo>
                <a:cubicBezTo>
                  <a:pt x="708709" y="504852"/>
                  <a:pt x="646266" y="444585"/>
                  <a:pt x="646266" y="351250"/>
                </a:cubicBezTo>
                <a:cubicBezTo>
                  <a:pt x="646266" y="216101"/>
                  <a:pt x="752144" y="114188"/>
                  <a:pt x="892662" y="114188"/>
                </a:cubicBezTo>
                <a:cubicBezTo>
                  <a:pt x="921178" y="114188"/>
                  <a:pt x="950277" y="119151"/>
                  <a:pt x="970363" y="127406"/>
                </a:cubicBezTo>
                <a:close/>
                <a:moveTo>
                  <a:pt x="2778278" y="343325"/>
                </a:moveTo>
                <a:cubicBezTo>
                  <a:pt x="2862884" y="359827"/>
                  <a:pt x="2955783" y="339380"/>
                  <a:pt x="2993476" y="302896"/>
                </a:cubicBezTo>
                <a:cubicBezTo>
                  <a:pt x="3013625" y="283392"/>
                  <a:pt x="3023855" y="257710"/>
                  <a:pt x="3023855" y="226484"/>
                </a:cubicBezTo>
                <a:cubicBezTo>
                  <a:pt x="3023855" y="158962"/>
                  <a:pt x="2971211" y="113423"/>
                  <a:pt x="2892289" y="113423"/>
                </a:cubicBezTo>
                <a:cubicBezTo>
                  <a:pt x="2829229" y="113423"/>
                  <a:pt x="2771906" y="139599"/>
                  <a:pt x="2730905" y="187174"/>
                </a:cubicBezTo>
                <a:cubicBezTo>
                  <a:pt x="2693535" y="230519"/>
                  <a:pt x="2672078" y="288647"/>
                  <a:pt x="2672078" y="346655"/>
                </a:cubicBezTo>
                <a:cubicBezTo>
                  <a:pt x="2672078" y="447258"/>
                  <a:pt x="2731715" y="504881"/>
                  <a:pt x="2836038" y="504881"/>
                </a:cubicBezTo>
                <a:cubicBezTo>
                  <a:pt x="2860557" y="504881"/>
                  <a:pt x="2923337" y="501938"/>
                  <a:pt x="2976777" y="474840"/>
                </a:cubicBezTo>
                <a:lnTo>
                  <a:pt x="2994734" y="381111"/>
                </a:lnTo>
                <a:cubicBezTo>
                  <a:pt x="2950484" y="406640"/>
                  <a:pt x="2909899" y="418032"/>
                  <a:pt x="2863005" y="418032"/>
                </a:cubicBezTo>
                <a:cubicBezTo>
                  <a:pt x="2810134" y="418032"/>
                  <a:pt x="2774248" y="390673"/>
                  <a:pt x="2778278" y="343325"/>
                </a:cubicBezTo>
                <a:close/>
                <a:moveTo>
                  <a:pt x="2878412" y="194883"/>
                </a:moveTo>
                <a:cubicBezTo>
                  <a:pt x="2921523" y="194883"/>
                  <a:pt x="2926998" y="231859"/>
                  <a:pt x="2909510" y="249117"/>
                </a:cubicBezTo>
                <a:cubicBezTo>
                  <a:pt x="2893357" y="265003"/>
                  <a:pt x="2856343" y="271614"/>
                  <a:pt x="2790539" y="271078"/>
                </a:cubicBezTo>
                <a:cubicBezTo>
                  <a:pt x="2799027" y="234378"/>
                  <a:pt x="2829908" y="194883"/>
                  <a:pt x="2878412" y="194883"/>
                </a:cubicBezTo>
                <a:close/>
                <a:moveTo>
                  <a:pt x="2693048" y="127406"/>
                </a:moveTo>
                <a:lnTo>
                  <a:pt x="2675674" y="217938"/>
                </a:lnTo>
                <a:cubicBezTo>
                  <a:pt x="2658218" y="208075"/>
                  <a:pt x="2637977" y="203307"/>
                  <a:pt x="2613791" y="203307"/>
                </a:cubicBezTo>
                <a:cubicBezTo>
                  <a:pt x="2533980" y="203307"/>
                  <a:pt x="2486431" y="272410"/>
                  <a:pt x="2486431" y="338997"/>
                </a:cubicBezTo>
                <a:cubicBezTo>
                  <a:pt x="2486431" y="395505"/>
                  <a:pt x="2524430" y="415748"/>
                  <a:pt x="2559852" y="415748"/>
                </a:cubicBezTo>
                <a:cubicBezTo>
                  <a:pt x="2591833" y="415748"/>
                  <a:pt x="2618964" y="408738"/>
                  <a:pt x="2653638" y="391664"/>
                </a:cubicBezTo>
                <a:lnTo>
                  <a:pt x="2635886" y="484779"/>
                </a:lnTo>
                <a:cubicBezTo>
                  <a:pt x="2609958" y="497313"/>
                  <a:pt x="2569687" y="504852"/>
                  <a:pt x="2528256" y="504852"/>
                </a:cubicBezTo>
                <a:cubicBezTo>
                  <a:pt x="2431394" y="504852"/>
                  <a:pt x="2368950" y="444585"/>
                  <a:pt x="2368950" y="351250"/>
                </a:cubicBezTo>
                <a:cubicBezTo>
                  <a:pt x="2368950" y="216101"/>
                  <a:pt x="2474828" y="114188"/>
                  <a:pt x="2615346" y="114188"/>
                </a:cubicBezTo>
                <a:cubicBezTo>
                  <a:pt x="2643863" y="114188"/>
                  <a:pt x="2672962" y="119152"/>
                  <a:pt x="2693048" y="127406"/>
                </a:cubicBezTo>
                <a:close/>
                <a:moveTo>
                  <a:pt x="2329634" y="152058"/>
                </a:moveTo>
                <a:cubicBezTo>
                  <a:pt x="2308543" y="126672"/>
                  <a:pt x="2274886" y="113592"/>
                  <a:pt x="2229388" y="113412"/>
                </a:cubicBezTo>
                <a:cubicBezTo>
                  <a:pt x="2169583" y="113412"/>
                  <a:pt x="2116089" y="135174"/>
                  <a:pt x="2074640" y="176365"/>
                </a:cubicBezTo>
                <a:cubicBezTo>
                  <a:pt x="2025158" y="225550"/>
                  <a:pt x="1995615" y="299510"/>
                  <a:pt x="1995666" y="374196"/>
                </a:cubicBezTo>
                <a:cubicBezTo>
                  <a:pt x="1995706" y="439939"/>
                  <a:pt x="2029377" y="505631"/>
                  <a:pt x="2103884" y="505631"/>
                </a:cubicBezTo>
                <a:cubicBezTo>
                  <a:pt x="2165274" y="505631"/>
                  <a:pt x="2201867" y="469953"/>
                  <a:pt x="2216888" y="424869"/>
                </a:cubicBezTo>
                <a:lnTo>
                  <a:pt x="2202971" y="497208"/>
                </a:lnTo>
                <a:lnTo>
                  <a:pt x="2310065" y="497208"/>
                </a:lnTo>
                <a:lnTo>
                  <a:pt x="2350499" y="287037"/>
                </a:lnTo>
                <a:cubicBezTo>
                  <a:pt x="2358289" y="246027"/>
                  <a:pt x="2360850" y="189628"/>
                  <a:pt x="2329634" y="152058"/>
                </a:cubicBezTo>
                <a:close/>
                <a:moveTo>
                  <a:pt x="2237095" y="310500"/>
                </a:moveTo>
                <a:cubicBezTo>
                  <a:pt x="2225009" y="372547"/>
                  <a:pt x="2189874" y="414918"/>
                  <a:pt x="2149081" y="414918"/>
                </a:cubicBezTo>
                <a:cubicBezTo>
                  <a:pt x="2123576" y="414918"/>
                  <a:pt x="2108917" y="390455"/>
                  <a:pt x="2108903" y="351174"/>
                </a:cubicBezTo>
                <a:cubicBezTo>
                  <a:pt x="2108862" y="288302"/>
                  <a:pt x="2154552" y="197893"/>
                  <a:pt x="2207291" y="197893"/>
                </a:cubicBezTo>
                <a:cubicBezTo>
                  <a:pt x="2232196" y="197893"/>
                  <a:pt x="2246086" y="212182"/>
                  <a:pt x="2247393" y="238683"/>
                </a:cubicBezTo>
                <a:cubicBezTo>
                  <a:pt x="2248144" y="255113"/>
                  <a:pt x="2241212" y="289532"/>
                  <a:pt x="2237095" y="310500"/>
                </a:cubicBezTo>
                <a:close/>
                <a:moveTo>
                  <a:pt x="606951" y="152058"/>
                </a:moveTo>
                <a:cubicBezTo>
                  <a:pt x="585861" y="126672"/>
                  <a:pt x="552204" y="113592"/>
                  <a:pt x="506706" y="113412"/>
                </a:cubicBezTo>
                <a:cubicBezTo>
                  <a:pt x="446901" y="113412"/>
                  <a:pt x="393408" y="135174"/>
                  <a:pt x="351958" y="176365"/>
                </a:cubicBezTo>
                <a:cubicBezTo>
                  <a:pt x="302476" y="225550"/>
                  <a:pt x="272933" y="299510"/>
                  <a:pt x="272985" y="374196"/>
                </a:cubicBezTo>
                <a:cubicBezTo>
                  <a:pt x="273024" y="439939"/>
                  <a:pt x="306695" y="505631"/>
                  <a:pt x="381203" y="505631"/>
                </a:cubicBezTo>
                <a:cubicBezTo>
                  <a:pt x="442592" y="505631"/>
                  <a:pt x="479185" y="469953"/>
                  <a:pt x="494206" y="424869"/>
                </a:cubicBezTo>
                <a:lnTo>
                  <a:pt x="480290" y="497208"/>
                </a:lnTo>
                <a:lnTo>
                  <a:pt x="587383" y="497208"/>
                </a:lnTo>
                <a:lnTo>
                  <a:pt x="627817" y="287037"/>
                </a:lnTo>
                <a:cubicBezTo>
                  <a:pt x="635608" y="246027"/>
                  <a:pt x="638169" y="189628"/>
                  <a:pt x="606951" y="152058"/>
                </a:cubicBezTo>
                <a:close/>
                <a:moveTo>
                  <a:pt x="514414" y="310500"/>
                </a:moveTo>
                <a:cubicBezTo>
                  <a:pt x="502328" y="372547"/>
                  <a:pt x="467193" y="414918"/>
                  <a:pt x="426399" y="414918"/>
                </a:cubicBezTo>
                <a:cubicBezTo>
                  <a:pt x="400893" y="414918"/>
                  <a:pt x="386235" y="390455"/>
                  <a:pt x="386220" y="351174"/>
                </a:cubicBezTo>
                <a:cubicBezTo>
                  <a:pt x="386180" y="288302"/>
                  <a:pt x="431870" y="197893"/>
                  <a:pt x="484610" y="197893"/>
                </a:cubicBezTo>
                <a:cubicBezTo>
                  <a:pt x="509515" y="197893"/>
                  <a:pt x="523404" y="212182"/>
                  <a:pt x="524712" y="238683"/>
                </a:cubicBezTo>
                <a:cubicBezTo>
                  <a:pt x="525462" y="255113"/>
                  <a:pt x="518530" y="289532"/>
                  <a:pt x="514414" y="310500"/>
                </a:cubicBezTo>
                <a:close/>
                <a:moveTo>
                  <a:pt x="1865864" y="113412"/>
                </a:moveTo>
                <a:cubicBezTo>
                  <a:pt x="1819094" y="113412"/>
                  <a:pt x="1777774" y="140376"/>
                  <a:pt x="1749875" y="180686"/>
                </a:cubicBezTo>
                <a:lnTo>
                  <a:pt x="1761420" y="120329"/>
                </a:lnTo>
                <a:lnTo>
                  <a:pt x="1662666" y="120329"/>
                </a:lnTo>
                <a:lnTo>
                  <a:pt x="1567483" y="617550"/>
                </a:lnTo>
                <a:lnTo>
                  <a:pt x="1679604" y="617550"/>
                </a:lnTo>
                <a:lnTo>
                  <a:pt x="1708085" y="468046"/>
                </a:lnTo>
                <a:cubicBezTo>
                  <a:pt x="1720816" y="490846"/>
                  <a:pt x="1743145" y="505632"/>
                  <a:pt x="1782974" y="505635"/>
                </a:cubicBezTo>
                <a:cubicBezTo>
                  <a:pt x="1807282" y="505361"/>
                  <a:pt x="1835253" y="498863"/>
                  <a:pt x="1864479" y="483389"/>
                </a:cubicBezTo>
                <a:cubicBezTo>
                  <a:pt x="1944040" y="441264"/>
                  <a:pt x="1988181" y="347642"/>
                  <a:pt x="1988181" y="256331"/>
                </a:cubicBezTo>
                <a:cubicBezTo>
                  <a:pt x="1988181" y="169267"/>
                  <a:pt x="1940069" y="113412"/>
                  <a:pt x="1865864" y="113412"/>
                </a:cubicBezTo>
                <a:close/>
                <a:moveTo>
                  <a:pt x="1769434" y="421096"/>
                </a:moveTo>
                <a:cubicBezTo>
                  <a:pt x="1717848" y="421096"/>
                  <a:pt x="1730940" y="347514"/>
                  <a:pt x="1735618" y="323009"/>
                </a:cubicBezTo>
                <a:cubicBezTo>
                  <a:pt x="1749285" y="251336"/>
                  <a:pt x="1784539" y="204083"/>
                  <a:pt x="1826299" y="204083"/>
                </a:cubicBezTo>
                <a:cubicBezTo>
                  <a:pt x="1867368" y="204083"/>
                  <a:pt x="1871576" y="247067"/>
                  <a:pt x="1871576" y="264766"/>
                </a:cubicBezTo>
                <a:cubicBezTo>
                  <a:pt x="1871576" y="338066"/>
                  <a:pt x="1828326" y="421096"/>
                  <a:pt x="1769434" y="421096"/>
                </a:cubicBezTo>
                <a:close/>
                <a:moveTo>
                  <a:pt x="312690" y="112292"/>
                </a:moveTo>
                <a:lnTo>
                  <a:pt x="290790" y="226685"/>
                </a:lnTo>
                <a:cubicBezTo>
                  <a:pt x="214138" y="215159"/>
                  <a:pt x="160276" y="252471"/>
                  <a:pt x="142422" y="345714"/>
                </a:cubicBezTo>
                <a:lnTo>
                  <a:pt x="112141" y="503840"/>
                </a:lnTo>
                <a:lnTo>
                  <a:pt x="0" y="503840"/>
                </a:lnTo>
                <a:lnTo>
                  <a:pt x="73440" y="120329"/>
                </a:lnTo>
                <a:lnTo>
                  <a:pt x="172185" y="120329"/>
                </a:lnTo>
                <a:lnTo>
                  <a:pt x="156202" y="203879"/>
                </a:lnTo>
                <a:cubicBezTo>
                  <a:pt x="182129" y="145253"/>
                  <a:pt x="243682" y="106042"/>
                  <a:pt x="312690" y="112292"/>
                </a:cubicBezTo>
                <a:close/>
                <a:moveTo>
                  <a:pt x="944243" y="497208"/>
                </a:moveTo>
                <a:lnTo>
                  <a:pt x="1039422" y="0"/>
                </a:lnTo>
                <a:lnTo>
                  <a:pt x="1150777" y="0"/>
                </a:lnTo>
                <a:lnTo>
                  <a:pt x="1094906" y="291909"/>
                </a:lnTo>
                <a:lnTo>
                  <a:pt x="1239347" y="120329"/>
                </a:lnTo>
                <a:lnTo>
                  <a:pt x="1361754" y="120329"/>
                </a:lnTo>
                <a:lnTo>
                  <a:pt x="1212060" y="293812"/>
                </a:lnTo>
                <a:lnTo>
                  <a:pt x="1294315" y="497208"/>
                </a:lnTo>
                <a:lnTo>
                  <a:pt x="1173734" y="497208"/>
                </a:lnTo>
                <a:lnTo>
                  <a:pt x="1094235" y="295415"/>
                </a:lnTo>
                <a:lnTo>
                  <a:pt x="1055611" y="497208"/>
                </a:lnTo>
                <a:lnTo>
                  <a:pt x="944243" y="497208"/>
                </a:lnTo>
                <a:close/>
                <a:moveTo>
                  <a:pt x="2280316" y="695157"/>
                </a:moveTo>
                <a:cubicBezTo>
                  <a:pt x="2225655" y="695157"/>
                  <a:pt x="2187788" y="741906"/>
                  <a:pt x="2187788" y="795876"/>
                </a:cubicBezTo>
                <a:cubicBezTo>
                  <a:pt x="2187788" y="833773"/>
                  <a:pt x="2212818" y="861573"/>
                  <a:pt x="2253291" y="861573"/>
                </a:cubicBezTo>
                <a:cubicBezTo>
                  <a:pt x="2307953" y="861573"/>
                  <a:pt x="2345820" y="815176"/>
                  <a:pt x="2345820" y="760854"/>
                </a:cubicBezTo>
                <a:cubicBezTo>
                  <a:pt x="2345820" y="725897"/>
                  <a:pt x="2323428" y="695157"/>
                  <a:pt x="2280316" y="695157"/>
                </a:cubicBezTo>
                <a:close/>
                <a:moveTo>
                  <a:pt x="2275683" y="724555"/>
                </a:moveTo>
                <a:cubicBezTo>
                  <a:pt x="2298751" y="724555"/>
                  <a:pt x="2306312" y="744845"/>
                  <a:pt x="2306312" y="761174"/>
                </a:cubicBezTo>
                <a:cubicBezTo>
                  <a:pt x="2306312" y="792936"/>
                  <a:pt x="2287233" y="832175"/>
                  <a:pt x="2258568" y="832175"/>
                </a:cubicBezTo>
                <a:cubicBezTo>
                  <a:pt x="2238814" y="832175"/>
                  <a:pt x="2227296" y="816774"/>
                  <a:pt x="2227296" y="794885"/>
                </a:cubicBezTo>
                <a:cubicBezTo>
                  <a:pt x="2227296" y="765136"/>
                  <a:pt x="2245087" y="724555"/>
                  <a:pt x="2275683" y="724555"/>
                </a:cubicBezTo>
                <a:close/>
                <a:moveTo>
                  <a:pt x="2541237" y="695157"/>
                </a:moveTo>
                <a:cubicBezTo>
                  <a:pt x="2486576" y="695157"/>
                  <a:pt x="2448709" y="741906"/>
                  <a:pt x="2448709" y="795876"/>
                </a:cubicBezTo>
                <a:cubicBezTo>
                  <a:pt x="2448709" y="833773"/>
                  <a:pt x="2473739" y="861573"/>
                  <a:pt x="2514212" y="861573"/>
                </a:cubicBezTo>
                <a:cubicBezTo>
                  <a:pt x="2568874" y="861573"/>
                  <a:pt x="2606741" y="815176"/>
                  <a:pt x="2606741" y="760854"/>
                </a:cubicBezTo>
                <a:cubicBezTo>
                  <a:pt x="2606741" y="725897"/>
                  <a:pt x="2584349" y="695157"/>
                  <a:pt x="2541237" y="695157"/>
                </a:cubicBezTo>
                <a:close/>
                <a:moveTo>
                  <a:pt x="2536604" y="724555"/>
                </a:moveTo>
                <a:cubicBezTo>
                  <a:pt x="2559672" y="724555"/>
                  <a:pt x="2567233" y="744845"/>
                  <a:pt x="2567233" y="761174"/>
                </a:cubicBezTo>
                <a:cubicBezTo>
                  <a:pt x="2567233" y="792936"/>
                  <a:pt x="2548154" y="832175"/>
                  <a:pt x="2519488" y="832175"/>
                </a:cubicBezTo>
                <a:cubicBezTo>
                  <a:pt x="2499734" y="832175"/>
                  <a:pt x="2488217" y="816774"/>
                  <a:pt x="2488217" y="794885"/>
                </a:cubicBezTo>
                <a:cubicBezTo>
                  <a:pt x="2488217" y="765136"/>
                  <a:pt x="2506008" y="724555"/>
                  <a:pt x="2536604" y="724555"/>
                </a:cubicBezTo>
                <a:close/>
                <a:moveTo>
                  <a:pt x="2441704" y="646623"/>
                </a:moveTo>
                <a:lnTo>
                  <a:pt x="2400932" y="857994"/>
                </a:lnTo>
                <a:lnTo>
                  <a:pt x="2362712" y="857994"/>
                </a:lnTo>
                <a:lnTo>
                  <a:pt x="2403190" y="646623"/>
                </a:lnTo>
                <a:lnTo>
                  <a:pt x="2441704" y="646623"/>
                </a:lnTo>
                <a:close/>
                <a:moveTo>
                  <a:pt x="1819430" y="701970"/>
                </a:moveTo>
                <a:lnTo>
                  <a:pt x="1813367" y="733641"/>
                </a:lnTo>
                <a:cubicBezTo>
                  <a:pt x="1806719" y="730152"/>
                  <a:pt x="1798148" y="726217"/>
                  <a:pt x="1783826" y="726217"/>
                </a:cubicBezTo>
                <a:cubicBezTo>
                  <a:pt x="1746957" y="726217"/>
                  <a:pt x="1723567" y="759896"/>
                  <a:pt x="1723567" y="793256"/>
                </a:cubicBezTo>
                <a:cubicBezTo>
                  <a:pt x="1723567" y="817093"/>
                  <a:pt x="1737401" y="830514"/>
                  <a:pt x="1758796" y="830514"/>
                </a:cubicBezTo>
                <a:cubicBezTo>
                  <a:pt x="1780522" y="830514"/>
                  <a:pt x="1796308" y="821596"/>
                  <a:pt x="1801876" y="818489"/>
                </a:cubicBezTo>
                <a:lnTo>
                  <a:pt x="1795551" y="851535"/>
                </a:lnTo>
                <a:cubicBezTo>
                  <a:pt x="1786178" y="856289"/>
                  <a:pt x="1769537" y="861253"/>
                  <a:pt x="1748275" y="861253"/>
                </a:cubicBezTo>
                <a:cubicBezTo>
                  <a:pt x="1708092" y="861253"/>
                  <a:pt x="1683415" y="835754"/>
                  <a:pt x="1683415" y="797825"/>
                </a:cubicBezTo>
                <a:cubicBezTo>
                  <a:pt x="1683415" y="742225"/>
                  <a:pt x="1725883" y="695477"/>
                  <a:pt x="1785145" y="695477"/>
                </a:cubicBezTo>
                <a:cubicBezTo>
                  <a:pt x="1800432" y="695477"/>
                  <a:pt x="1813804" y="699277"/>
                  <a:pt x="1819430" y="701970"/>
                </a:cubicBezTo>
                <a:close/>
                <a:moveTo>
                  <a:pt x="1599026" y="831504"/>
                </a:moveTo>
                <a:cubicBezTo>
                  <a:pt x="1625535" y="831504"/>
                  <a:pt x="1644256" y="821717"/>
                  <a:pt x="1657309" y="812360"/>
                </a:cubicBezTo>
                <a:lnTo>
                  <a:pt x="1650747" y="846645"/>
                </a:lnTo>
                <a:cubicBezTo>
                  <a:pt x="1634704" y="856213"/>
                  <a:pt x="1611229" y="861573"/>
                  <a:pt x="1590147" y="861573"/>
                </a:cubicBezTo>
                <a:cubicBezTo>
                  <a:pt x="1545684" y="861573"/>
                  <a:pt x="1524289" y="834444"/>
                  <a:pt x="1524289" y="795524"/>
                </a:cubicBezTo>
                <a:cubicBezTo>
                  <a:pt x="1524289" y="747466"/>
                  <a:pt x="1559840" y="695157"/>
                  <a:pt x="1615145" y="695157"/>
                </a:cubicBezTo>
                <a:cubicBezTo>
                  <a:pt x="1646771" y="695157"/>
                  <a:pt x="1666846" y="713115"/>
                  <a:pt x="1666846" y="739957"/>
                </a:cubicBezTo>
                <a:cubicBezTo>
                  <a:pt x="1666846" y="780794"/>
                  <a:pt x="1623735" y="793895"/>
                  <a:pt x="1561835" y="792585"/>
                </a:cubicBezTo>
                <a:cubicBezTo>
                  <a:pt x="1561159" y="798145"/>
                  <a:pt x="1562478" y="808945"/>
                  <a:pt x="1566114" y="815176"/>
                </a:cubicBezTo>
                <a:cubicBezTo>
                  <a:pt x="1572355" y="825944"/>
                  <a:pt x="1583873" y="831504"/>
                  <a:pt x="1599026" y="831504"/>
                </a:cubicBezTo>
                <a:close/>
                <a:moveTo>
                  <a:pt x="1565760" y="764114"/>
                </a:moveTo>
                <a:cubicBezTo>
                  <a:pt x="1605268" y="764465"/>
                  <a:pt x="1630620" y="759225"/>
                  <a:pt x="1630620" y="739956"/>
                </a:cubicBezTo>
                <a:cubicBezTo>
                  <a:pt x="1630620" y="729796"/>
                  <a:pt x="1622416" y="723596"/>
                  <a:pt x="1610222" y="723596"/>
                </a:cubicBezTo>
                <a:cubicBezTo>
                  <a:pt x="1586189" y="723596"/>
                  <a:pt x="1570393" y="744846"/>
                  <a:pt x="1565760" y="764114"/>
                </a:cubicBezTo>
                <a:close/>
                <a:moveTo>
                  <a:pt x="2158533" y="765136"/>
                </a:moveTo>
                <a:lnTo>
                  <a:pt x="2140621" y="857994"/>
                </a:lnTo>
                <a:lnTo>
                  <a:pt x="2102401" y="857994"/>
                </a:lnTo>
                <a:lnTo>
                  <a:pt x="2119621" y="768076"/>
                </a:lnTo>
                <a:cubicBezTo>
                  <a:pt x="2120746" y="762183"/>
                  <a:pt x="2121512" y="755294"/>
                  <a:pt x="2121512" y="749095"/>
                </a:cubicBezTo>
                <a:cubicBezTo>
                  <a:pt x="2121512" y="735675"/>
                  <a:pt x="2116557" y="726216"/>
                  <a:pt x="2101404" y="726216"/>
                </a:cubicBezTo>
                <a:cubicBezTo>
                  <a:pt x="2083966" y="726216"/>
                  <a:pt x="2061959" y="747114"/>
                  <a:pt x="2055042" y="784436"/>
                </a:cubicBezTo>
                <a:lnTo>
                  <a:pt x="2040853" y="857994"/>
                </a:lnTo>
                <a:lnTo>
                  <a:pt x="2002633" y="857994"/>
                </a:lnTo>
                <a:lnTo>
                  <a:pt x="2033316" y="697777"/>
                </a:lnTo>
                <a:lnTo>
                  <a:pt x="2067888" y="697777"/>
                </a:lnTo>
                <a:lnTo>
                  <a:pt x="2061951" y="728554"/>
                </a:lnTo>
                <a:cubicBezTo>
                  <a:pt x="2076820" y="706392"/>
                  <a:pt x="2097643" y="695157"/>
                  <a:pt x="2120514" y="695157"/>
                </a:cubicBezTo>
                <a:cubicBezTo>
                  <a:pt x="2143550" y="695157"/>
                  <a:pt x="2161341" y="708865"/>
                  <a:pt x="2161341" y="738934"/>
                </a:cubicBezTo>
                <a:cubicBezTo>
                  <a:pt x="2161341" y="746156"/>
                  <a:pt x="2160173" y="757276"/>
                  <a:pt x="2158533" y="765136"/>
                </a:cubicBezTo>
                <a:close/>
                <a:moveTo>
                  <a:pt x="1980144" y="738934"/>
                </a:moveTo>
                <a:cubicBezTo>
                  <a:pt x="1980144" y="746156"/>
                  <a:pt x="1978976" y="757276"/>
                  <a:pt x="1977335" y="765136"/>
                </a:cubicBezTo>
                <a:lnTo>
                  <a:pt x="1959424" y="857994"/>
                </a:lnTo>
                <a:lnTo>
                  <a:pt x="1921204" y="857994"/>
                </a:lnTo>
                <a:lnTo>
                  <a:pt x="1938424" y="768076"/>
                </a:lnTo>
                <a:cubicBezTo>
                  <a:pt x="1939549" y="762183"/>
                  <a:pt x="1940315" y="755294"/>
                  <a:pt x="1940315" y="749095"/>
                </a:cubicBezTo>
                <a:cubicBezTo>
                  <a:pt x="1940315" y="735675"/>
                  <a:pt x="1935360" y="726216"/>
                  <a:pt x="1920206" y="726216"/>
                </a:cubicBezTo>
                <a:cubicBezTo>
                  <a:pt x="1902769" y="726216"/>
                  <a:pt x="1880762" y="747114"/>
                  <a:pt x="1873845" y="784436"/>
                </a:cubicBezTo>
                <a:lnTo>
                  <a:pt x="1873845" y="784436"/>
                </a:lnTo>
                <a:lnTo>
                  <a:pt x="1859656" y="857994"/>
                </a:lnTo>
                <a:lnTo>
                  <a:pt x="1821436" y="857994"/>
                </a:lnTo>
                <a:lnTo>
                  <a:pt x="1861915" y="646623"/>
                </a:lnTo>
                <a:lnTo>
                  <a:pt x="1900428" y="646623"/>
                </a:lnTo>
                <a:lnTo>
                  <a:pt x="1885984" y="721502"/>
                </a:lnTo>
                <a:cubicBezTo>
                  <a:pt x="1900326" y="704012"/>
                  <a:pt x="1919014" y="695157"/>
                  <a:pt x="1939317" y="695157"/>
                </a:cubicBezTo>
                <a:cubicBezTo>
                  <a:pt x="1962353" y="695157"/>
                  <a:pt x="1980144" y="708865"/>
                  <a:pt x="1980144" y="738934"/>
                </a:cubicBezTo>
                <a:close/>
                <a:moveTo>
                  <a:pt x="1486679" y="698736"/>
                </a:moveTo>
                <a:lnTo>
                  <a:pt x="1522584" y="698736"/>
                </a:lnTo>
                <a:lnTo>
                  <a:pt x="1516664" y="728165"/>
                </a:lnTo>
                <a:lnTo>
                  <a:pt x="1480760" y="728165"/>
                </a:lnTo>
                <a:lnTo>
                  <a:pt x="1468243" y="792264"/>
                </a:lnTo>
                <a:cubicBezTo>
                  <a:pt x="1466603" y="799775"/>
                  <a:pt x="1465285" y="807955"/>
                  <a:pt x="1465285" y="814824"/>
                </a:cubicBezTo>
                <a:cubicBezTo>
                  <a:pt x="1465285" y="823675"/>
                  <a:pt x="1469241" y="829236"/>
                  <a:pt x="1479440" y="829236"/>
                </a:cubicBezTo>
                <a:cubicBezTo>
                  <a:pt x="1484941" y="829236"/>
                  <a:pt x="1490390" y="828740"/>
                  <a:pt x="1494778" y="827801"/>
                </a:cubicBezTo>
                <a:lnTo>
                  <a:pt x="1488997" y="857990"/>
                </a:lnTo>
                <a:lnTo>
                  <a:pt x="1488996" y="857994"/>
                </a:lnTo>
                <a:cubicBezTo>
                  <a:pt x="1483398" y="860295"/>
                  <a:pt x="1473198" y="861254"/>
                  <a:pt x="1463965" y="861254"/>
                </a:cubicBezTo>
                <a:cubicBezTo>
                  <a:pt x="1437648" y="861254"/>
                  <a:pt x="1426097" y="846874"/>
                  <a:pt x="1426097" y="828564"/>
                </a:cubicBezTo>
                <a:cubicBezTo>
                  <a:pt x="1426097" y="819713"/>
                  <a:pt x="1427096" y="810894"/>
                  <a:pt x="1429411" y="799135"/>
                </a:cubicBezTo>
                <a:lnTo>
                  <a:pt x="1443247" y="728165"/>
                </a:lnTo>
                <a:lnTo>
                  <a:pt x="1421818" y="728165"/>
                </a:lnTo>
                <a:lnTo>
                  <a:pt x="1427416" y="698736"/>
                </a:lnTo>
                <a:lnTo>
                  <a:pt x="1448813" y="698736"/>
                </a:lnTo>
                <a:lnTo>
                  <a:pt x="1457003" y="657748"/>
                </a:lnTo>
                <a:lnTo>
                  <a:pt x="1494288" y="657748"/>
                </a:lnTo>
                <a:lnTo>
                  <a:pt x="1486679" y="698736"/>
                </a:lnTo>
                <a:close/>
                <a:moveTo>
                  <a:pt x="2788298" y="886433"/>
                </a:moveTo>
                <a:cubicBezTo>
                  <a:pt x="2797421" y="891459"/>
                  <a:pt x="2817033" y="897683"/>
                  <a:pt x="2828271" y="878611"/>
                </a:cubicBezTo>
                <a:lnTo>
                  <a:pt x="2840780" y="853718"/>
                </a:lnTo>
                <a:lnTo>
                  <a:pt x="2812203" y="697777"/>
                </a:lnTo>
                <a:lnTo>
                  <a:pt x="2852387" y="697777"/>
                </a:lnTo>
                <a:lnTo>
                  <a:pt x="2867179" y="816325"/>
                </a:lnTo>
                <a:lnTo>
                  <a:pt x="2928097" y="697777"/>
                </a:lnTo>
                <a:lnTo>
                  <a:pt x="2968924" y="697777"/>
                </a:lnTo>
                <a:lnTo>
                  <a:pt x="2861660" y="887677"/>
                </a:lnTo>
                <a:lnTo>
                  <a:pt x="2861660" y="887739"/>
                </a:lnTo>
                <a:cubicBezTo>
                  <a:pt x="2840670" y="925032"/>
                  <a:pt x="2811722" y="931006"/>
                  <a:pt x="2782349" y="917510"/>
                </a:cubicBezTo>
                <a:lnTo>
                  <a:pt x="2788298" y="886433"/>
                </a:lnTo>
                <a:close/>
                <a:moveTo>
                  <a:pt x="2783865" y="738023"/>
                </a:moveTo>
                <a:cubicBezTo>
                  <a:pt x="2783865" y="746856"/>
                  <a:pt x="2782548" y="756668"/>
                  <a:pt x="2780573" y="765507"/>
                </a:cubicBezTo>
                <a:lnTo>
                  <a:pt x="2766056" y="837735"/>
                </a:lnTo>
                <a:cubicBezTo>
                  <a:pt x="2760075" y="868795"/>
                  <a:pt x="2751071" y="893655"/>
                  <a:pt x="2732771" y="908673"/>
                </a:cubicBezTo>
                <a:cubicBezTo>
                  <a:pt x="2715803" y="922413"/>
                  <a:pt x="2693178" y="926343"/>
                  <a:pt x="2672895" y="926343"/>
                </a:cubicBezTo>
                <a:cubicBezTo>
                  <a:pt x="2654111" y="926343"/>
                  <a:pt x="2636689" y="922930"/>
                  <a:pt x="2625597" y="917510"/>
                </a:cubicBezTo>
                <a:lnTo>
                  <a:pt x="2631546" y="886433"/>
                </a:lnTo>
                <a:cubicBezTo>
                  <a:pt x="2640780" y="891993"/>
                  <a:pt x="2658539" y="895923"/>
                  <a:pt x="2673692" y="895923"/>
                </a:cubicBezTo>
                <a:cubicBezTo>
                  <a:pt x="2698723" y="895923"/>
                  <a:pt x="2717833" y="884164"/>
                  <a:pt x="2725716" y="847194"/>
                </a:cubicBezTo>
                <a:lnTo>
                  <a:pt x="2728786" y="833259"/>
                </a:lnTo>
                <a:cubicBezTo>
                  <a:pt x="2715922" y="851397"/>
                  <a:pt x="2696745" y="861694"/>
                  <a:pt x="2675487" y="861694"/>
                </a:cubicBezTo>
                <a:cubicBezTo>
                  <a:pt x="2641227" y="861694"/>
                  <a:pt x="2627062" y="833883"/>
                  <a:pt x="2627062" y="805419"/>
                </a:cubicBezTo>
                <a:cubicBezTo>
                  <a:pt x="2627062" y="755034"/>
                  <a:pt x="2661981" y="695157"/>
                  <a:pt x="2730167" y="695157"/>
                </a:cubicBezTo>
                <a:cubicBezTo>
                  <a:pt x="2763769" y="695157"/>
                  <a:pt x="2783865" y="709232"/>
                  <a:pt x="2783865" y="738023"/>
                </a:cubicBezTo>
                <a:close/>
                <a:moveTo>
                  <a:pt x="2744332" y="744568"/>
                </a:moveTo>
                <a:cubicBezTo>
                  <a:pt x="2744002" y="731479"/>
                  <a:pt x="2736426" y="724282"/>
                  <a:pt x="2722919" y="724282"/>
                </a:cubicBezTo>
                <a:cubicBezTo>
                  <a:pt x="2689323" y="724282"/>
                  <a:pt x="2667246" y="767142"/>
                  <a:pt x="2667246" y="798548"/>
                </a:cubicBezTo>
                <a:cubicBezTo>
                  <a:pt x="2667246" y="815892"/>
                  <a:pt x="2674829" y="830614"/>
                  <a:pt x="2692615" y="830614"/>
                </a:cubicBezTo>
                <a:cubicBezTo>
                  <a:pt x="2712381" y="830614"/>
                  <a:pt x="2732806" y="810328"/>
                  <a:pt x="2739395" y="778262"/>
                </a:cubicBezTo>
                <a:lnTo>
                  <a:pt x="2742357" y="763539"/>
                </a:lnTo>
                <a:cubicBezTo>
                  <a:pt x="2743358" y="757739"/>
                  <a:pt x="2744661" y="752092"/>
                  <a:pt x="2744331" y="744568"/>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9194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ngle Column - Sim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bwMode="white">
          <a:xfrm>
            <a:off x="3082413" y="0"/>
            <a:ext cx="28022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876300"/>
            <a:ext cx="11468100" cy="561136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p>
        </p:txBody>
      </p:sp>
    </p:spTree>
    <p:extLst>
      <p:ext uri="{BB962C8B-B14F-4D97-AF65-F5344CB8AC3E}">
        <p14:creationId xmlns:p14="http://schemas.microsoft.com/office/powerpoint/2010/main" val="3164712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ngle Column - Simple with Su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F77ED-A2A4-4EFE-8DC0-C63FB58288D9}"/>
              </a:ext>
            </a:extLst>
          </p:cNvPr>
          <p:cNvSpPr/>
          <p:nvPr userDrawn="1"/>
        </p:nvSpPr>
        <p:spPr bwMode="white">
          <a:xfrm>
            <a:off x="3082413" y="0"/>
            <a:ext cx="280220" cy="685800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61950" y="1390650"/>
            <a:ext cx="11468100" cy="5097018"/>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876301"/>
            <a:ext cx="11485563" cy="514350"/>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6" y="268589"/>
            <a:ext cx="11495554" cy="607712"/>
          </a:xfrm>
        </p:spPr>
        <p:txBody>
          <a:bodyPr/>
          <a:lstStyle/>
          <a:p>
            <a:r>
              <a:rPr lang="en-US"/>
              <a:t>Click to edit Master title style</a:t>
            </a:r>
          </a:p>
        </p:txBody>
      </p:sp>
    </p:spTree>
    <p:extLst>
      <p:ext uri="{BB962C8B-B14F-4D97-AF65-F5344CB8AC3E}">
        <p14:creationId xmlns:p14="http://schemas.microsoft.com/office/powerpoint/2010/main" val="824100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p>
            <a:r>
              <a:rPr lang="en-US"/>
              <a:t>Click to edit Master title style</a:t>
            </a:r>
          </a:p>
        </p:txBody>
      </p:sp>
    </p:spTree>
    <p:extLst>
      <p:ext uri="{BB962C8B-B14F-4D97-AF65-F5344CB8AC3E}">
        <p14:creationId xmlns:p14="http://schemas.microsoft.com/office/powerpoint/2010/main" val="31861365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08EE2D0-C5F7-40AF-BD24-47EFB4DD9E34}"/>
              </a:ext>
            </a:extLst>
          </p:cNvPr>
          <p:cNvSpPr>
            <a:spLocks noGrp="1"/>
          </p:cNvSpPr>
          <p:nvPr>
            <p:ph idx="1" hasCustomPrompt="1"/>
          </p:nvPr>
        </p:nvSpPr>
        <p:spPr>
          <a:xfrm>
            <a:off x="8029577" y="312485"/>
            <a:ext cx="3800474" cy="61753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3148"/>
            <a:ext cx="3657600" cy="6176772"/>
          </a:xfrm>
        </p:spPr>
        <p:txBody>
          <a:bodyPr vert="horz" lIns="18288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2901" y="1842516"/>
            <a:ext cx="2618253" cy="1138428"/>
          </a:xfrm>
        </p:spPr>
        <p:txBody>
          <a:bodyPr vert="horz" lIns="0" tIns="0" rIns="0" bIns="0" rtlCol="0">
            <a:noAutofit/>
          </a:bodyPr>
          <a:lstStyle>
            <a:lvl1pPr>
              <a:defRPr lang="en-US" sz="1900" dirty="0">
                <a:ln w="3175">
                  <a:noFill/>
                </a:ln>
              </a:defRPr>
            </a:lvl1pPr>
          </a:lstStyle>
          <a:p>
            <a:pPr marL="0" lvl="0" indent="0" fontAlgn="base">
              <a:buNone/>
            </a:pPr>
            <a:r>
              <a:rPr lang="en-US"/>
              <a:t>Subtitle or callout if needed, all titles and subtitles are sentence case </a:t>
            </a:r>
          </a:p>
        </p:txBody>
      </p:sp>
      <p:sp>
        <p:nvSpPr>
          <p:cNvPr id="5" name="Title 4">
            <a:extLst>
              <a:ext uri="{FF2B5EF4-FFF2-40B4-BE49-F238E27FC236}">
                <a16:creationId xmlns:a16="http://schemas.microsoft.com/office/drawing/2014/main" id="{9E8E5F5F-E11E-C44F-B488-CB35674682B5}"/>
              </a:ext>
            </a:extLst>
          </p:cNvPr>
          <p:cNvSpPr>
            <a:spLocks noGrp="1"/>
          </p:cNvSpPr>
          <p:nvPr>
            <p:ph type="title"/>
          </p:nvPr>
        </p:nvSpPr>
        <p:spPr/>
        <p:txBody>
          <a:bodyPr/>
          <a:lstStyle>
            <a:lvl1pPr>
              <a:defRPr/>
            </a:lvl1pPr>
          </a:lstStyle>
          <a:p>
            <a:r>
              <a:rPr lang="en-US"/>
              <a:t>Click to edit Master title style</a:t>
            </a:r>
          </a:p>
        </p:txBody>
      </p:sp>
      <p:sp>
        <p:nvSpPr>
          <p:cNvPr id="10" name="Footer Placeholder 9">
            <a:extLst>
              <a:ext uri="{FF2B5EF4-FFF2-40B4-BE49-F238E27FC236}">
                <a16:creationId xmlns:a16="http://schemas.microsoft.com/office/drawing/2014/main" id="{7F500EC3-B56F-D543-A50F-942AF23525BB}"/>
              </a:ext>
            </a:extLst>
          </p:cNvPr>
          <p:cNvSpPr>
            <a:spLocks noGrp="1"/>
          </p:cNvSpPr>
          <p:nvPr>
            <p:ph type="ftr" sz="quarter" idx="15"/>
          </p:nvPr>
        </p:nvSpPr>
        <p:spPr/>
        <p:txBody>
          <a:bodyPr lIns="182880"/>
          <a:lstStyle/>
          <a:p>
            <a:endParaRPr lang="en-US"/>
          </a:p>
        </p:txBody>
      </p:sp>
    </p:spTree>
    <p:extLst>
      <p:ext uri="{BB962C8B-B14F-4D97-AF65-F5344CB8AC3E}">
        <p14:creationId xmlns:p14="http://schemas.microsoft.com/office/powerpoint/2010/main" val="40346615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6" name="Chart Placeholder 5">
            <a:extLst>
              <a:ext uri="{FF2B5EF4-FFF2-40B4-BE49-F238E27FC236}">
                <a16:creationId xmlns:a16="http://schemas.microsoft.com/office/drawing/2014/main" id="{D15CAE43-FFC5-5941-A364-DB8503717B41}"/>
              </a:ext>
            </a:extLst>
          </p:cNvPr>
          <p:cNvSpPr>
            <a:spLocks noGrp="1"/>
          </p:cNvSpPr>
          <p:nvPr>
            <p:ph type="chart" sz="quarter" idx="14"/>
          </p:nvPr>
        </p:nvSpPr>
        <p:spPr>
          <a:xfrm>
            <a:off x="3238499" y="2416705"/>
            <a:ext cx="8505825" cy="4079346"/>
          </a:xfrm>
        </p:spPr>
        <p:txBody>
          <a:bodyPr/>
          <a:lstStyle/>
          <a:p>
            <a:r>
              <a:rPr lang="en-US"/>
              <a:t>Click icon to add chart</a:t>
            </a:r>
          </a:p>
        </p:txBody>
      </p:sp>
      <p:sp>
        <p:nvSpPr>
          <p:cNvPr id="5" name="Title 4">
            <a:extLst>
              <a:ext uri="{FF2B5EF4-FFF2-40B4-BE49-F238E27FC236}">
                <a16:creationId xmlns:a16="http://schemas.microsoft.com/office/drawing/2014/main" id="{1A166DE4-81E7-7D4A-A206-F89CC138B7CD}"/>
              </a:ext>
            </a:extLst>
          </p:cNvPr>
          <p:cNvSpPr>
            <a:spLocks noGrp="1"/>
          </p:cNvSpPr>
          <p:nvPr>
            <p:ph type="title" hasCustomPrompt="1"/>
          </p:nvPr>
        </p:nvSpPr>
        <p:spPr/>
        <p:txBody>
          <a:bodyPr/>
          <a:lstStyle/>
          <a:p>
            <a:r>
              <a:rPr lang="en-US"/>
              <a:t>Chart Slide</a:t>
            </a:r>
          </a:p>
        </p:txBody>
      </p:sp>
      <p:sp>
        <p:nvSpPr>
          <p:cNvPr id="12" name="Text Placeholder 8">
            <a:extLst>
              <a:ext uri="{FF2B5EF4-FFF2-40B4-BE49-F238E27FC236}">
                <a16:creationId xmlns:a16="http://schemas.microsoft.com/office/drawing/2014/main" id="{02EECDEE-456F-4A15-A4FE-4CA2F60E00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Text Placeholder 6">
            <a:extLst>
              <a:ext uri="{FF2B5EF4-FFF2-40B4-BE49-F238E27FC236}">
                <a16:creationId xmlns:a16="http://schemas.microsoft.com/office/drawing/2014/main" id="{0DE29CAF-37DB-469A-A4BC-F015B5D92449}"/>
              </a:ext>
            </a:extLst>
          </p:cNvPr>
          <p:cNvSpPr>
            <a:spLocks noGrp="1"/>
          </p:cNvSpPr>
          <p:nvPr>
            <p:ph type="body" sz="quarter" idx="15"/>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3079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D0602A0A-DA97-1949-83C0-5E92A6974F6F}"/>
              </a:ext>
            </a:extLst>
          </p:cNvPr>
          <p:cNvSpPr>
            <a:spLocks noGrp="1"/>
          </p:cNvSpPr>
          <p:nvPr>
            <p:ph type="title" hasCustomPrompt="1"/>
          </p:nvPr>
        </p:nvSpPr>
        <p:spPr/>
        <p:txBody>
          <a:bodyPr/>
          <a:lstStyle/>
          <a:p>
            <a:r>
              <a:rPr lang="en-US"/>
              <a:t>Table Slide</a:t>
            </a:r>
          </a:p>
        </p:txBody>
      </p:sp>
      <p:sp>
        <p:nvSpPr>
          <p:cNvPr id="10" name="Text Placeholder 8">
            <a:extLst>
              <a:ext uri="{FF2B5EF4-FFF2-40B4-BE49-F238E27FC236}">
                <a16:creationId xmlns:a16="http://schemas.microsoft.com/office/drawing/2014/main" id="{FD34CAF5-D592-42FD-80B2-8B57E60C9A88}"/>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Tree>
    <p:extLst>
      <p:ext uri="{BB962C8B-B14F-4D97-AF65-F5344CB8AC3E}">
        <p14:creationId xmlns:p14="http://schemas.microsoft.com/office/powerpoint/2010/main" val="2330968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0610-AC55-8F44-A451-3A709DDC1998}"/>
              </a:ext>
            </a:extLst>
          </p:cNvPr>
          <p:cNvSpPr>
            <a:spLocks noGrp="1"/>
          </p:cNvSpPr>
          <p:nvPr>
            <p:ph type="title"/>
          </p:nvPr>
        </p:nvSpPr>
        <p:spPr>
          <a:xfrm>
            <a:off x="334496" y="268589"/>
            <a:ext cx="11495554" cy="607712"/>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476EBF41-6E4F-CC45-9467-0CE6DA4A5B1A}"/>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A82870D3-B21C-6F49-A89A-D8B3AEF5AC9C}"/>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6" name="Freeform 5">
            <a:extLst>
              <a:ext uri="{FF2B5EF4-FFF2-40B4-BE49-F238E27FC236}">
                <a16:creationId xmlns:a16="http://schemas.microsoft.com/office/drawing/2014/main" id="{CEC574EA-74D0-4DA2-9269-B936318F186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552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6" name="Chart Placeholder 5">
            <a:extLst>
              <a:ext uri="{FF2B5EF4-FFF2-40B4-BE49-F238E27FC236}">
                <a16:creationId xmlns:a16="http://schemas.microsoft.com/office/drawing/2014/main" id="{D15CAE43-FFC5-5941-A364-DB8503717B41}"/>
              </a:ext>
            </a:extLst>
          </p:cNvPr>
          <p:cNvSpPr>
            <a:spLocks noGrp="1"/>
          </p:cNvSpPr>
          <p:nvPr>
            <p:ph type="chart" sz="quarter" idx="14"/>
          </p:nvPr>
        </p:nvSpPr>
        <p:spPr>
          <a:xfrm>
            <a:off x="3152775" y="2416705"/>
            <a:ext cx="8591550" cy="4079346"/>
          </a:xfrm>
        </p:spPr>
        <p:txBody>
          <a:bodyPr/>
          <a:lstStyle/>
          <a:p>
            <a:r>
              <a:rPr lang="en-US"/>
              <a:t>Click icon to add chart</a:t>
            </a:r>
          </a:p>
        </p:txBody>
      </p:sp>
      <p:sp>
        <p:nvSpPr>
          <p:cNvPr id="5" name="Title 4">
            <a:extLst>
              <a:ext uri="{FF2B5EF4-FFF2-40B4-BE49-F238E27FC236}">
                <a16:creationId xmlns:a16="http://schemas.microsoft.com/office/drawing/2014/main" id="{1A166DE4-81E7-7D4A-A206-F89CC138B7CD}"/>
              </a:ext>
            </a:extLst>
          </p:cNvPr>
          <p:cNvSpPr>
            <a:spLocks noGrp="1"/>
          </p:cNvSpPr>
          <p:nvPr>
            <p:ph type="title" hasCustomPrompt="1"/>
          </p:nvPr>
        </p:nvSpPr>
        <p:spPr/>
        <p:txBody>
          <a:bodyPr/>
          <a:lstStyle/>
          <a:p>
            <a:r>
              <a:rPr lang="en-US"/>
              <a:t>Chart Slide</a:t>
            </a:r>
          </a:p>
        </p:txBody>
      </p:sp>
      <p:sp>
        <p:nvSpPr>
          <p:cNvPr id="12" name="Text Placeholder 8">
            <a:extLst>
              <a:ext uri="{FF2B5EF4-FFF2-40B4-BE49-F238E27FC236}">
                <a16:creationId xmlns:a16="http://schemas.microsoft.com/office/drawing/2014/main" id="{02EECDEE-456F-4A15-A4FE-4CA2F60E00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
        <p:nvSpPr>
          <p:cNvPr id="9" name="Text Placeholder 6">
            <a:extLst>
              <a:ext uri="{FF2B5EF4-FFF2-40B4-BE49-F238E27FC236}">
                <a16:creationId xmlns:a16="http://schemas.microsoft.com/office/drawing/2014/main" id="{0DE29CAF-37DB-469A-A4BC-F015B5D92449}"/>
              </a:ext>
            </a:extLst>
          </p:cNvPr>
          <p:cNvSpPr>
            <a:spLocks noGrp="1"/>
          </p:cNvSpPr>
          <p:nvPr>
            <p:ph type="body" sz="quarter" idx="15"/>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5253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ide Layout 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4191000" y="6500158"/>
            <a:ext cx="2873446" cy="243205"/>
          </a:xfrm>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3362279"/>
            <a:ext cx="3591599"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8"/>
            <a:ext cx="3608853" cy="2646062"/>
          </a:xfrm>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F957024A-18DC-E948-83FF-954BAEFA54C4}"/>
              </a:ext>
            </a:extLst>
          </p:cNvPr>
          <p:cNvCxnSpPr>
            <a:cxnSpLocks/>
          </p:cNvCxnSpPr>
          <p:nvPr userDrawn="1"/>
        </p:nvCxnSpPr>
        <p:spPr>
          <a:xfrm>
            <a:off x="4191000"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9F9C88D5-EA56-4ED2-8CB6-44F2BBA4023F}"/>
              </a:ext>
            </a:extLst>
          </p:cNvPr>
          <p:cNvSpPr>
            <a:spLocks noGrp="1"/>
          </p:cNvSpPr>
          <p:nvPr>
            <p:ph idx="1"/>
          </p:nvPr>
        </p:nvSpPr>
        <p:spPr>
          <a:xfrm>
            <a:off x="4191000" y="312485"/>
            <a:ext cx="7627802"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5">
            <a:extLst>
              <a:ext uri="{FF2B5EF4-FFF2-40B4-BE49-F238E27FC236}">
                <a16:creationId xmlns:a16="http://schemas.microsoft.com/office/drawing/2014/main" id="{81100719-31DC-435A-9D38-D1D6E7BE8C26}"/>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759528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Image Slide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smtClean="0"/>
            </a:lvl1pPr>
          </a:lstStyle>
          <a:p>
            <a:pPr marR="0" lvl="0" fontAlgn="auto">
              <a:buSzTx/>
              <a:tabLst/>
            </a:pPr>
            <a:r>
              <a:rPr lang="en-US"/>
              <a:t>Click icon in the center of box to add picture</a:t>
            </a:r>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p>
        </p:txBody>
      </p:sp>
      <p:sp>
        <p:nvSpPr>
          <p:cNvPr id="10" name="Footer Placeholder 2">
            <a:extLst>
              <a:ext uri="{FF2B5EF4-FFF2-40B4-BE49-F238E27FC236}">
                <a16:creationId xmlns:a16="http://schemas.microsoft.com/office/drawing/2014/main" id="{7073E864-1AAE-4F30-B18C-AC7366759B29}"/>
              </a:ext>
            </a:extLst>
          </p:cNvPr>
          <p:cNvSpPr>
            <a:spLocks noGrp="1"/>
          </p:cNvSpPr>
          <p:nvPr>
            <p:ph type="ftr" sz="quarter" idx="10"/>
          </p:nvPr>
        </p:nvSpPr>
        <p:spPr>
          <a:xfrm>
            <a:off x="3238500" y="6500158"/>
            <a:ext cx="2759146" cy="243205"/>
          </a:xfrm>
        </p:spPr>
        <p:txBody>
          <a:bodyPr/>
          <a:lstStyle>
            <a:lvl1pPr>
              <a:defRPr>
                <a:solidFill>
                  <a:schemeClr val="bg1"/>
                </a:solidFill>
              </a:defRPr>
            </a:lvl1pPr>
          </a:lstStyle>
          <a:p>
            <a:endParaRPr lang="en-US"/>
          </a:p>
        </p:txBody>
      </p:sp>
      <p:sp>
        <p:nvSpPr>
          <p:cNvPr id="11" name="Text Placeholder 8">
            <a:extLst>
              <a:ext uri="{FF2B5EF4-FFF2-40B4-BE49-F238E27FC236}">
                <a16:creationId xmlns:a16="http://schemas.microsoft.com/office/drawing/2014/main" id="{08C770D2-29E4-4980-89B5-2CADCAA9838F}"/>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3789B311-1B84-430B-B2A1-E7AB3466313C}"/>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58957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mage Slide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3238500" y="6500158"/>
            <a:ext cx="2823916" cy="243205"/>
          </a:xfrm>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p>
        </p:txBody>
      </p:sp>
      <p:sp>
        <p:nvSpPr>
          <p:cNvPr id="11" name="Text Placeholder 8">
            <a:extLst>
              <a:ext uri="{FF2B5EF4-FFF2-40B4-BE49-F238E27FC236}">
                <a16:creationId xmlns:a16="http://schemas.microsoft.com/office/drawing/2014/main" id="{D6F74E0A-AB80-4D15-9EF8-AC6BAA371DF2}"/>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Text Placeholder 2">
            <a:extLst>
              <a:ext uri="{FF2B5EF4-FFF2-40B4-BE49-F238E27FC236}">
                <a16:creationId xmlns:a16="http://schemas.microsoft.com/office/drawing/2014/main" id="{FD053F94-CE8F-4987-AA33-DA71ADDB4BC1}"/>
              </a:ext>
            </a:extLst>
          </p:cNvPr>
          <p:cNvSpPr>
            <a:spLocks noGrp="1"/>
          </p:cNvSpPr>
          <p:nvPr>
            <p:ph idx="1"/>
          </p:nvPr>
        </p:nvSpPr>
        <p:spPr>
          <a:xfrm>
            <a:off x="8972551" y="312485"/>
            <a:ext cx="2857500"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5">
            <a:extLst>
              <a:ext uri="{FF2B5EF4-FFF2-40B4-BE49-F238E27FC236}">
                <a16:creationId xmlns:a16="http://schemas.microsoft.com/office/drawing/2014/main" id="{B095173D-EAB5-4044-98C4-3C61380962D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53654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Image Slide 3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solidFill>
                  <a:schemeClr val="bg1"/>
                </a:solidFill>
              </a:defRPr>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607712"/>
          </a:xfrm>
        </p:spPr>
        <p:txBody>
          <a:bodyPr/>
          <a:lstStyle>
            <a:lvl1pPr>
              <a:defRPr>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5557799" cy="2972151"/>
          </a:xfrm>
        </p:spPr>
        <p:txBody>
          <a:bodyPr l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5">
            <a:extLst>
              <a:ext uri="{FF2B5EF4-FFF2-40B4-BE49-F238E27FC236}">
                <a16:creationId xmlns:a16="http://schemas.microsoft.com/office/drawing/2014/main" id="{CD4D7173-1E63-4C0B-8339-EA274890FC7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81819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Image Slide 3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555779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7E2CAB91-DDF9-42DE-8B4B-CC01A9F5884C}"/>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A19478A3-05A3-402A-9756-B2626342C075}"/>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522725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Image Slide 4 ">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876302"/>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8763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5">
            <a:extLst>
              <a:ext uri="{FF2B5EF4-FFF2-40B4-BE49-F238E27FC236}">
                <a16:creationId xmlns:a16="http://schemas.microsoft.com/office/drawing/2014/main" id="{5B3C0202-CB26-4058-AC4C-FEA68D5447E0}"/>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696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Image Slide 4 with subhea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vl1pPr>
          </a:lstStyle>
          <a:p>
            <a:r>
              <a:rPr lang="en-US"/>
              <a:t>Click to edit Master title style</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584903"/>
            <a:ext cx="2605049" cy="2972151"/>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C63B45C-B418-7748-8927-54F5E6F9FA61}"/>
              </a:ext>
            </a:extLst>
          </p:cNvPr>
          <p:cNvSpPr>
            <a:spLocks noGrp="1"/>
          </p:cNvSpPr>
          <p:nvPr>
            <p:ph type="body" sz="quarter" idx="16"/>
          </p:nvPr>
        </p:nvSpPr>
        <p:spPr>
          <a:xfrm>
            <a:off x="3238500" y="1584902"/>
            <a:ext cx="2666962" cy="2923320"/>
          </a:xfr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a:extLst>
              <a:ext uri="{FF2B5EF4-FFF2-40B4-BE49-F238E27FC236}">
                <a16:creationId xmlns:a16="http://schemas.microsoft.com/office/drawing/2014/main" id="{9192A8DF-7DE3-4714-9178-8644E5472F7A}"/>
              </a:ext>
            </a:extLst>
          </p:cNvPr>
          <p:cNvSpPr>
            <a:spLocks noGrp="1"/>
          </p:cNvSpPr>
          <p:nvPr>
            <p:ph type="body" sz="quarter" idx="13" hasCustomPrompt="1"/>
          </p:nvPr>
        </p:nvSpPr>
        <p:spPr>
          <a:xfrm>
            <a:off x="344489" y="876302"/>
            <a:ext cx="5561013" cy="69532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11" name="Freeform 5">
            <a:extLst>
              <a:ext uri="{FF2B5EF4-FFF2-40B4-BE49-F238E27FC236}">
                <a16:creationId xmlns:a16="http://schemas.microsoft.com/office/drawing/2014/main" id="{BC0B7108-79A3-4F49-A00A-598CB1B32FA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598807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sz="1800">
                <a:solidFill>
                  <a:schemeClr val="tx1"/>
                </a:solidFill>
              </a:rPr>
              <a:t>Click icon in the center of the slide to add picture</a:t>
            </a:r>
            <a:endParaRPr lang="en-US"/>
          </a:p>
        </p:txBody>
      </p:sp>
      <p:sp>
        <p:nvSpPr>
          <p:cNvPr id="8" name="Text Placeholder 2">
            <a:extLst>
              <a:ext uri="{FF2B5EF4-FFF2-40B4-BE49-F238E27FC236}">
                <a16:creationId xmlns:a16="http://schemas.microsoft.com/office/drawing/2014/main" id="{DE3845FB-10F7-4C99-A1E5-CEB253E259A7}"/>
              </a:ext>
            </a:extLst>
          </p:cNvPr>
          <p:cNvSpPr>
            <a:spLocks noGrp="1"/>
          </p:cNvSpPr>
          <p:nvPr>
            <p:ph idx="1"/>
          </p:nvPr>
        </p:nvSpPr>
        <p:spPr>
          <a:xfrm>
            <a:off x="3238501" y="2400300"/>
            <a:ext cx="2857499" cy="2057400"/>
          </a:xfrm>
          <a:prstGeom prst="rect">
            <a:avLst/>
          </a:prstGeom>
          <a:solidFill>
            <a:schemeClr val="bg1"/>
          </a:solidFill>
        </p:spPr>
        <p:txBody>
          <a:bodyPr vert="horz" lIns="182880" tIns="137160" rIns="182880" bIns="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bg1"/>
          </a:solidFill>
          <a:ln w="12700">
            <a:noFill/>
          </a:ln>
        </p:spPr>
        <p:txBody>
          <a:bodyPr vert="horz" lIns="182880" tIns="91440" rIns="182880"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p>
        </p:txBody>
      </p:sp>
      <p:sp>
        <p:nvSpPr>
          <p:cNvPr id="10" name="Freeform 5">
            <a:extLst>
              <a:ext uri="{FF2B5EF4-FFF2-40B4-BE49-F238E27FC236}">
                <a16:creationId xmlns:a16="http://schemas.microsoft.com/office/drawing/2014/main" id="{A4AEBA30-42C4-4CA0-B41D-5CD7DD06A4FC}"/>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4463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noProof="0" dirty="0"/>
            </a:lvl1pPr>
          </a:lstStyle>
          <a:p>
            <a:pPr marR="0" lvl="0" fontAlgn="auto">
              <a:buSzTx/>
              <a:tabLst/>
            </a:pPr>
            <a:r>
              <a:rPr kumimoji="0" lang="en-US" sz="1800" b="0" i="0" u="none" strike="noStrike" kern="1200" cap="none" spc="0" normalizeH="0" baseline="0" noProof="0">
                <a:ln>
                  <a:noFill/>
                </a:ln>
                <a:solidFill>
                  <a:prstClr val="black"/>
                </a:solidFill>
                <a:effectLst/>
                <a:uLnTx/>
                <a:uFillTx/>
                <a:latin typeface="+mn-lt"/>
                <a:ea typeface="+mn-ea"/>
                <a:cs typeface="+mn-cs"/>
              </a:rPr>
              <a:t>Click icon in the center of the slide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bg1"/>
          </a:solidFill>
          <a:ln w="12700">
            <a:noFill/>
          </a:ln>
        </p:spPr>
        <p:txBody>
          <a:bodyPr vert="horz" lIns="182880" tIns="91440" rIns="182880" bIns="155448" rtlCol="0" anchor="t" anchorCtr="0">
            <a:noAutofit/>
          </a:bodyPr>
          <a:lstStyle>
            <a:lvl1pPr>
              <a:defRPr lang="en-US" dirty="0">
                <a:ln w="9525">
                  <a:noFill/>
                </a:ln>
                <a:solidFill>
                  <a:schemeClr val="tx2"/>
                </a:solidFill>
              </a:defRPr>
            </a:lvl1pPr>
          </a:lstStyle>
          <a:p>
            <a:pPr marL="0" lvl="0" indent="0">
              <a:spcAft>
                <a:spcPts val="1500"/>
              </a:spcAft>
              <a:buFont typeface="Arial" panose="020B0604020202020204" pitchFamily="34" charset="0"/>
            </a:pPr>
            <a:r>
              <a:rPr lang="en-US"/>
              <a:t>Click to edit Master title style</a:t>
            </a:r>
          </a:p>
        </p:txBody>
      </p:sp>
      <p:sp>
        <p:nvSpPr>
          <p:cNvPr id="5" name="Content Placeholder 4">
            <a:extLst>
              <a:ext uri="{FF2B5EF4-FFF2-40B4-BE49-F238E27FC236}">
                <a16:creationId xmlns:a16="http://schemas.microsoft.com/office/drawing/2014/main" id="{A1FC5E1F-F93B-45F5-A1E9-06CBE05062C0}"/>
              </a:ext>
            </a:extLst>
          </p:cNvPr>
          <p:cNvSpPr>
            <a:spLocks noGrp="1"/>
          </p:cNvSpPr>
          <p:nvPr>
            <p:ph sz="quarter" idx="13"/>
          </p:nvPr>
        </p:nvSpPr>
        <p:spPr>
          <a:xfrm>
            <a:off x="897255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2CFF99F0-19D8-4A16-8797-2402CD61FE7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522541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all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bwMode="white">
          <a:xfrm>
            <a:off x="8972550" y="0"/>
            <a:ext cx="3219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9226296" y="310896"/>
            <a:ext cx="2601468" cy="6176772"/>
          </a:xfrm>
        </p:spPr>
        <p:txBody>
          <a:bodyPr vert="horz" lIns="0" tIns="0" rIns="0" bIns="0" rtlCol="0">
            <a:noAutofit/>
          </a:bodyPr>
          <a:lstStyle>
            <a:lvl1pPr marL="0" indent="0">
              <a:lnSpc>
                <a:spcPct val="110000"/>
              </a:lnSpc>
              <a:buNone/>
              <a:defRPr lang="en-US" sz="2600" dirty="0">
                <a:ln w="3175">
                  <a:noFill/>
                </a:ln>
                <a:solidFill>
                  <a:schemeClr val="bg1"/>
                </a:solidFill>
              </a:defRPr>
            </a:lvl1pPr>
          </a:lstStyle>
          <a:p>
            <a:pPr lvl="0" fontAlgn="base">
              <a:spcAft>
                <a:spcPts val="2625"/>
              </a:spcAft>
            </a:pPr>
            <a:r>
              <a:rPr lang="en-US"/>
              <a:t>Additional information if needed</a:t>
            </a:r>
          </a:p>
        </p:txBody>
      </p:sp>
      <p:sp>
        <p:nvSpPr>
          <p:cNvPr id="12" name="Text Placeholder 11">
            <a:extLst>
              <a:ext uri="{FF2B5EF4-FFF2-40B4-BE49-F238E27FC236}">
                <a16:creationId xmlns:a16="http://schemas.microsoft.com/office/drawing/2014/main" id="{C7C1E554-861B-49F4-AA38-891CFFC9B9FC}"/>
              </a:ext>
            </a:extLst>
          </p:cNvPr>
          <p:cNvSpPr>
            <a:spLocks noGrp="1"/>
          </p:cNvSpPr>
          <p:nvPr>
            <p:ph type="body" sz="quarter" idx="14" hasCustomPrompt="1"/>
          </p:nvPr>
        </p:nvSpPr>
        <p:spPr>
          <a:xfrm>
            <a:off x="361951" y="200026"/>
            <a:ext cx="8467725" cy="4752975"/>
          </a:xfrm>
        </p:spPr>
        <p:txBody>
          <a:bodyPr lIns="0"/>
          <a:lstStyle>
            <a:lvl1pPr marL="0" indent="0">
              <a:buFont typeface="Arial" panose="020B0604020202020204" pitchFamily="34" charset="0"/>
              <a:buNone/>
              <a:defRPr lang="en-US" sz="6700" kern="1200" dirty="0">
                <a:ln w="38100">
                  <a:noFill/>
                </a:ln>
                <a:solidFill>
                  <a:schemeClr val="bg1"/>
                </a:solidFill>
                <a:latin typeface="+mj-lt"/>
                <a:ea typeface="+mj-ea"/>
                <a:cs typeface="+mj-cs"/>
              </a:defRPr>
            </a:lvl1pPr>
          </a:lstStyle>
          <a:p>
            <a:pPr marL="142875" lvl="0" indent="-142875" fontAlgn="b">
              <a:lnSpc>
                <a:spcPct val="112000"/>
              </a:lnSpc>
              <a:spcBef>
                <a:spcPct val="0"/>
              </a:spcBef>
            </a:pPr>
            <a:r>
              <a:rPr lang="en-US"/>
              <a:t>Callout slide</a:t>
            </a:r>
          </a:p>
        </p:txBody>
      </p:sp>
      <p:sp>
        <p:nvSpPr>
          <p:cNvPr id="8" name="Freeform 5">
            <a:extLst>
              <a:ext uri="{FF2B5EF4-FFF2-40B4-BE49-F238E27FC236}">
                <a16:creationId xmlns:a16="http://schemas.microsoft.com/office/drawing/2014/main" id="{7D155BE2-238A-4D82-B6C6-439F7DC8E203}"/>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09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1468660"/>
          </a:xfrm>
        </p:spPr>
        <p:txBody>
          <a:bodyPr lIns="18288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D0602A0A-DA97-1949-83C0-5E92A6974F6F}"/>
              </a:ext>
            </a:extLst>
          </p:cNvPr>
          <p:cNvSpPr>
            <a:spLocks noGrp="1"/>
          </p:cNvSpPr>
          <p:nvPr>
            <p:ph type="title" hasCustomPrompt="1"/>
          </p:nvPr>
        </p:nvSpPr>
        <p:spPr/>
        <p:txBody>
          <a:bodyPr/>
          <a:lstStyle/>
          <a:p>
            <a:r>
              <a:rPr lang="en-US"/>
              <a:t>Table Slide</a:t>
            </a:r>
          </a:p>
        </p:txBody>
      </p:sp>
      <p:sp>
        <p:nvSpPr>
          <p:cNvPr id="10" name="Text Placeholder 8">
            <a:extLst>
              <a:ext uri="{FF2B5EF4-FFF2-40B4-BE49-F238E27FC236}">
                <a16:creationId xmlns:a16="http://schemas.microsoft.com/office/drawing/2014/main" id="{FD34CAF5-D592-42FD-80B2-8B57E60C9A88}"/>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Tree>
    <p:extLst>
      <p:ext uri="{BB962C8B-B14F-4D97-AF65-F5344CB8AC3E}">
        <p14:creationId xmlns:p14="http://schemas.microsoft.com/office/powerpoint/2010/main" val="3795455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731692-D7FB-43A5-9242-6381F710CEE4}"/>
              </a:ext>
            </a:extLst>
          </p:cNvPr>
          <p:cNvSpPr/>
          <p:nvPr userDrawn="1"/>
        </p:nvSpPr>
        <p:spPr bwMode="white">
          <a:xfrm>
            <a:off x="8972550" y="0"/>
            <a:ext cx="3219450" cy="6858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8" name="Content Placeholder 7">
            <a:extLst>
              <a:ext uri="{FF2B5EF4-FFF2-40B4-BE49-F238E27FC236}">
                <a16:creationId xmlns:a16="http://schemas.microsoft.com/office/drawing/2014/main" id="{6CA01019-F071-4E1A-99E8-170815F58D79}"/>
              </a:ext>
            </a:extLst>
          </p:cNvPr>
          <p:cNvSpPr>
            <a:spLocks noGrp="1"/>
          </p:cNvSpPr>
          <p:nvPr>
            <p:ph sz="quarter" idx="15" hasCustomPrompt="1"/>
          </p:nvPr>
        </p:nvSpPr>
        <p:spPr>
          <a:xfrm>
            <a:off x="9220199" y="314326"/>
            <a:ext cx="2619375" cy="6172200"/>
          </a:xfrm>
        </p:spPr>
        <p:txBody>
          <a:bodyPr lIns="0"/>
          <a:lstStyle>
            <a:lvl1pPr marL="0" indent="0">
              <a:lnSpc>
                <a:spcPct val="110000"/>
              </a:lnSpc>
              <a:buNone/>
              <a:defRPr sz="2600">
                <a:solidFill>
                  <a:schemeClr val="bg1"/>
                </a:solidFill>
              </a:defRPr>
            </a:lvl1pPr>
            <a:lvl2pPr marL="283368" indent="0">
              <a:buNone/>
              <a:defRPr sz="2600">
                <a:solidFill>
                  <a:schemeClr val="bg1"/>
                </a:solidFill>
              </a:defRPr>
            </a:lvl2pPr>
            <a:lvl3pPr marL="566737" indent="0">
              <a:buNone/>
              <a:defRPr sz="2600">
                <a:solidFill>
                  <a:schemeClr val="bg1"/>
                </a:solidFill>
              </a:defRPr>
            </a:lvl3pPr>
            <a:lvl4pPr marL="850106" indent="0">
              <a:buNone/>
              <a:defRPr sz="2600">
                <a:solidFill>
                  <a:schemeClr val="bg1"/>
                </a:solidFill>
              </a:defRPr>
            </a:lvl4pPr>
            <a:lvl5pPr marL="1133475" indent="0">
              <a:buNone/>
              <a:defRPr sz="2600">
                <a:solidFill>
                  <a:schemeClr val="bg1"/>
                </a:solidFill>
              </a:defRPr>
            </a:lvl5pPr>
          </a:lstStyle>
          <a:p>
            <a:pPr lvl="0"/>
            <a:r>
              <a:rPr lang="en-US"/>
              <a:t>Additional information if needed</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hasCustomPrompt="1"/>
          </p:nvPr>
        </p:nvSpPr>
        <p:spPr>
          <a:xfrm>
            <a:off x="292609" y="196596"/>
            <a:ext cx="8596049" cy="5244314"/>
          </a:xfrm>
          <a:ln w="12700">
            <a:noFill/>
          </a:ln>
        </p:spPr>
        <p:txBody>
          <a:bodyPr vert="horz" lIns="0" tIns="0" rIns="0" bIns="0" rtlCol="0" anchor="t" anchorCtr="0">
            <a:noAutofit/>
          </a:bodyPr>
          <a:lstStyle>
            <a:lvl1pPr marL="0" indent="0">
              <a:buNone/>
              <a:defRPr lang="en-US" sz="6700" i="1" dirty="0">
                <a:ln w="38100">
                  <a:noFill/>
                </a:ln>
                <a:solidFill>
                  <a:schemeClr val="bg1"/>
                </a:solidFill>
                <a:latin typeface="+mj-lt"/>
                <a:ea typeface="+mj-ea"/>
                <a:cs typeface="+mj-cs"/>
              </a:defRPr>
            </a:lvl1pPr>
          </a:lstStyle>
          <a:p>
            <a:pPr marL="142875" lvl="0" indent="-142875" fontAlgn="b">
              <a:lnSpc>
                <a:spcPct val="112000"/>
              </a:lnSpc>
              <a:spcBef>
                <a:spcPct val="0"/>
              </a:spcBef>
            </a:pPr>
            <a:r>
              <a:rPr lang="en-US"/>
              <a:t>“Quote” slide</a:t>
            </a:r>
          </a:p>
        </p:txBody>
      </p:sp>
      <p:sp>
        <p:nvSpPr>
          <p:cNvPr id="6" name="Text Placeholder 5">
            <a:extLst>
              <a:ext uri="{FF2B5EF4-FFF2-40B4-BE49-F238E27FC236}">
                <a16:creationId xmlns:a16="http://schemas.microsoft.com/office/drawing/2014/main" id="{3044BCD3-75F2-9749-A1BD-AE47F442AD56}"/>
              </a:ext>
            </a:extLst>
          </p:cNvPr>
          <p:cNvSpPr>
            <a:spLocks noGrp="1"/>
          </p:cNvSpPr>
          <p:nvPr>
            <p:ph type="body" sz="quarter" idx="14" hasCustomPrompt="1"/>
          </p:nvPr>
        </p:nvSpPr>
        <p:spPr>
          <a:xfrm>
            <a:off x="345387" y="5407018"/>
            <a:ext cx="8553450" cy="400050"/>
          </a:xfrm>
        </p:spPr>
        <p:txBody>
          <a:bodyPr vert="horz" lIns="0" tIns="0" rIns="0" bIns="0" rtlCol="0">
            <a:noAutofit/>
          </a:bodyPr>
          <a:lstStyle>
            <a:lvl1pPr marL="0" indent="0">
              <a:buNone/>
              <a:defRPr lang="en-US" sz="1800" smtClean="0">
                <a:solidFill>
                  <a:schemeClr val="bg1"/>
                </a:solidFill>
              </a:defRPr>
            </a:lvl1pPr>
            <a:lvl2pPr>
              <a:defRPr lang="en-US" smtClean="0"/>
            </a:lvl2pPr>
            <a:lvl3pPr>
              <a:defRPr lang="en-US" smtClean="0"/>
            </a:lvl3pPr>
            <a:lvl4pPr>
              <a:defRPr lang="en-US" smtClean="0"/>
            </a:lvl4pPr>
            <a:lvl5pPr>
              <a:defRPr lang="en-US"/>
            </a:lvl5pPr>
          </a:lstStyle>
          <a:p>
            <a:pPr marL="142875" lvl="0" indent="-142875"/>
            <a:r>
              <a:rPr lang="en-US"/>
              <a:t>Quote Source (Name)</a:t>
            </a:r>
          </a:p>
        </p:txBody>
      </p:sp>
      <p:sp>
        <p:nvSpPr>
          <p:cNvPr id="9" name="Freeform 5">
            <a:extLst>
              <a:ext uri="{FF2B5EF4-FFF2-40B4-BE49-F238E27FC236}">
                <a16:creationId xmlns:a16="http://schemas.microsoft.com/office/drawing/2014/main" id="{9BA077E3-11AD-4A70-A40C-693FD8F4D0C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69067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ngle Column - Re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575546C3-5317-4EE6-A53E-BD5F042DB34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82478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hree Quarters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6ADF87FB-085E-4952-9CFB-477310A66959}"/>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FD99AACD-019E-484D-AD77-550B50428DA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51836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a:ln>
            <a:noFill/>
          </a:ln>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41240" y="3563605"/>
            <a:ext cx="2608263"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9202" y="3563605"/>
            <a:ext cx="2608307"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6203" y="3563605"/>
            <a:ext cx="2608322"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4</a:t>
            </a:r>
          </a:p>
        </p:txBody>
      </p:sp>
      <p:sp>
        <p:nvSpPr>
          <p:cNvPr id="17" name="Text Placeholder 6">
            <a:extLst>
              <a:ext uri="{FF2B5EF4-FFF2-40B4-BE49-F238E27FC236}">
                <a16:creationId xmlns:a16="http://schemas.microsoft.com/office/drawing/2014/main" id="{F1BE4CE4-FD45-443A-BF63-DD30D8352F18}"/>
              </a:ext>
            </a:extLst>
          </p:cNvPr>
          <p:cNvSpPr>
            <a:spLocks noGrp="1"/>
          </p:cNvSpPr>
          <p:nvPr>
            <p:ph type="body" sz="quarter" idx="21"/>
          </p:nvPr>
        </p:nvSpPr>
        <p:spPr>
          <a:xfrm>
            <a:off x="348146" y="3911077"/>
            <a:ext cx="2604228" cy="237199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7">
            <a:extLst>
              <a:ext uri="{FF2B5EF4-FFF2-40B4-BE49-F238E27FC236}">
                <a16:creationId xmlns:a16="http://schemas.microsoft.com/office/drawing/2014/main" id="{9E9A9093-0FB5-474B-89ED-A35D3811588C}"/>
              </a:ext>
            </a:extLst>
          </p:cNvPr>
          <p:cNvSpPr>
            <a:spLocks noGrp="1"/>
          </p:cNvSpPr>
          <p:nvPr>
            <p:ph type="body" sz="quarter" idx="22"/>
          </p:nvPr>
        </p:nvSpPr>
        <p:spPr>
          <a:xfrm>
            <a:off x="3241239" y="3911078"/>
            <a:ext cx="2605524"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9">
            <a:extLst>
              <a:ext uri="{FF2B5EF4-FFF2-40B4-BE49-F238E27FC236}">
                <a16:creationId xmlns:a16="http://schemas.microsoft.com/office/drawing/2014/main" id="{FF042C6C-A711-46C7-BA08-D7D1DBA5B436}"/>
              </a:ext>
            </a:extLst>
          </p:cNvPr>
          <p:cNvSpPr>
            <a:spLocks noGrp="1"/>
          </p:cNvSpPr>
          <p:nvPr>
            <p:ph type="body" sz="quarter" idx="23"/>
          </p:nvPr>
        </p:nvSpPr>
        <p:spPr>
          <a:xfrm>
            <a:off x="6099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1">
            <a:extLst>
              <a:ext uri="{FF2B5EF4-FFF2-40B4-BE49-F238E27FC236}">
                <a16:creationId xmlns:a16="http://schemas.microsoft.com/office/drawing/2014/main" id="{E0D4AA41-1DA9-4674-8804-6E312BE2AEE4}"/>
              </a:ext>
            </a:extLst>
          </p:cNvPr>
          <p:cNvSpPr>
            <a:spLocks noGrp="1"/>
          </p:cNvSpPr>
          <p:nvPr>
            <p:ph type="body" sz="quarter" idx="24"/>
          </p:nvPr>
        </p:nvSpPr>
        <p:spPr>
          <a:xfrm>
            <a:off x="8976204" y="3911078"/>
            <a:ext cx="2604669" cy="2371737"/>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Freeform 5">
            <a:extLst>
              <a:ext uri="{FF2B5EF4-FFF2-40B4-BE49-F238E27FC236}">
                <a16:creationId xmlns:a16="http://schemas.microsoft.com/office/drawing/2014/main" id="{9818A893-3807-468F-91AF-78D05C4C5F82}"/>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1976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FE571238-79EA-4047-93A4-87CF81A25E18}"/>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202393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Half Image Slide">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6" y="1842516"/>
            <a:ext cx="5560464" cy="1138428"/>
          </a:xfrm>
        </p:spPr>
        <p:txBody>
          <a:bodyPr vert="horz" lIns="0" tIns="0" rIns="0" bIns="0" rtlCol="0">
            <a:noAutofit/>
          </a:bodyPr>
          <a:lstStyle>
            <a:lvl1pPr marL="11113" indent="-11113" algn="l">
              <a:buFontTx/>
              <a:buNone/>
              <a:tabLst/>
              <a:defRPr lang="en-US" sz="1900" dirty="0">
                <a:ln w="3175">
                  <a:noFill/>
                </a:ln>
                <a:solidFill>
                  <a:schemeClr val="bg1"/>
                </a:solidFill>
              </a:defRPr>
            </a:lvl1pPr>
          </a:lstStyle>
          <a:p>
            <a:pPr marL="142875" lvl="0" indent="-142875" fontAlgn="base"/>
            <a:r>
              <a:rPr lang="en-US"/>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5571004" cy="1531053"/>
          </a:xfrm>
        </p:spPr>
        <p:txBody>
          <a:bodyPr/>
          <a:lstStyle>
            <a:lvl1pPr>
              <a:defRPr>
                <a:ln w="9525">
                  <a:noFill/>
                </a:ln>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347662" y="3379788"/>
            <a:ext cx="5557838" cy="2868613"/>
          </a:xfrm>
        </p:spPr>
        <p:txBody>
          <a:bodyPr l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reeform 5">
            <a:extLst>
              <a:ext uri="{FF2B5EF4-FFF2-40B4-BE49-F238E27FC236}">
                <a16:creationId xmlns:a16="http://schemas.microsoft.com/office/drawing/2014/main" id="{8C1EC247-0103-4D9C-98B3-5D1514699791}"/>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35782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Half Image Slide 2">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6269586" y="1842516"/>
            <a:ext cx="5560464" cy="1138428"/>
          </a:xfrm>
        </p:spPr>
        <p:txBody>
          <a:bodyPr vert="horz" lIns="0" tIns="0" rIns="0" bIns="0" rtlCol="0">
            <a:noAutofit/>
          </a:bodyPr>
          <a:lstStyle>
            <a:lvl1pPr>
              <a:defRPr lang="en-US" sz="1900" dirty="0">
                <a:ln w="3175">
                  <a:noFill/>
                </a:ln>
                <a:solidFill>
                  <a:schemeClr val="bg1"/>
                </a:solidFill>
              </a:defRPr>
            </a:lvl1pPr>
          </a:lstStyle>
          <a:p>
            <a:pPr marL="0" lvl="0" indent="0" fontAlgn="base">
              <a:buNone/>
            </a:pPr>
            <a:r>
              <a:rPr lang="en-US"/>
              <a:t>Subtitle or callout if needed, all titles and subtitles are sentence case </a:t>
            </a:r>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6259046" y="268589"/>
            <a:ext cx="5571004" cy="1531053"/>
          </a:xfrm>
        </p:spPr>
        <p:txBody>
          <a:bodyPr/>
          <a:lstStyle>
            <a:lvl1pPr>
              <a:defRPr>
                <a:ln w="9525">
                  <a:noFill/>
                </a:ln>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811D0CA3-B974-D04C-9182-9E93BC0CCFC9}"/>
              </a:ext>
            </a:extLst>
          </p:cNvPr>
          <p:cNvSpPr>
            <a:spLocks noGrp="1"/>
          </p:cNvSpPr>
          <p:nvPr>
            <p:ph type="body" sz="quarter" idx="15"/>
          </p:nvPr>
        </p:nvSpPr>
        <p:spPr>
          <a:xfrm>
            <a:off x="6272212" y="3379788"/>
            <a:ext cx="5557838" cy="2868613"/>
          </a:xfrm>
        </p:spPr>
        <p:txBody>
          <a:bodyPr l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D6180987-34BC-BB49-BF99-2ACD33B56FF7}"/>
              </a:ext>
            </a:extLst>
          </p:cNvPr>
          <p:cNvSpPr>
            <a:spLocks noGrp="1"/>
          </p:cNvSpPr>
          <p:nvPr>
            <p:ph type="ftr" sz="quarter" idx="16"/>
          </p:nvPr>
        </p:nvSpPr>
        <p:spPr/>
        <p:txBody>
          <a:bodyPr/>
          <a:lstStyle>
            <a:lvl1pPr>
              <a:defRPr>
                <a:solidFill>
                  <a:schemeClr val="bg1"/>
                </a:solidFill>
              </a:defRPr>
            </a:lvl1pPr>
          </a:lstStyle>
          <a:p>
            <a:endParaRPr lang="en-US"/>
          </a:p>
        </p:txBody>
      </p:sp>
      <p:sp>
        <p:nvSpPr>
          <p:cNvPr id="10" name="Freeform 5">
            <a:extLst>
              <a:ext uri="{FF2B5EF4-FFF2-40B4-BE49-F238E27FC236}">
                <a16:creationId xmlns:a16="http://schemas.microsoft.com/office/drawing/2014/main" id="{2FAA2FD6-0260-4C81-8891-E6119B4CFDD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70374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Half Image Slide 3">
    <p:bg>
      <p:bgPr>
        <a:solidFill>
          <a:srgbClr val="EB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573405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5037" y="1842516"/>
            <a:ext cx="2607714" cy="1138428"/>
          </a:xfrm>
        </p:spPr>
        <p:txBody>
          <a:bodyPr vert="horz" lIns="0" tIns="0" rIns="0" bIns="0" rtlCol="0">
            <a:noAutofit/>
          </a:bodyPr>
          <a:lstStyle>
            <a:lvl1pPr>
              <a:defRPr lang="en-US" sz="1900" dirty="0">
                <a:ln w="3175">
                  <a:noFill/>
                </a:ln>
                <a:solidFill>
                  <a:schemeClr val="bg1"/>
                </a:solidFill>
              </a:defRPr>
            </a:lvl1pPr>
          </a:lstStyle>
          <a:p>
            <a:pPr marL="0" lvl="0" indent="0" fontAlgn="base">
              <a:buNone/>
            </a:pPr>
            <a:r>
              <a:rPr lang="en-US"/>
              <a:t>Subtitle or callout if needed, all titles and subtitles are sentence case </a:t>
            </a:r>
          </a:p>
        </p:txBody>
      </p:sp>
      <p:sp>
        <p:nvSpPr>
          <p:cNvPr id="7" name="Text Placeholder 6">
            <a:extLst>
              <a:ext uri="{FF2B5EF4-FFF2-40B4-BE49-F238E27FC236}">
                <a16:creationId xmlns:a16="http://schemas.microsoft.com/office/drawing/2014/main" id="{2592A8BA-00F9-DD43-8481-FE14DFB0D4A3}"/>
              </a:ext>
            </a:extLst>
          </p:cNvPr>
          <p:cNvSpPr>
            <a:spLocks noGrp="1"/>
          </p:cNvSpPr>
          <p:nvPr>
            <p:ph type="body" sz="quarter" idx="15"/>
          </p:nvPr>
        </p:nvSpPr>
        <p:spPr>
          <a:xfrm>
            <a:off x="9226550" y="310896"/>
            <a:ext cx="2603500" cy="6176772"/>
          </a:xfrm>
        </p:spPr>
        <p:txBody>
          <a:bodyPr vert="horz" lIns="0" tIns="0" rIns="0" bIns="0" rtlCol="0">
            <a:noAutofit/>
          </a:bodyPr>
          <a:lstStyle>
            <a:lvl1pPr marL="142875" marR="0" indent="-142875"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smtClean="0">
                <a:solidFill>
                  <a:schemeClr val="bg1"/>
                </a:solidFill>
              </a:defRPr>
            </a:lvl1pPr>
            <a:lvl2pPr marL="428625" marR="0" indent="-145257"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2pPr>
            <a:lvl3pPr marL="714375" marR="0" indent="-147638"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3pPr>
            <a:lvl4pPr marL="1000125" marR="0" indent="-150019"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smtClean="0">
                <a:solidFill>
                  <a:schemeClr val="bg1"/>
                </a:solidFill>
              </a:defRPr>
            </a:lvl4pPr>
            <a:lvl5pPr marL="1285875" marR="0" indent="-152400" algn="l" defTabSz="914400" rtl="0" eaLnBrk="1" fontAlgn="auto" latinLnBrk="0" hangingPunct="1">
              <a:lnSpc>
                <a:spcPct val="100000"/>
              </a:lnSpc>
              <a:spcBef>
                <a:spcPts val="0"/>
              </a:spcBef>
              <a:spcAft>
                <a:spcPts val="1500"/>
              </a:spcAft>
              <a:buClr>
                <a:schemeClr val="bg1"/>
              </a:buClr>
              <a:buSzTx/>
              <a:buFont typeface="Arial" panose="020B0604020202020204" pitchFamily="34" charset="0"/>
              <a:buChar char="•"/>
              <a:tabLst/>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88F813D3-270D-1743-AC1F-38F52F4492FB}"/>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E7BB7588-CE9D-4742-B223-D25F404315E6}"/>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972252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tx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31751B68-E87A-4B97-835D-658C3BACD65D}"/>
              </a:ext>
            </a:extLst>
          </p:cNvPr>
          <p:cNvSpPr>
            <a:spLocks noGrp="1"/>
          </p:cNvSpPr>
          <p:nvPr>
            <p:ph sz="quarter" idx="13"/>
          </p:nvPr>
        </p:nvSpPr>
        <p:spPr>
          <a:xfrm>
            <a:off x="323850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F1C653A3-8262-4F9A-8527-7328B9E7EFFC}"/>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9698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5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8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slide to add picture</a:t>
            </a:r>
          </a:p>
          <a:p>
            <a:endParaRPr lang="en-US"/>
          </a:p>
          <a:p>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tx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53601784-4D78-4579-A49D-1EDD743CA563}"/>
              </a:ext>
            </a:extLst>
          </p:cNvPr>
          <p:cNvSpPr>
            <a:spLocks noGrp="1"/>
          </p:cNvSpPr>
          <p:nvPr>
            <p:ph sz="quarter" idx="13"/>
          </p:nvPr>
        </p:nvSpPr>
        <p:spPr>
          <a:xfrm>
            <a:off x="897255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C61EE1A6-374C-4286-991A-A0E6E6BC0F51}"/>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280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0610-AC55-8F44-A451-3A709DDC1998}"/>
              </a:ext>
            </a:extLst>
          </p:cNvPr>
          <p:cNvSpPr>
            <a:spLocks noGrp="1"/>
          </p:cNvSpPr>
          <p:nvPr>
            <p:ph type="title"/>
          </p:nvPr>
        </p:nvSpPr>
        <p:spPr>
          <a:xfrm>
            <a:off x="334496" y="268589"/>
            <a:ext cx="11495554" cy="607712"/>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476EBF41-6E4F-CC45-9467-0CE6DA4A5B1A}"/>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A82870D3-B21C-6F49-A89A-D8B3AEF5AC9C}"/>
              </a:ext>
            </a:extLst>
          </p:cNvPr>
          <p:cNvSpPr>
            <a:spLocks noGrp="1"/>
          </p:cNvSpPr>
          <p:nvPr>
            <p:ph type="sldNum" sz="quarter" idx="11"/>
          </p:nvPr>
        </p:nvSpPr>
        <p:spPr/>
        <p:txBody>
          <a:bodyPr/>
          <a:lstStyle/>
          <a:p>
            <a:fld id="{762E77F0-FB5B-4E8E-9BC9-34F14560A017}" type="slidenum">
              <a:rPr lang="en-US" smtClean="0"/>
              <a:pPr/>
              <a:t>‹#›</a:t>
            </a:fld>
            <a:endParaRPr lang="en-US"/>
          </a:p>
        </p:txBody>
      </p:sp>
      <p:pic>
        <p:nvPicPr>
          <p:cNvPr id="6" name="Picture 5">
            <a:extLst>
              <a:ext uri="{FF2B5EF4-FFF2-40B4-BE49-F238E27FC236}">
                <a16:creationId xmlns:a16="http://schemas.microsoft.com/office/drawing/2014/main" id="{3F9E8279-BFE3-42FA-89A5-BD1779547B5B}"/>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7094675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ingle Column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238500" y="310896"/>
            <a:ext cx="8580120" cy="6176772"/>
          </a:xfrm>
        </p:spPr>
        <p:txBody>
          <a:bodyPr vert="horz" lIns="182880" tIns="0" rIns="0" bIns="0" rtlCol="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Freeform 5">
            <a:extLst>
              <a:ext uri="{FF2B5EF4-FFF2-40B4-BE49-F238E27FC236}">
                <a16:creationId xmlns:a16="http://schemas.microsoft.com/office/drawing/2014/main" id="{43AB535F-E0B5-4AFC-9D6C-1AE62F7D5FB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2206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hree Quarters Image Slide">
    <p:bg>
      <p:bgPr>
        <a:solidFill>
          <a:schemeClr val="accent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974D1DD3-642B-4C79-A73C-241B70A94F6C}"/>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04DF168B-9213-4557-99CD-50DA1519142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691852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900">
                <a:ln w="3175">
                  <a:noFill/>
                </a:ln>
                <a:solidFill>
                  <a:schemeClr val="bg1"/>
                </a:solidFill>
              </a:defRPr>
            </a:lvl1pPr>
          </a:lstStyle>
          <a:p>
            <a:pPr lvl="0" fontAlgn="base"/>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608307"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40" y="3902784"/>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D86DB1EB-7286-44BC-B39E-536A982A2D3C}"/>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05216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7EBD5823-C3AA-475F-AAF0-ED8C6C87A20D}"/>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56568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2"/>
          </a:solidFill>
          <a:ln w="12700">
            <a:noFill/>
          </a:ln>
        </p:spPr>
        <p:txBody>
          <a:bodyPr vert="horz" lIns="182880" tIns="91440" rIns="182880"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6A2D20C4-66D0-4CE2-8BD3-9DDCFA49A2E1}"/>
              </a:ext>
            </a:extLst>
          </p:cNvPr>
          <p:cNvSpPr>
            <a:spLocks noGrp="1"/>
          </p:cNvSpPr>
          <p:nvPr>
            <p:ph sz="quarter" idx="13"/>
          </p:nvPr>
        </p:nvSpPr>
        <p:spPr>
          <a:xfrm>
            <a:off x="323850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AE660963-0E03-44A9-BB9C-476C2B91414F}"/>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30160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6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hasCustomPrompt="1"/>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slide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6000" y="365760"/>
            <a:ext cx="2878074" cy="2034540"/>
          </a:xfrm>
          <a:solidFill>
            <a:schemeClr val="accent2"/>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01DF4AB6-0CA0-4F6F-A402-D64FFDDB2FD6}"/>
              </a:ext>
            </a:extLst>
          </p:cNvPr>
          <p:cNvSpPr>
            <a:spLocks noGrp="1"/>
          </p:cNvSpPr>
          <p:nvPr>
            <p:ph sz="quarter" idx="13"/>
          </p:nvPr>
        </p:nvSpPr>
        <p:spPr>
          <a:xfrm>
            <a:off x="897255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434EEDF0-A6EB-4F41-9EB6-ECCAA7D98E1D}"/>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98972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ingle Column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D1C46-DA5B-44B3-B594-6A390F5F6E6E}"/>
              </a:ext>
            </a:extLst>
          </p:cNvPr>
          <p:cNvSpPr/>
          <p:nvPr userDrawn="1"/>
        </p:nvSpPr>
        <p:spPr bwMode="white">
          <a:xfrm>
            <a:off x="0" y="0"/>
            <a:ext cx="32385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9"/>
            <a:ext cx="2620793" cy="1531053"/>
          </a:xfrm>
        </p:spPr>
        <p:txBody>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D4D50CFA-DD46-479A-871F-605CCAC6B671}"/>
              </a:ext>
            </a:extLst>
          </p:cNvPr>
          <p:cNvSpPr>
            <a:spLocks noGrp="1"/>
          </p:cNvSpPr>
          <p:nvPr>
            <p:ph idx="1"/>
          </p:nvPr>
        </p:nvSpPr>
        <p:spPr>
          <a:xfrm>
            <a:off x="3238501" y="312485"/>
            <a:ext cx="8580301"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reeform 5">
            <a:extLst>
              <a:ext uri="{FF2B5EF4-FFF2-40B4-BE49-F238E27FC236}">
                <a16:creationId xmlns:a16="http://schemas.microsoft.com/office/drawing/2014/main" id="{B0099DD3-CFE0-48FA-9E40-C9B164C2BB73}"/>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78672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2_Three Quarters Image Slid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n w="9525">
                  <a:noFill/>
                </a:ln>
                <a:solidFill>
                  <a:schemeClr val="bg1"/>
                </a:solidFill>
              </a:defRPr>
            </a:lvl1pPr>
          </a:lstStyle>
          <a:p>
            <a:r>
              <a:rPr lang="en-US"/>
              <a:t>Click to edit Master title style</a:t>
            </a:r>
          </a:p>
        </p:txBody>
      </p:sp>
      <p:sp>
        <p:nvSpPr>
          <p:cNvPr id="10" name="Text Placeholder 8">
            <a:extLst>
              <a:ext uri="{FF2B5EF4-FFF2-40B4-BE49-F238E27FC236}">
                <a16:creationId xmlns:a16="http://schemas.microsoft.com/office/drawing/2014/main" id="{1AB88C6D-9DCE-4D28-A76A-5515295E496A}"/>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bg1"/>
                </a:solidFill>
                <a:latin typeface="+mn-lt"/>
                <a:ea typeface="+mn-ea"/>
                <a:cs typeface="+mn-cs"/>
              </a:defRPr>
            </a:lvl1pPr>
          </a:lstStyle>
          <a:p>
            <a:r>
              <a:rPr lang="en-US"/>
              <a:t>Subtitle or callout if needed, all titles and subtitles are sentence case </a:t>
            </a:r>
          </a:p>
        </p:txBody>
      </p:sp>
      <p:sp>
        <p:nvSpPr>
          <p:cNvPr id="9" name="Freeform 5">
            <a:extLst>
              <a:ext uri="{FF2B5EF4-FFF2-40B4-BE49-F238E27FC236}">
                <a16:creationId xmlns:a16="http://schemas.microsoft.com/office/drawing/2014/main" id="{6078C3C0-8AEB-4C93-A513-BF22C5B0C5CF}"/>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99417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2_1/4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0"/>
            <a:ext cx="6096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7" y="269748"/>
            <a:ext cx="5188503" cy="2347946"/>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3911602"/>
            <a:ext cx="2604228" cy="2551857"/>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0"/>
            <a:ext cx="6094476" cy="3429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a:p>
            <a:endParaRPr lang="en-US"/>
          </a:p>
          <a:p>
            <a:endParaRPr lang="en-US"/>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3564208"/>
            <a:ext cx="2608263" cy="392906"/>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3563605"/>
            <a:ext cx="2608263"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3563605"/>
            <a:ext cx="2532437"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3563605"/>
            <a:ext cx="2608322"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3911077"/>
            <a:ext cx="2605524"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3911077"/>
            <a:ext cx="2528905"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3911077"/>
            <a:ext cx="2604669" cy="2551580"/>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4F212614-A76B-4AD3-B582-1CEB6F492C1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478706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_1/6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A6104-2147-ED48-827D-CB214B123CF6}"/>
              </a:ext>
            </a:extLst>
          </p:cNvPr>
          <p:cNvSpPr/>
          <p:nvPr userDrawn="1"/>
        </p:nvSpPr>
        <p:spPr bwMode="white">
          <a:xfrm>
            <a:off x="0" y="1"/>
            <a:ext cx="6096000" cy="1905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solidFill>
                <a:schemeClr val="bg1"/>
              </a:solidFill>
            </a:endParaRPr>
          </a:p>
        </p:txBody>
      </p:sp>
      <p:sp>
        <p:nvSpPr>
          <p:cNvPr id="2" name="Title 1">
            <a:extLst>
              <a:ext uri="{FF2B5EF4-FFF2-40B4-BE49-F238E27FC236}">
                <a16:creationId xmlns:a16="http://schemas.microsoft.com/office/drawing/2014/main" id="{4667B03D-3B0E-4A16-8455-9D5E13184485}"/>
              </a:ext>
            </a:extLst>
          </p:cNvPr>
          <p:cNvSpPr>
            <a:spLocks noGrp="1"/>
          </p:cNvSpPr>
          <p:nvPr>
            <p:ph type="title"/>
          </p:nvPr>
        </p:nvSpPr>
        <p:spPr>
          <a:xfrm>
            <a:off x="333756" y="269748"/>
            <a:ext cx="5647944" cy="1635252"/>
          </a:xfrm>
          <a:ln w="12700">
            <a:noFill/>
          </a:ln>
        </p:spPr>
        <p:txBody>
          <a:bodyPr vert="horz" lIns="0" tIns="0" rIns="0" bIns="0" rtlCol="0" anchor="t" anchorCtr="0">
            <a:noAutofit/>
          </a:bodyPr>
          <a:lstStyle>
            <a:lvl1pPr>
              <a:defRPr lang="en-US" dirty="0">
                <a:ln w="9525">
                  <a:noFill/>
                </a:ln>
                <a:solidFill>
                  <a:schemeClr val="bg1"/>
                </a:solidFill>
              </a:defRPr>
            </a:lvl1pPr>
          </a:lstStyle>
          <a:p>
            <a:pPr marL="0" lvl="0"/>
            <a:r>
              <a:rPr lang="en-US"/>
              <a:t>Click to edit Master title style</a:t>
            </a:r>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7" name="Text Placeholder 6">
            <a:extLst>
              <a:ext uri="{FF2B5EF4-FFF2-40B4-BE49-F238E27FC236}">
                <a16:creationId xmlns:a16="http://schemas.microsoft.com/office/drawing/2014/main" id="{0C6E8562-C69B-42CE-9B97-C49901A78C63}"/>
              </a:ext>
            </a:extLst>
          </p:cNvPr>
          <p:cNvSpPr>
            <a:spLocks noGrp="1"/>
          </p:cNvSpPr>
          <p:nvPr>
            <p:ph type="body" sz="quarter" idx="12"/>
          </p:nvPr>
        </p:nvSpPr>
        <p:spPr>
          <a:xfrm>
            <a:off x="348146" y="2430924"/>
            <a:ext cx="2604228" cy="3544054"/>
          </a:xfrm>
        </p:spPr>
        <p:txBody>
          <a:bodyPr lIns="0">
            <a:noAutofit/>
          </a:bodyPr>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E7D95B2B-F8E6-DF49-975B-2D0856FD7834}"/>
              </a:ext>
            </a:extLst>
          </p:cNvPr>
          <p:cNvSpPr>
            <a:spLocks noGrp="1"/>
          </p:cNvSpPr>
          <p:nvPr>
            <p:ph type="pic" sz="quarter" idx="13" hasCustomPrompt="1"/>
          </p:nvPr>
        </p:nvSpPr>
        <p:spPr bwMode="white">
          <a:xfrm>
            <a:off x="6094476" y="1"/>
            <a:ext cx="6097524" cy="1905000"/>
          </a:xfrm>
          <a:solidFill>
            <a:schemeClr val="bg1">
              <a:lumMod val="75000"/>
            </a:schemeClr>
          </a:solidFill>
        </p:spPr>
        <p:txBody>
          <a:bodyPr/>
          <a:lstStyle>
            <a:lvl1pPr marL="142875" marR="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solidFill>
                  <a:schemeClr val="bg1"/>
                </a:solidFill>
              </a:defRPr>
            </a:lvl1pPr>
          </a:lstStyle>
          <a:p>
            <a:pPr marL="142875" marR="0" lvl="0" indent="-142875" algn="l" defTabSz="914400" rtl="0" eaLnBrk="1" fontAlgn="auto" latinLnBrk="0" hangingPunct="1">
              <a:lnSpc>
                <a:spcPct val="100000"/>
              </a:lnSpc>
              <a:spcBef>
                <a:spcPts val="0"/>
              </a:spcBef>
              <a:spcAft>
                <a:spcPts val="1500"/>
              </a:spcAft>
              <a:buClr>
                <a:schemeClr val="tx2"/>
              </a:buClr>
              <a:buSzTx/>
              <a:buFont typeface="Arial" panose="020B0604020202020204" pitchFamily="34" charset="0"/>
              <a:buChar char="•"/>
              <a:tabLst/>
              <a:defRPr/>
            </a:pPr>
            <a:r>
              <a:rPr lang="en-US"/>
              <a:t>Click icon in the center of box to add picture</a:t>
            </a:r>
          </a:p>
        </p:txBody>
      </p:sp>
      <p:sp>
        <p:nvSpPr>
          <p:cNvPr id="18" name="Text Placeholder 17">
            <a:extLst>
              <a:ext uri="{FF2B5EF4-FFF2-40B4-BE49-F238E27FC236}">
                <a16:creationId xmlns:a16="http://schemas.microsoft.com/office/drawing/2014/main" id="{7C815302-58BA-544A-A70E-11B5AE7C074B}"/>
              </a:ext>
            </a:extLst>
          </p:cNvPr>
          <p:cNvSpPr>
            <a:spLocks noGrp="1"/>
          </p:cNvSpPr>
          <p:nvPr>
            <p:ph type="body" sz="quarter" idx="14" hasCustomPrompt="1"/>
          </p:nvPr>
        </p:nvSpPr>
        <p:spPr>
          <a:xfrm>
            <a:off x="344487" y="2083532"/>
            <a:ext cx="2608263" cy="392906"/>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1</a:t>
            </a:r>
          </a:p>
        </p:txBody>
      </p:sp>
      <p:sp>
        <p:nvSpPr>
          <p:cNvPr id="22" name="Text Placeholder 21">
            <a:extLst>
              <a:ext uri="{FF2B5EF4-FFF2-40B4-BE49-F238E27FC236}">
                <a16:creationId xmlns:a16="http://schemas.microsoft.com/office/drawing/2014/main" id="{8E5A713F-3F9A-164E-8906-908A2E37AEDC}"/>
              </a:ext>
            </a:extLst>
          </p:cNvPr>
          <p:cNvSpPr>
            <a:spLocks noGrp="1"/>
          </p:cNvSpPr>
          <p:nvPr>
            <p:ph type="body" sz="quarter" idx="15" hasCustomPrompt="1"/>
          </p:nvPr>
        </p:nvSpPr>
        <p:spPr>
          <a:xfrm>
            <a:off x="3238501" y="2082928"/>
            <a:ext cx="2608263"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2</a:t>
            </a:r>
          </a:p>
        </p:txBody>
      </p:sp>
      <p:sp>
        <p:nvSpPr>
          <p:cNvPr id="24" name="Text Placeholder 23">
            <a:extLst>
              <a:ext uri="{FF2B5EF4-FFF2-40B4-BE49-F238E27FC236}">
                <a16:creationId xmlns:a16="http://schemas.microsoft.com/office/drawing/2014/main" id="{52B11054-EA62-C241-B60E-B5FC645F961F}"/>
              </a:ext>
            </a:extLst>
          </p:cNvPr>
          <p:cNvSpPr>
            <a:spLocks noGrp="1"/>
          </p:cNvSpPr>
          <p:nvPr>
            <p:ph type="body" sz="quarter" idx="16" hasCustomPrompt="1"/>
          </p:nvPr>
        </p:nvSpPr>
        <p:spPr>
          <a:xfrm>
            <a:off x="6096001" y="2082928"/>
            <a:ext cx="2608307"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3</a:t>
            </a:r>
          </a:p>
        </p:txBody>
      </p:sp>
      <p:sp>
        <p:nvSpPr>
          <p:cNvPr id="26" name="Text Placeholder 25">
            <a:extLst>
              <a:ext uri="{FF2B5EF4-FFF2-40B4-BE49-F238E27FC236}">
                <a16:creationId xmlns:a16="http://schemas.microsoft.com/office/drawing/2014/main" id="{5F174BBE-E3FD-3243-B5B9-46D5793B72E1}"/>
              </a:ext>
            </a:extLst>
          </p:cNvPr>
          <p:cNvSpPr>
            <a:spLocks noGrp="1"/>
          </p:cNvSpPr>
          <p:nvPr>
            <p:ph type="body" sz="quarter" idx="17" hasCustomPrompt="1"/>
          </p:nvPr>
        </p:nvSpPr>
        <p:spPr>
          <a:xfrm>
            <a:off x="8972550" y="2082928"/>
            <a:ext cx="2608322" cy="393192"/>
          </a:xfrm>
        </p:spPr>
        <p:txBody>
          <a:bodyPr vert="horz" lIns="0" tIns="0" rIns="0" bIns="0" rtlCol="0">
            <a:noAutofit/>
          </a:bodyPr>
          <a:lstStyle>
            <a:lvl1pPr marL="0" indent="0">
              <a:buNone/>
              <a:defRPr lang="en-US" sz="1900" kern="1200" dirty="0">
                <a:ln w="3175">
                  <a:noFill/>
                </a:ln>
                <a:solidFill>
                  <a:schemeClr val="bg1"/>
                </a:solidFill>
                <a:latin typeface="+mn-lt"/>
                <a:ea typeface="+mn-ea"/>
                <a:cs typeface="+mn-cs"/>
              </a:defRPr>
            </a:lvl1pPr>
          </a:lstStyle>
          <a:p>
            <a:pPr marL="0" lvl="0" indent="0" algn="l" defTabSz="914400" rtl="0" eaLnBrk="1" fontAlgn="base" latinLnBrk="0" hangingPunct="1">
              <a:lnSpc>
                <a:spcPct val="100000"/>
              </a:lnSpc>
              <a:spcBef>
                <a:spcPts val="0"/>
              </a:spcBef>
              <a:spcAft>
                <a:spcPts val="1500"/>
              </a:spcAft>
              <a:buClr>
                <a:schemeClr val="tx2"/>
              </a:buClr>
              <a:buFont typeface="Arial" panose="020B0604020202020204" pitchFamily="34" charset="0"/>
              <a:buNone/>
            </a:pPr>
            <a:r>
              <a:rPr lang="en-US"/>
              <a:t>Column Header 4</a:t>
            </a:r>
          </a:p>
        </p:txBody>
      </p:sp>
      <p:sp>
        <p:nvSpPr>
          <p:cNvPr id="28" name="Text Placeholder 27">
            <a:extLst>
              <a:ext uri="{FF2B5EF4-FFF2-40B4-BE49-F238E27FC236}">
                <a16:creationId xmlns:a16="http://schemas.microsoft.com/office/drawing/2014/main" id="{C0184701-AA4C-194F-A41C-3F1116AD556C}"/>
              </a:ext>
            </a:extLst>
          </p:cNvPr>
          <p:cNvSpPr>
            <a:spLocks noGrp="1"/>
          </p:cNvSpPr>
          <p:nvPr>
            <p:ph type="body" sz="quarter" idx="18"/>
          </p:nvPr>
        </p:nvSpPr>
        <p:spPr>
          <a:xfrm>
            <a:off x="3241239" y="2430401"/>
            <a:ext cx="2605524"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9">
            <a:extLst>
              <a:ext uri="{FF2B5EF4-FFF2-40B4-BE49-F238E27FC236}">
                <a16:creationId xmlns:a16="http://schemas.microsoft.com/office/drawing/2014/main" id="{34FDDF5D-3009-854F-8EE1-970F47DC067C}"/>
              </a:ext>
            </a:extLst>
          </p:cNvPr>
          <p:cNvSpPr>
            <a:spLocks noGrp="1"/>
          </p:cNvSpPr>
          <p:nvPr>
            <p:ph type="body" sz="quarter" idx="19"/>
          </p:nvPr>
        </p:nvSpPr>
        <p:spPr>
          <a:xfrm>
            <a:off x="6099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a:extLst>
              <a:ext uri="{FF2B5EF4-FFF2-40B4-BE49-F238E27FC236}">
                <a16:creationId xmlns:a16="http://schemas.microsoft.com/office/drawing/2014/main" id="{A7E979D6-BADA-DD44-B570-65D20DD14190}"/>
              </a:ext>
            </a:extLst>
          </p:cNvPr>
          <p:cNvSpPr>
            <a:spLocks noGrp="1"/>
          </p:cNvSpPr>
          <p:nvPr>
            <p:ph type="body" sz="quarter" idx="20"/>
          </p:nvPr>
        </p:nvSpPr>
        <p:spPr>
          <a:xfrm>
            <a:off x="8976204" y="2430401"/>
            <a:ext cx="2604669" cy="3543669"/>
          </a:xfrm>
        </p:spPr>
        <p:txBody>
          <a:bodyPr lIns="0"/>
          <a:lst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reeform 5">
            <a:extLst>
              <a:ext uri="{FF2B5EF4-FFF2-40B4-BE49-F238E27FC236}">
                <a16:creationId xmlns:a16="http://schemas.microsoft.com/office/drawing/2014/main" id="{65AA4DF9-2373-4398-818F-D344266CC01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2724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ide Layout Single Colum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4191000" y="6500158"/>
            <a:ext cx="2873446" cy="243205"/>
          </a:xfrm>
        </p:spPr>
        <p:txBody>
          <a:bodyPr lIns="182880"/>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p>
            <a:fld id="{762E77F0-FB5B-4E8E-9BC9-34F14560A017}" type="slidenum">
              <a:rPr lang="en-US" smtClean="0"/>
              <a:pPr/>
              <a:t>‹#›</a:t>
            </a:fld>
            <a:endParaRPr lang="en-US"/>
          </a:p>
        </p:txBody>
      </p:sp>
      <p:sp>
        <p:nvSpPr>
          <p:cNvPr id="9" name="Text Placeholder 8">
            <a:extLst>
              <a:ext uri="{FF2B5EF4-FFF2-40B4-BE49-F238E27FC236}">
                <a16:creationId xmlns:a16="http://schemas.microsoft.com/office/drawing/2014/main" id="{CEE0D214-5EFB-4536-817F-2F16EEFF0DD4}"/>
              </a:ext>
            </a:extLst>
          </p:cNvPr>
          <p:cNvSpPr>
            <a:spLocks noGrp="1"/>
          </p:cNvSpPr>
          <p:nvPr>
            <p:ph type="body" sz="quarter" idx="13" hasCustomPrompt="1"/>
          </p:nvPr>
        </p:nvSpPr>
        <p:spPr>
          <a:xfrm>
            <a:off x="344489" y="3362279"/>
            <a:ext cx="3591599"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sp>
        <p:nvSpPr>
          <p:cNvPr id="5" name="Title 4">
            <a:extLst>
              <a:ext uri="{FF2B5EF4-FFF2-40B4-BE49-F238E27FC236}">
                <a16:creationId xmlns:a16="http://schemas.microsoft.com/office/drawing/2014/main" id="{34064204-D3C0-994D-BBAC-5C11DF588005}"/>
              </a:ext>
            </a:extLst>
          </p:cNvPr>
          <p:cNvSpPr>
            <a:spLocks noGrp="1"/>
          </p:cNvSpPr>
          <p:nvPr>
            <p:ph type="title"/>
          </p:nvPr>
        </p:nvSpPr>
        <p:spPr>
          <a:xfrm>
            <a:off x="334497" y="268588"/>
            <a:ext cx="3608853" cy="2646062"/>
          </a:xfrm>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F957024A-18DC-E948-83FF-954BAEFA54C4}"/>
              </a:ext>
            </a:extLst>
          </p:cNvPr>
          <p:cNvCxnSpPr>
            <a:cxnSpLocks/>
          </p:cNvCxnSpPr>
          <p:nvPr userDrawn="1"/>
        </p:nvCxnSpPr>
        <p:spPr>
          <a:xfrm>
            <a:off x="4191000" y="0"/>
            <a:ext cx="0" cy="68580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9F9C88D5-EA56-4ED2-8CB6-44F2BBA4023F}"/>
              </a:ext>
            </a:extLst>
          </p:cNvPr>
          <p:cNvSpPr>
            <a:spLocks noGrp="1"/>
          </p:cNvSpPr>
          <p:nvPr>
            <p:ph idx="1"/>
          </p:nvPr>
        </p:nvSpPr>
        <p:spPr>
          <a:xfrm>
            <a:off x="4191000" y="312485"/>
            <a:ext cx="7627802"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DDE50C59-4891-4B61-861D-AFDDCDDDBC49}"/>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42562391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3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36042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B3DF85A6-1AD2-4BCB-AAB5-75DBE64F6165}"/>
              </a:ext>
            </a:extLst>
          </p:cNvPr>
          <p:cNvSpPr>
            <a:spLocks noGrp="1"/>
          </p:cNvSpPr>
          <p:nvPr>
            <p:ph sz="quarter" idx="13"/>
          </p:nvPr>
        </p:nvSpPr>
        <p:spPr>
          <a:xfrm>
            <a:off x="323850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1399F8E3-D9B3-420F-A793-2BFA17ADC415}"/>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57747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7_Full Screen w PostIts 0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C21AA0E-9E2E-CD48-B732-33823216CA71}"/>
              </a:ext>
            </a:extLst>
          </p:cNvPr>
          <p:cNvSpPr>
            <a:spLocks noGrp="1"/>
          </p:cNvSpPr>
          <p:nvPr>
            <p:ph type="pic" sz="quarter" idx="12"/>
          </p:nvPr>
        </p:nvSpPr>
        <p:spPr bwMode="white">
          <a:xfrm>
            <a:off x="0" y="0"/>
            <a:ext cx="12193524"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to add picture</a:t>
            </a:r>
          </a:p>
        </p:txBody>
      </p:sp>
      <p:sp>
        <p:nvSpPr>
          <p:cNvPr id="3" name="Footer Placeholder 2">
            <a:extLst>
              <a:ext uri="{FF2B5EF4-FFF2-40B4-BE49-F238E27FC236}">
                <a16:creationId xmlns:a16="http://schemas.microsoft.com/office/drawing/2014/main" id="{90DE15A5-4D9F-1F4C-A2FE-BCE9333BF5E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F41D764D-58D3-C848-A5CF-E3744B83DFB7}"/>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13" name="Title 12">
            <a:extLst>
              <a:ext uri="{FF2B5EF4-FFF2-40B4-BE49-F238E27FC236}">
                <a16:creationId xmlns:a16="http://schemas.microsoft.com/office/drawing/2014/main" id="{58C4667B-36E6-384D-9236-5ED44E3130B6}"/>
              </a:ext>
            </a:extLst>
          </p:cNvPr>
          <p:cNvSpPr>
            <a:spLocks noGrp="1"/>
          </p:cNvSpPr>
          <p:nvPr>
            <p:ph type="title"/>
          </p:nvPr>
        </p:nvSpPr>
        <p:spPr>
          <a:xfrm>
            <a:off x="6094476" y="365760"/>
            <a:ext cx="2878074" cy="2034540"/>
          </a:xfrm>
          <a:solidFill>
            <a:schemeClr val="accent4"/>
          </a:solidFill>
          <a:ln w="12700">
            <a:noFill/>
          </a:ln>
        </p:spPr>
        <p:txBody>
          <a:bodyPr vert="horz" lIns="228600" tIns="155448" rIns="329184" bIns="155448" rtlCol="0" anchor="t" anchorCtr="0">
            <a:noAutofit/>
          </a:bodyPr>
          <a:lstStyle>
            <a:lvl1pPr>
              <a:defRPr lang="en-US" dirty="0">
                <a:ln w="9525">
                  <a:noFill/>
                </a:ln>
                <a:solidFill>
                  <a:schemeClr val="bg1"/>
                </a:solidFill>
              </a:defRPr>
            </a:lvl1pPr>
          </a:lstStyle>
          <a:p>
            <a:pPr marL="0" lvl="0" indent="0">
              <a:spcAft>
                <a:spcPts val="1500"/>
              </a:spcAft>
              <a:buFont typeface="Arial" panose="020B0604020202020204" pitchFamily="34" charset="0"/>
            </a:pPr>
            <a:r>
              <a:rPr lang="en-US"/>
              <a:t>Click to edit Master title style</a:t>
            </a:r>
          </a:p>
        </p:txBody>
      </p:sp>
      <p:sp>
        <p:nvSpPr>
          <p:cNvPr id="10" name="Content Placeholder 4">
            <a:extLst>
              <a:ext uri="{FF2B5EF4-FFF2-40B4-BE49-F238E27FC236}">
                <a16:creationId xmlns:a16="http://schemas.microsoft.com/office/drawing/2014/main" id="{DE114E42-B9CD-419F-AF34-28A5B96009CA}"/>
              </a:ext>
            </a:extLst>
          </p:cNvPr>
          <p:cNvSpPr>
            <a:spLocks noGrp="1"/>
          </p:cNvSpPr>
          <p:nvPr>
            <p:ph sz="quarter" idx="13"/>
          </p:nvPr>
        </p:nvSpPr>
        <p:spPr>
          <a:xfrm>
            <a:off x="8972550" y="2400300"/>
            <a:ext cx="2857500" cy="2057400"/>
          </a:xfrm>
          <a:solidFill>
            <a:schemeClr val="bg1"/>
          </a:solidFill>
        </p:spPr>
        <p:txBody>
          <a:bodyPr tIns="137160" rIns="18288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reeform 5">
            <a:extLst>
              <a:ext uri="{FF2B5EF4-FFF2-40B4-BE49-F238E27FC236}">
                <a16:creationId xmlns:a16="http://schemas.microsoft.com/office/drawing/2014/main" id="{5C70C280-A7E2-4813-A474-D2939E74DB32}"/>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98960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mage Slide - case study">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6096000" y="0"/>
            <a:ext cx="6096000" cy="6858000"/>
          </a:xfrm>
          <a:solidFill>
            <a:schemeClr val="bg1">
              <a:lumMod val="75000"/>
            </a:schemeClr>
          </a:solidFill>
        </p:spPr>
        <p:txBody>
          <a:bodyPr vert="horz" lIns="365760" tIns="0" rIns="0" bIns="0" rtlCol="0">
            <a:noAutofit/>
          </a:bodyPr>
          <a:lstStyle>
            <a:lvl1pPr>
              <a:defRPr lang="en-US" dirty="0"/>
            </a:lvl1pPr>
          </a:lstStyle>
          <a:p>
            <a:pPr marR="0" lvl="0" fontAlgn="auto">
              <a:buSzTx/>
              <a:tabLst/>
            </a:pPr>
            <a:r>
              <a:rPr lang="en-US"/>
              <a:t>Click icon in the center of box to add picture</a:t>
            </a:r>
          </a:p>
          <a:p>
            <a:pPr marR="0" lvl="0" fontAlgn="auto">
              <a:buSzTx/>
              <a:tabLst/>
            </a:pPr>
            <a:endParaRPr lang="en-US"/>
          </a:p>
        </p:txBody>
      </p:sp>
      <p:sp>
        <p:nvSpPr>
          <p:cNvPr id="3" name="Footer Placeholder 2">
            <a:extLst>
              <a:ext uri="{FF2B5EF4-FFF2-40B4-BE49-F238E27FC236}">
                <a16:creationId xmlns:a16="http://schemas.microsoft.com/office/drawing/2014/main" id="{B81E716E-C5BB-4C0D-87F8-C77CE23B6BBD}"/>
              </a:ext>
            </a:extLst>
          </p:cNvPr>
          <p:cNvSpPr>
            <a:spLocks noGrp="1"/>
          </p:cNvSpPr>
          <p:nvPr>
            <p:ph type="ftr" sz="quarter" idx="10"/>
          </p:nvPr>
        </p:nvSpPr>
        <p:spPr>
          <a:xfrm>
            <a:off x="2110740" y="6500158"/>
            <a:ext cx="2759146" cy="243205"/>
          </a:xfrm>
        </p:spPr>
        <p:txBody>
          <a:bodyPr lIns="182880"/>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hasCustomPrompt="1"/>
          </p:nvPr>
        </p:nvSpPr>
        <p:spPr>
          <a:xfrm>
            <a:off x="334496" y="268589"/>
            <a:ext cx="5571004" cy="607712"/>
          </a:xfrm>
        </p:spPr>
        <p:txBody>
          <a:bodyPr/>
          <a:lstStyle>
            <a:lvl1pPr>
              <a:defRPr kumimoji="0" lang="en-US" sz="2400" i="0" u="none" strike="noStrike" kern="1200" cap="none" spc="0" normalizeH="0" baseline="0" dirty="0">
                <a:ln>
                  <a:noFill/>
                </a:ln>
                <a:solidFill>
                  <a:schemeClr val="bg1"/>
                </a:solidFill>
                <a:effectLst/>
                <a:uLnTx/>
                <a:uFillTx/>
                <a:latin typeface="Arial"/>
                <a:ea typeface="+mn-ea"/>
                <a:cs typeface="+mn-cs"/>
              </a:defRPr>
            </a:lvl1p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a:t>Case study</a:t>
            </a:r>
          </a:p>
        </p:txBody>
      </p:sp>
      <p:sp>
        <p:nvSpPr>
          <p:cNvPr id="7" name="Text Placeholder 6">
            <a:extLst>
              <a:ext uri="{FF2B5EF4-FFF2-40B4-BE49-F238E27FC236}">
                <a16:creationId xmlns:a16="http://schemas.microsoft.com/office/drawing/2014/main" id="{745E180F-3B5D-714C-85F9-F9DC513E6364}"/>
              </a:ext>
            </a:extLst>
          </p:cNvPr>
          <p:cNvSpPr>
            <a:spLocks noGrp="1"/>
          </p:cNvSpPr>
          <p:nvPr>
            <p:ph type="body" sz="quarter" idx="15"/>
          </p:nvPr>
        </p:nvSpPr>
        <p:spPr>
          <a:xfrm>
            <a:off x="347702" y="1200152"/>
            <a:ext cx="5557799" cy="5295898"/>
          </a:xfrm>
        </p:spPr>
        <p:txBody>
          <a:bodyPr lIns="0"/>
          <a:lstStyle>
            <a:lvl1pPr marL="0" indent="0">
              <a:spcBef>
                <a:spcPts val="2400"/>
              </a:spcBef>
              <a:spcAft>
                <a:spcPts val="0"/>
              </a:spcAft>
              <a:buNone/>
              <a:defRPr sz="2000" b="1"/>
            </a:lvl1pPr>
            <a:lvl2pPr marL="283368" indent="0">
              <a:spcBef>
                <a:spcPts val="300"/>
              </a:spcBef>
              <a:spcAft>
                <a:spcPts val="300"/>
              </a:spcAft>
              <a:buNone/>
              <a:defRPr/>
            </a:lvl2pPr>
            <a:lvl3pPr marL="566737" indent="0">
              <a:spcBef>
                <a:spcPts val="300"/>
              </a:spcBef>
              <a:spcAft>
                <a:spcPts val="300"/>
              </a:spcAft>
              <a:buNone/>
              <a:defRPr/>
            </a:lvl3pPr>
            <a:lvl4pPr marL="850106" indent="0">
              <a:spcBef>
                <a:spcPts val="300"/>
              </a:spcBef>
              <a:spcAft>
                <a:spcPts val="300"/>
              </a:spcAft>
              <a:buNone/>
              <a:defRPr/>
            </a:lvl4pPr>
            <a:lvl5pPr marL="1133475" indent="0">
              <a:spcBef>
                <a:spcPts val="300"/>
              </a:spcBef>
              <a:spcAft>
                <a:spcPts val="3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D4200C12-46D4-4518-A0B7-3701251A4FB1}"/>
              </a:ext>
            </a:extLst>
          </p:cNvPr>
          <p:cNvSpPr>
            <a:spLocks noGrp="1"/>
          </p:cNvSpPr>
          <p:nvPr>
            <p:ph sz="quarter" idx="16"/>
          </p:nvPr>
        </p:nvSpPr>
        <p:spPr>
          <a:xfrm>
            <a:off x="6096000" y="5942052"/>
            <a:ext cx="6096000" cy="553998"/>
          </a:xfrm>
          <a:solidFill>
            <a:schemeClr val="bg2"/>
          </a:solidFill>
        </p:spPr>
        <p:txBody>
          <a:bodyPr wrap="square" lIns="182880" tIns="91440" rIns="182880" bIns="182880" anchor="b" anchorCtr="0">
            <a:spAutoFit/>
          </a:bodyPr>
          <a:lstStyle>
            <a:lvl1pPr marL="60325" indent="-60325" algn="l" defTabSz="914400" rtl="0" eaLnBrk="1" latinLnBrk="0" hangingPunct="1">
              <a:lnSpc>
                <a:spcPct val="100000"/>
              </a:lnSpc>
              <a:spcBef>
                <a:spcPts val="1200"/>
              </a:spcBef>
              <a:spcAft>
                <a:spcPts val="0"/>
              </a:spcAft>
              <a:buClr>
                <a:schemeClr val="tx2"/>
              </a:buClr>
              <a:buFont typeface="Arial" panose="020B0604020202020204" pitchFamily="34" charset="0"/>
              <a:buNone/>
              <a:defRPr lang="en-US" sz="1800" kern="1200" dirty="0" smtClean="0">
                <a:ln>
                  <a:noFill/>
                </a:ln>
                <a:solidFill>
                  <a:prstClr val="white"/>
                </a:solidFill>
                <a:latin typeface="+mn-lt"/>
                <a:ea typeface="+mn-ea"/>
                <a:cs typeface="+mn-cs"/>
              </a:defRPr>
            </a:lvl1pPr>
            <a:lvl2pPr>
              <a:defRPr lang="en-US" sz="900" smtClean="0"/>
            </a:lvl2pPr>
            <a:lvl3pPr>
              <a:defRPr lang="en-US" sz="900" smtClean="0"/>
            </a:lvl3pPr>
            <a:lvl4pPr>
              <a:defRPr lang="en-US" sz="900" smtClean="0"/>
            </a:lvl4pPr>
            <a:lvl5pPr>
              <a:defRPr lang="en-US" sz="900"/>
            </a:lvl5pPr>
          </a:lstStyle>
          <a:p>
            <a:pPr marL="74613" lvl="0" indent="-74613" defTabSz="228600"/>
            <a:r>
              <a:rPr lang="en-US"/>
              <a:t>Click to edit Master text styles</a:t>
            </a:r>
          </a:p>
        </p:txBody>
      </p:sp>
      <p:sp>
        <p:nvSpPr>
          <p:cNvPr id="9" name="Picture Placeholder 8">
            <a:extLst>
              <a:ext uri="{FF2B5EF4-FFF2-40B4-BE49-F238E27FC236}">
                <a16:creationId xmlns:a16="http://schemas.microsoft.com/office/drawing/2014/main" id="{F8BB2227-3D4D-4CC6-A74E-E59F4C42E1E7}"/>
              </a:ext>
            </a:extLst>
          </p:cNvPr>
          <p:cNvSpPr>
            <a:spLocks noGrp="1"/>
          </p:cNvSpPr>
          <p:nvPr>
            <p:ph type="pic" sz="quarter" idx="17" hasCustomPrompt="1"/>
          </p:nvPr>
        </p:nvSpPr>
        <p:spPr>
          <a:xfrm>
            <a:off x="4236692" y="6111829"/>
            <a:ext cx="1666875" cy="550862"/>
          </a:xfrm>
        </p:spPr>
        <p:txBody>
          <a:bodyPr anchor="ctr" anchorCtr="0"/>
          <a:lstStyle>
            <a:lvl1pPr marL="0" indent="0" algn="ctr">
              <a:buNone/>
              <a:defRPr b="0">
                <a:solidFill>
                  <a:schemeClr val="tx1"/>
                </a:solidFill>
                <a:highlight>
                  <a:srgbClr val="FFFF00"/>
                </a:highlight>
              </a:defRPr>
            </a:lvl1pPr>
          </a:lstStyle>
          <a:p>
            <a:r>
              <a:rPr lang="en-US"/>
              <a:t>LOGO</a:t>
            </a:r>
          </a:p>
        </p:txBody>
      </p:sp>
      <p:sp>
        <p:nvSpPr>
          <p:cNvPr id="11" name="Freeform 5">
            <a:extLst>
              <a:ext uri="{FF2B5EF4-FFF2-40B4-BE49-F238E27FC236}">
                <a16:creationId xmlns:a16="http://schemas.microsoft.com/office/drawing/2014/main" id="{929E1616-1FE8-4FA4-AC2C-C5BD603CD7C7}"/>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05441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2_Logo">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F7020-A4CC-335A-1D32-F7778AF48C3F}"/>
              </a:ext>
            </a:extLst>
          </p:cNvPr>
          <p:cNvPicPr>
            <a:picLocks noChangeAspect="1"/>
          </p:cNvPicPr>
          <p:nvPr userDrawn="1"/>
        </p:nvPicPr>
        <p:blipFill>
          <a:blip r:embed="rId2"/>
          <a:stretch>
            <a:fillRect/>
          </a:stretch>
        </p:blipFill>
        <p:spPr>
          <a:xfrm>
            <a:off x="838200" y="0"/>
            <a:ext cx="10515600" cy="6858000"/>
          </a:xfrm>
          <a:prstGeom prst="rect">
            <a:avLst/>
          </a:prstGeom>
        </p:spPr>
      </p:pic>
      <p:sp>
        <p:nvSpPr>
          <p:cNvPr id="7" name="Graphic 5">
            <a:extLst>
              <a:ext uri="{FF2B5EF4-FFF2-40B4-BE49-F238E27FC236}">
                <a16:creationId xmlns:a16="http://schemas.microsoft.com/office/drawing/2014/main" id="{08DE7455-B783-AA7A-0958-9BF73F5F802D}"/>
              </a:ext>
            </a:extLst>
          </p:cNvPr>
          <p:cNvSpPr>
            <a:spLocks noChangeAspect="1"/>
          </p:cNvSpPr>
          <p:nvPr/>
        </p:nvSpPr>
        <p:spPr>
          <a:xfrm>
            <a:off x="2823505" y="2807208"/>
            <a:ext cx="6544990" cy="1243584"/>
          </a:xfrm>
          <a:custGeom>
            <a:avLst/>
            <a:gdLst>
              <a:gd name="connsiteX0" fmla="*/ 3216560 w 4875349"/>
              <a:gd name="connsiteY0" fmla="*/ 504882 h 926343"/>
              <a:gd name="connsiteX1" fmla="*/ 3216558 w 4875349"/>
              <a:gd name="connsiteY1" fmla="*/ 113422 h 926343"/>
              <a:gd name="connsiteX2" fmla="*/ 3240379 w 4875349"/>
              <a:gd name="connsiteY2" fmla="*/ 113422 h 926343"/>
              <a:gd name="connsiteX3" fmla="*/ 3240381 w 4875349"/>
              <a:gd name="connsiteY3" fmla="*/ 504882 h 926343"/>
              <a:gd name="connsiteX4" fmla="*/ 3216560 w 4875349"/>
              <a:gd name="connsiteY4" fmla="*/ 504882 h 926343"/>
              <a:gd name="connsiteX5" fmla="*/ 4045162 w 4875349"/>
              <a:gd name="connsiteY5" fmla="*/ 501503 h 926343"/>
              <a:gd name="connsiteX6" fmla="*/ 4065592 w 4875349"/>
              <a:gd name="connsiteY6" fmla="*/ 501503 h 926343"/>
              <a:gd name="connsiteX7" fmla="*/ 4065592 w 4875349"/>
              <a:gd name="connsiteY7" fmla="*/ 436819 h 926343"/>
              <a:gd name="connsiteX8" fmla="*/ 4113948 w 4875349"/>
              <a:gd name="connsiteY8" fmla="*/ 436819 h 926343"/>
              <a:gd name="connsiteX9" fmla="*/ 4113948 w 4875349"/>
              <a:gd name="connsiteY9" fmla="*/ 420806 h 926343"/>
              <a:gd name="connsiteX10" fmla="*/ 4065592 w 4875349"/>
              <a:gd name="connsiteY10" fmla="*/ 420806 h 926343"/>
              <a:gd name="connsiteX11" fmla="*/ 4065592 w 4875349"/>
              <a:gd name="connsiteY11" fmla="*/ 370635 h 926343"/>
              <a:gd name="connsiteX12" fmla="*/ 4121465 w 4875349"/>
              <a:gd name="connsiteY12" fmla="*/ 370635 h 926343"/>
              <a:gd name="connsiteX13" fmla="*/ 4123838 w 4875349"/>
              <a:gd name="connsiteY13" fmla="*/ 354398 h 926343"/>
              <a:gd name="connsiteX14" fmla="*/ 4045162 w 4875349"/>
              <a:gd name="connsiteY14" fmla="*/ 354398 h 926343"/>
              <a:gd name="connsiteX15" fmla="*/ 4045162 w 4875349"/>
              <a:gd name="connsiteY15" fmla="*/ 501503 h 926343"/>
              <a:gd name="connsiteX16" fmla="*/ 4173291 w 4875349"/>
              <a:gd name="connsiteY16" fmla="*/ 348426 h 926343"/>
              <a:gd name="connsiteX17" fmla="*/ 4159329 w 4875349"/>
              <a:gd name="connsiteY17" fmla="*/ 361661 h 926343"/>
              <a:gd name="connsiteX18" fmla="*/ 4145567 w 4875349"/>
              <a:gd name="connsiteY18" fmla="*/ 348426 h 926343"/>
              <a:gd name="connsiteX19" fmla="*/ 4159329 w 4875349"/>
              <a:gd name="connsiteY19" fmla="*/ 334968 h 926343"/>
              <a:gd name="connsiteX20" fmla="*/ 4173291 w 4875349"/>
              <a:gd name="connsiteY20" fmla="*/ 348426 h 926343"/>
              <a:gd name="connsiteX21" fmla="*/ 4169419 w 4875349"/>
              <a:gd name="connsiteY21" fmla="*/ 501497 h 926343"/>
              <a:gd name="connsiteX22" fmla="*/ 4149638 w 4875349"/>
              <a:gd name="connsiteY22" fmla="*/ 501497 h 926343"/>
              <a:gd name="connsiteX23" fmla="*/ 4149638 w 4875349"/>
              <a:gd name="connsiteY23" fmla="*/ 388985 h 926343"/>
              <a:gd name="connsiteX24" fmla="*/ 4169419 w 4875349"/>
              <a:gd name="connsiteY24" fmla="*/ 388985 h 926343"/>
              <a:gd name="connsiteX25" fmla="*/ 4169419 w 4875349"/>
              <a:gd name="connsiteY25" fmla="*/ 501497 h 926343"/>
              <a:gd name="connsiteX26" fmla="*/ 4270675 w 4875349"/>
              <a:gd name="connsiteY26" fmla="*/ 387709 h 926343"/>
              <a:gd name="connsiteX27" fmla="*/ 4267016 w 4875349"/>
              <a:gd name="connsiteY27" fmla="*/ 406922 h 926343"/>
              <a:gd name="connsiteX28" fmla="*/ 4257138 w 4875349"/>
              <a:gd name="connsiteY28" fmla="*/ 405632 h 926343"/>
              <a:gd name="connsiteX29" fmla="*/ 4230050 w 4875349"/>
              <a:gd name="connsiteY29" fmla="*/ 437236 h 926343"/>
              <a:gd name="connsiteX30" fmla="*/ 4230050 w 4875349"/>
              <a:gd name="connsiteY30" fmla="*/ 501498 h 926343"/>
              <a:gd name="connsiteX31" fmla="*/ 4210269 w 4875349"/>
              <a:gd name="connsiteY31" fmla="*/ 501498 h 926343"/>
              <a:gd name="connsiteX32" fmla="*/ 4210269 w 4875349"/>
              <a:gd name="connsiteY32" fmla="*/ 388999 h 926343"/>
              <a:gd name="connsiteX33" fmla="*/ 4227253 w 4875349"/>
              <a:gd name="connsiteY33" fmla="*/ 388999 h 926343"/>
              <a:gd name="connsiteX34" fmla="*/ 4229188 w 4875349"/>
              <a:gd name="connsiteY34" fmla="*/ 411834 h 926343"/>
              <a:gd name="connsiteX35" fmla="*/ 4259498 w 4875349"/>
              <a:gd name="connsiteY35" fmla="*/ 386419 h 926343"/>
              <a:gd name="connsiteX36" fmla="*/ 4270675 w 4875349"/>
              <a:gd name="connsiteY36" fmla="*/ 387709 h 926343"/>
              <a:gd name="connsiteX37" fmla="*/ 4362473 w 4875349"/>
              <a:gd name="connsiteY37" fmla="*/ 399240 h 926343"/>
              <a:gd name="connsiteX38" fmla="*/ 4354080 w 4875349"/>
              <a:gd name="connsiteY38" fmla="*/ 411619 h 926343"/>
              <a:gd name="connsiteX39" fmla="*/ 4324646 w 4875349"/>
              <a:gd name="connsiteY39" fmla="*/ 402019 h 926343"/>
              <a:gd name="connsiteX40" fmla="*/ 4303790 w 4875349"/>
              <a:gd name="connsiteY40" fmla="*/ 416742 h 926343"/>
              <a:gd name="connsiteX41" fmla="*/ 4328079 w 4875349"/>
              <a:gd name="connsiteY41" fmla="*/ 434888 h 926343"/>
              <a:gd name="connsiteX42" fmla="*/ 4365695 w 4875349"/>
              <a:gd name="connsiteY42" fmla="*/ 469903 h 926343"/>
              <a:gd name="connsiteX43" fmla="*/ 4320986 w 4875349"/>
              <a:gd name="connsiteY43" fmla="*/ 504062 h 926343"/>
              <a:gd name="connsiteX44" fmla="*/ 4278214 w 4875349"/>
              <a:gd name="connsiteY44" fmla="*/ 489327 h 926343"/>
              <a:gd name="connsiteX45" fmla="*/ 4288741 w 4875349"/>
              <a:gd name="connsiteY45" fmla="*/ 477370 h 926343"/>
              <a:gd name="connsiteX46" fmla="*/ 4320549 w 4875349"/>
              <a:gd name="connsiteY46" fmla="*/ 488260 h 926343"/>
              <a:gd name="connsiteX47" fmla="*/ 4344839 w 4875349"/>
              <a:gd name="connsiteY47" fmla="*/ 471180 h 926343"/>
              <a:gd name="connsiteX48" fmla="*/ 4317327 w 4875349"/>
              <a:gd name="connsiteY48" fmla="*/ 450045 h 926343"/>
              <a:gd name="connsiteX49" fmla="*/ 4283147 w 4875349"/>
              <a:gd name="connsiteY49" fmla="*/ 417387 h 926343"/>
              <a:gd name="connsiteX50" fmla="*/ 4323996 w 4875349"/>
              <a:gd name="connsiteY50" fmla="*/ 386428 h 926343"/>
              <a:gd name="connsiteX51" fmla="*/ 4362473 w 4875349"/>
              <a:gd name="connsiteY51" fmla="*/ 399240 h 926343"/>
              <a:gd name="connsiteX52" fmla="*/ 4450831 w 4875349"/>
              <a:gd name="connsiteY52" fmla="*/ 496374 h 926343"/>
              <a:gd name="connsiteX53" fmla="*/ 4425467 w 4875349"/>
              <a:gd name="connsiteY53" fmla="*/ 504064 h 926343"/>
              <a:gd name="connsiteX54" fmla="*/ 4394933 w 4875349"/>
              <a:gd name="connsiteY54" fmla="*/ 472039 h 926343"/>
              <a:gd name="connsiteX55" fmla="*/ 4394933 w 4875349"/>
              <a:gd name="connsiteY55" fmla="*/ 404142 h 926343"/>
              <a:gd name="connsiteX56" fmla="*/ 4375164 w 4875349"/>
              <a:gd name="connsiteY56" fmla="*/ 404142 h 926343"/>
              <a:gd name="connsiteX57" fmla="*/ 4375164 w 4875349"/>
              <a:gd name="connsiteY57" fmla="*/ 388998 h 926343"/>
              <a:gd name="connsiteX58" fmla="*/ 4394933 w 4875349"/>
              <a:gd name="connsiteY58" fmla="*/ 388998 h 926343"/>
              <a:gd name="connsiteX59" fmla="*/ 4394933 w 4875349"/>
              <a:gd name="connsiteY59" fmla="*/ 363583 h 926343"/>
              <a:gd name="connsiteX60" fmla="*/ 4414715 w 4875349"/>
              <a:gd name="connsiteY60" fmla="*/ 361226 h 926343"/>
              <a:gd name="connsiteX61" fmla="*/ 4414715 w 4875349"/>
              <a:gd name="connsiteY61" fmla="*/ 388998 h 926343"/>
              <a:gd name="connsiteX62" fmla="*/ 4441590 w 4875349"/>
              <a:gd name="connsiteY62" fmla="*/ 388998 h 926343"/>
              <a:gd name="connsiteX63" fmla="*/ 4439429 w 4875349"/>
              <a:gd name="connsiteY63" fmla="*/ 404142 h 926343"/>
              <a:gd name="connsiteX64" fmla="*/ 4414715 w 4875349"/>
              <a:gd name="connsiteY64" fmla="*/ 404142 h 926343"/>
              <a:gd name="connsiteX65" fmla="*/ 4414715 w 4875349"/>
              <a:gd name="connsiteY65" fmla="*/ 471183 h 926343"/>
              <a:gd name="connsiteX66" fmla="*/ 4428252 w 4875349"/>
              <a:gd name="connsiteY66" fmla="*/ 487841 h 926343"/>
              <a:gd name="connsiteX67" fmla="*/ 4443301 w 4875349"/>
              <a:gd name="connsiteY67" fmla="*/ 483351 h 926343"/>
              <a:gd name="connsiteX68" fmla="*/ 4450831 w 4875349"/>
              <a:gd name="connsiteY68" fmla="*/ 496374 h 926343"/>
              <a:gd name="connsiteX69" fmla="*/ 4491457 w 4875349"/>
              <a:gd name="connsiteY69" fmla="*/ 489118 h 926343"/>
              <a:gd name="connsiteX70" fmla="*/ 4476408 w 4875349"/>
              <a:gd name="connsiteY70" fmla="*/ 504064 h 926343"/>
              <a:gd name="connsiteX71" fmla="*/ 4461572 w 4875349"/>
              <a:gd name="connsiteY71" fmla="*/ 489118 h 926343"/>
              <a:gd name="connsiteX72" fmla="*/ 4476408 w 4875349"/>
              <a:gd name="connsiteY72" fmla="*/ 474383 h 926343"/>
              <a:gd name="connsiteX73" fmla="*/ 4491457 w 4875349"/>
              <a:gd name="connsiteY73" fmla="*/ 489118 h 926343"/>
              <a:gd name="connsiteX74" fmla="*/ 3521774 w 4875349"/>
              <a:gd name="connsiteY74" fmla="*/ 366146 h 926343"/>
              <a:gd name="connsiteX75" fmla="*/ 3505002 w 4875349"/>
              <a:gd name="connsiteY75" fmla="*/ 385996 h 926343"/>
              <a:gd name="connsiteX76" fmla="*/ 3478129 w 4875349"/>
              <a:gd name="connsiteY76" fmla="*/ 375748 h 926343"/>
              <a:gd name="connsiteX77" fmla="*/ 3445681 w 4875349"/>
              <a:gd name="connsiteY77" fmla="*/ 427204 h 926343"/>
              <a:gd name="connsiteX78" fmla="*/ 3478562 w 4875349"/>
              <a:gd name="connsiteY78" fmla="*/ 478013 h 926343"/>
              <a:gd name="connsiteX79" fmla="*/ 3507795 w 4875349"/>
              <a:gd name="connsiteY79" fmla="*/ 466055 h 926343"/>
              <a:gd name="connsiteX80" fmla="*/ 3523496 w 4875349"/>
              <a:gd name="connsiteY80" fmla="*/ 486133 h 926343"/>
              <a:gd name="connsiteX81" fmla="*/ 3476841 w 4875349"/>
              <a:gd name="connsiteY81" fmla="*/ 505135 h 926343"/>
              <a:gd name="connsiteX82" fmla="*/ 3408707 w 4875349"/>
              <a:gd name="connsiteY82" fmla="*/ 427204 h 926343"/>
              <a:gd name="connsiteX83" fmla="*/ 3476419 w 4875349"/>
              <a:gd name="connsiteY83" fmla="*/ 349918 h 926343"/>
              <a:gd name="connsiteX84" fmla="*/ 3521774 w 4875349"/>
              <a:gd name="connsiteY84" fmla="*/ 366145 h 926343"/>
              <a:gd name="connsiteX85" fmla="*/ 3537463 w 4875349"/>
              <a:gd name="connsiteY85" fmla="*/ 472680 h 926343"/>
              <a:gd name="connsiteX86" fmla="*/ 3537463 w 4875349"/>
              <a:gd name="connsiteY86" fmla="*/ 343090 h 926343"/>
              <a:gd name="connsiteX87" fmla="*/ 3571428 w 4875349"/>
              <a:gd name="connsiteY87" fmla="*/ 339455 h 926343"/>
              <a:gd name="connsiteX88" fmla="*/ 3571428 w 4875349"/>
              <a:gd name="connsiteY88" fmla="*/ 471401 h 926343"/>
              <a:gd name="connsiteX89" fmla="*/ 3577231 w 4875349"/>
              <a:gd name="connsiteY89" fmla="*/ 478444 h 926343"/>
              <a:gd name="connsiteX90" fmla="*/ 3582818 w 4875349"/>
              <a:gd name="connsiteY90" fmla="*/ 477380 h 926343"/>
              <a:gd name="connsiteX91" fmla="*/ 3589475 w 4875349"/>
              <a:gd name="connsiteY91" fmla="*/ 501284 h 926343"/>
              <a:gd name="connsiteX92" fmla="*/ 3568839 w 4875349"/>
              <a:gd name="connsiteY92" fmla="*/ 505135 h 926343"/>
              <a:gd name="connsiteX93" fmla="*/ 3537463 w 4875349"/>
              <a:gd name="connsiteY93" fmla="*/ 472680 h 926343"/>
              <a:gd name="connsiteX94" fmla="*/ 3708782 w 4875349"/>
              <a:gd name="connsiteY94" fmla="*/ 444927 h 926343"/>
              <a:gd name="connsiteX95" fmla="*/ 3652892 w 4875349"/>
              <a:gd name="connsiteY95" fmla="*/ 505123 h 926343"/>
              <a:gd name="connsiteX96" fmla="*/ 3597003 w 4875349"/>
              <a:gd name="connsiteY96" fmla="*/ 444712 h 926343"/>
              <a:gd name="connsiteX97" fmla="*/ 3652892 w 4875349"/>
              <a:gd name="connsiteY97" fmla="*/ 384502 h 926343"/>
              <a:gd name="connsiteX98" fmla="*/ 3708782 w 4875349"/>
              <a:gd name="connsiteY98" fmla="*/ 444927 h 926343"/>
              <a:gd name="connsiteX99" fmla="*/ 3632256 w 4875349"/>
              <a:gd name="connsiteY99" fmla="*/ 444712 h 926343"/>
              <a:gd name="connsiteX100" fmla="*/ 3652892 w 4875349"/>
              <a:gd name="connsiteY100" fmla="*/ 480371 h 926343"/>
              <a:gd name="connsiteX101" fmla="*/ 3673529 w 4875349"/>
              <a:gd name="connsiteY101" fmla="*/ 444927 h 926343"/>
              <a:gd name="connsiteX102" fmla="*/ 3652892 w 4875349"/>
              <a:gd name="connsiteY102" fmla="*/ 409267 h 926343"/>
              <a:gd name="connsiteX103" fmla="*/ 3632256 w 4875349"/>
              <a:gd name="connsiteY103" fmla="*/ 444712 h 926343"/>
              <a:gd name="connsiteX104" fmla="*/ 3827431 w 4875349"/>
              <a:gd name="connsiteY104" fmla="*/ 501502 h 926343"/>
              <a:gd name="connsiteX105" fmla="*/ 3797981 w 4875349"/>
              <a:gd name="connsiteY105" fmla="*/ 501502 h 926343"/>
              <a:gd name="connsiteX106" fmla="*/ 3796477 w 4875349"/>
              <a:gd name="connsiteY106" fmla="*/ 487200 h 926343"/>
              <a:gd name="connsiteX107" fmla="*/ 3761874 w 4875349"/>
              <a:gd name="connsiteY107" fmla="*/ 505125 h 926343"/>
              <a:gd name="connsiteX108" fmla="*/ 3730052 w 4875349"/>
              <a:gd name="connsiteY108" fmla="*/ 469478 h 926343"/>
              <a:gd name="connsiteX109" fmla="*/ 3730052 w 4875349"/>
              <a:gd name="connsiteY109" fmla="*/ 388139 h 926343"/>
              <a:gd name="connsiteX110" fmla="*/ 3764017 w 4875349"/>
              <a:gd name="connsiteY110" fmla="*/ 388139 h 926343"/>
              <a:gd name="connsiteX111" fmla="*/ 3764017 w 4875349"/>
              <a:gd name="connsiteY111" fmla="*/ 465209 h 926343"/>
              <a:gd name="connsiteX112" fmla="*/ 3774985 w 4875349"/>
              <a:gd name="connsiteY112" fmla="*/ 480157 h 926343"/>
              <a:gd name="connsiteX113" fmla="*/ 3793466 w 4875349"/>
              <a:gd name="connsiteY113" fmla="*/ 466919 h 926343"/>
              <a:gd name="connsiteX114" fmla="*/ 3793466 w 4875349"/>
              <a:gd name="connsiteY114" fmla="*/ 388139 h 926343"/>
              <a:gd name="connsiteX115" fmla="*/ 3827431 w 4875349"/>
              <a:gd name="connsiteY115" fmla="*/ 388139 h 926343"/>
              <a:gd name="connsiteX116" fmla="*/ 3827431 w 4875349"/>
              <a:gd name="connsiteY116" fmla="*/ 501502 h 926343"/>
              <a:gd name="connsiteX117" fmla="*/ 3956398 w 4875349"/>
              <a:gd name="connsiteY117" fmla="*/ 343082 h 926343"/>
              <a:gd name="connsiteX118" fmla="*/ 3956398 w 4875349"/>
              <a:gd name="connsiteY118" fmla="*/ 501503 h 926343"/>
              <a:gd name="connsiteX119" fmla="*/ 3926297 w 4875349"/>
              <a:gd name="connsiteY119" fmla="*/ 501503 h 926343"/>
              <a:gd name="connsiteX120" fmla="*/ 3924589 w 4875349"/>
              <a:gd name="connsiteY120" fmla="*/ 488265 h 926343"/>
              <a:gd name="connsiteX121" fmla="*/ 3892129 w 4875349"/>
              <a:gd name="connsiteY121" fmla="*/ 505126 h 926343"/>
              <a:gd name="connsiteX122" fmla="*/ 3848700 w 4875349"/>
              <a:gd name="connsiteY122" fmla="*/ 444499 h 926343"/>
              <a:gd name="connsiteX123" fmla="*/ 3895343 w 4875349"/>
              <a:gd name="connsiteY123" fmla="*/ 384505 h 926343"/>
              <a:gd name="connsiteX124" fmla="*/ 3922433 w 4875349"/>
              <a:gd name="connsiteY124" fmla="*/ 395184 h 926343"/>
              <a:gd name="connsiteX125" fmla="*/ 3922433 w 4875349"/>
              <a:gd name="connsiteY125" fmla="*/ 339459 h 926343"/>
              <a:gd name="connsiteX126" fmla="*/ 3956398 w 4875349"/>
              <a:gd name="connsiteY126" fmla="*/ 343082 h 926343"/>
              <a:gd name="connsiteX127" fmla="*/ 3922433 w 4875349"/>
              <a:gd name="connsiteY127" fmla="*/ 467554 h 926343"/>
              <a:gd name="connsiteX128" fmla="*/ 3922433 w 4875349"/>
              <a:gd name="connsiteY128" fmla="*/ 418669 h 926343"/>
              <a:gd name="connsiteX129" fmla="*/ 3904590 w 4875349"/>
              <a:gd name="connsiteY129" fmla="*/ 409055 h 926343"/>
              <a:gd name="connsiteX130" fmla="*/ 3883953 w 4875349"/>
              <a:gd name="connsiteY130" fmla="*/ 444714 h 926343"/>
              <a:gd name="connsiteX131" fmla="*/ 3902651 w 4875349"/>
              <a:gd name="connsiteY131" fmla="*/ 480361 h 926343"/>
              <a:gd name="connsiteX132" fmla="*/ 3922433 w 4875349"/>
              <a:gd name="connsiteY132" fmla="*/ 467554 h 926343"/>
              <a:gd name="connsiteX133" fmla="*/ 3476419 w 4875349"/>
              <a:gd name="connsiteY133" fmla="*/ 113000 h 926343"/>
              <a:gd name="connsiteX134" fmla="*/ 3408707 w 4875349"/>
              <a:gd name="connsiteY134" fmla="*/ 190285 h 926343"/>
              <a:gd name="connsiteX135" fmla="*/ 3476841 w 4875349"/>
              <a:gd name="connsiteY135" fmla="*/ 268216 h 926343"/>
              <a:gd name="connsiteX136" fmla="*/ 3523496 w 4875349"/>
              <a:gd name="connsiteY136" fmla="*/ 249215 h 926343"/>
              <a:gd name="connsiteX137" fmla="*/ 3507795 w 4875349"/>
              <a:gd name="connsiteY137" fmla="*/ 229136 h 926343"/>
              <a:gd name="connsiteX138" fmla="*/ 3478562 w 4875349"/>
              <a:gd name="connsiteY138" fmla="*/ 241095 h 926343"/>
              <a:gd name="connsiteX139" fmla="*/ 3445681 w 4875349"/>
              <a:gd name="connsiteY139" fmla="*/ 190285 h 926343"/>
              <a:gd name="connsiteX140" fmla="*/ 3478129 w 4875349"/>
              <a:gd name="connsiteY140" fmla="*/ 138829 h 926343"/>
              <a:gd name="connsiteX141" fmla="*/ 3505002 w 4875349"/>
              <a:gd name="connsiteY141" fmla="*/ 149077 h 926343"/>
              <a:gd name="connsiteX142" fmla="*/ 3521774 w 4875349"/>
              <a:gd name="connsiteY142" fmla="*/ 129227 h 926343"/>
              <a:gd name="connsiteX143" fmla="*/ 3476419 w 4875349"/>
              <a:gd name="connsiteY143" fmla="*/ 113000 h 926343"/>
              <a:gd name="connsiteX144" fmla="*/ 3633546 w 4875349"/>
              <a:gd name="connsiteY144" fmla="*/ 264584 h 926343"/>
              <a:gd name="connsiteX145" fmla="*/ 3604096 w 4875349"/>
              <a:gd name="connsiteY145" fmla="*/ 264584 h 926343"/>
              <a:gd name="connsiteX146" fmla="*/ 3602591 w 4875349"/>
              <a:gd name="connsiteY146" fmla="*/ 250282 h 926343"/>
              <a:gd name="connsiteX147" fmla="*/ 3567988 w 4875349"/>
              <a:gd name="connsiteY147" fmla="*/ 268220 h 926343"/>
              <a:gd name="connsiteX148" fmla="*/ 3536166 w 4875349"/>
              <a:gd name="connsiteY148" fmla="*/ 232560 h 926343"/>
              <a:gd name="connsiteX149" fmla="*/ 3536166 w 4875349"/>
              <a:gd name="connsiteY149" fmla="*/ 151221 h 926343"/>
              <a:gd name="connsiteX150" fmla="*/ 3570131 w 4875349"/>
              <a:gd name="connsiteY150" fmla="*/ 151221 h 926343"/>
              <a:gd name="connsiteX151" fmla="*/ 3570131 w 4875349"/>
              <a:gd name="connsiteY151" fmla="*/ 228291 h 926343"/>
              <a:gd name="connsiteX152" fmla="*/ 3581100 w 4875349"/>
              <a:gd name="connsiteY152" fmla="*/ 243239 h 926343"/>
              <a:gd name="connsiteX153" fmla="*/ 3599580 w 4875349"/>
              <a:gd name="connsiteY153" fmla="*/ 230001 h 926343"/>
              <a:gd name="connsiteX154" fmla="*/ 3599580 w 4875349"/>
              <a:gd name="connsiteY154" fmla="*/ 151221 h 926343"/>
              <a:gd name="connsiteX155" fmla="*/ 3633546 w 4875349"/>
              <a:gd name="connsiteY155" fmla="*/ 151221 h 926343"/>
              <a:gd name="connsiteX156" fmla="*/ 3633546 w 4875349"/>
              <a:gd name="connsiteY156" fmla="*/ 264584 h 926343"/>
              <a:gd name="connsiteX157" fmla="*/ 3744461 w 4875349"/>
              <a:gd name="connsiteY157" fmla="*/ 161465 h 926343"/>
              <a:gd name="connsiteX158" fmla="*/ 3732000 w 4875349"/>
              <a:gd name="connsiteY158" fmla="*/ 180466 h 926343"/>
              <a:gd name="connsiteX159" fmla="*/ 3703838 w 4875349"/>
              <a:gd name="connsiteY159" fmla="*/ 171713 h 926343"/>
              <a:gd name="connsiteX160" fmla="*/ 3690076 w 4875349"/>
              <a:gd name="connsiteY160" fmla="*/ 180251 h 926343"/>
              <a:gd name="connsiteX161" fmla="*/ 3713506 w 4875349"/>
              <a:gd name="connsiteY161" fmla="*/ 194768 h 926343"/>
              <a:gd name="connsiteX162" fmla="*/ 3748759 w 4875349"/>
              <a:gd name="connsiteY162" fmla="*/ 230845 h 926343"/>
              <a:gd name="connsiteX163" fmla="*/ 3698022 w 4875349"/>
              <a:gd name="connsiteY163" fmla="*/ 268215 h 926343"/>
              <a:gd name="connsiteX164" fmla="*/ 3650308 w 4875349"/>
              <a:gd name="connsiteY164" fmla="*/ 251342 h 926343"/>
              <a:gd name="connsiteX165" fmla="*/ 3666864 w 4875349"/>
              <a:gd name="connsiteY165" fmla="*/ 232986 h 926343"/>
              <a:gd name="connsiteX166" fmla="*/ 3697167 w 4875349"/>
              <a:gd name="connsiteY166" fmla="*/ 244083 h 926343"/>
              <a:gd name="connsiteX167" fmla="*/ 3713723 w 4875349"/>
              <a:gd name="connsiteY167" fmla="*/ 233417 h 926343"/>
              <a:gd name="connsiteX168" fmla="*/ 3689643 w 4875349"/>
              <a:gd name="connsiteY168" fmla="*/ 217608 h 926343"/>
              <a:gd name="connsiteX169" fmla="*/ 3655895 w 4875349"/>
              <a:gd name="connsiteY169" fmla="*/ 182176 h 926343"/>
              <a:gd name="connsiteX170" fmla="*/ 3702550 w 4875349"/>
              <a:gd name="connsiteY170" fmla="*/ 147594 h 926343"/>
              <a:gd name="connsiteX171" fmla="*/ 3744461 w 4875349"/>
              <a:gd name="connsiteY171" fmla="*/ 161465 h 926343"/>
              <a:gd name="connsiteX172" fmla="*/ 3839894 w 4875349"/>
              <a:gd name="connsiteY172" fmla="*/ 259246 h 926343"/>
              <a:gd name="connsiteX173" fmla="*/ 3808939 w 4875349"/>
              <a:gd name="connsiteY173" fmla="*/ 268215 h 926343"/>
              <a:gd name="connsiteX174" fmla="*/ 3771543 w 4875349"/>
              <a:gd name="connsiteY174" fmla="*/ 227222 h 926343"/>
              <a:gd name="connsiteX175" fmla="*/ 3771543 w 4875349"/>
              <a:gd name="connsiteY175" fmla="*/ 174702 h 926343"/>
              <a:gd name="connsiteX176" fmla="*/ 3755421 w 4875349"/>
              <a:gd name="connsiteY176" fmla="*/ 174702 h 926343"/>
              <a:gd name="connsiteX177" fmla="*/ 3755421 w 4875349"/>
              <a:gd name="connsiteY177" fmla="*/ 151216 h 926343"/>
              <a:gd name="connsiteX178" fmla="*/ 3771543 w 4875349"/>
              <a:gd name="connsiteY178" fmla="*/ 151216 h 926343"/>
              <a:gd name="connsiteX179" fmla="*/ 3771543 w 4875349"/>
              <a:gd name="connsiteY179" fmla="*/ 126667 h 926343"/>
              <a:gd name="connsiteX180" fmla="*/ 3805495 w 4875349"/>
              <a:gd name="connsiteY180" fmla="*/ 122828 h 926343"/>
              <a:gd name="connsiteX181" fmla="*/ 3805495 w 4875349"/>
              <a:gd name="connsiteY181" fmla="*/ 151216 h 926343"/>
              <a:gd name="connsiteX182" fmla="*/ 3831731 w 4875349"/>
              <a:gd name="connsiteY182" fmla="*/ 151216 h 926343"/>
              <a:gd name="connsiteX183" fmla="*/ 3828070 w 4875349"/>
              <a:gd name="connsiteY183" fmla="*/ 174702 h 926343"/>
              <a:gd name="connsiteX184" fmla="*/ 3805495 w 4875349"/>
              <a:gd name="connsiteY184" fmla="*/ 174702 h 926343"/>
              <a:gd name="connsiteX185" fmla="*/ 3805495 w 4875349"/>
              <a:gd name="connsiteY185" fmla="*/ 226792 h 926343"/>
              <a:gd name="connsiteX186" fmla="*/ 3816247 w 4875349"/>
              <a:gd name="connsiteY186" fmla="*/ 241524 h 926343"/>
              <a:gd name="connsiteX187" fmla="*/ 3828504 w 4875349"/>
              <a:gd name="connsiteY187" fmla="*/ 237901 h 926343"/>
              <a:gd name="connsiteX188" fmla="*/ 3839894 w 4875349"/>
              <a:gd name="connsiteY188" fmla="*/ 259246 h 926343"/>
              <a:gd name="connsiteX189" fmla="*/ 3954894 w 4875349"/>
              <a:gd name="connsiteY189" fmla="*/ 208009 h 926343"/>
              <a:gd name="connsiteX190" fmla="*/ 3899004 w 4875349"/>
              <a:gd name="connsiteY190" fmla="*/ 268219 h 926343"/>
              <a:gd name="connsiteX191" fmla="*/ 3843115 w 4875349"/>
              <a:gd name="connsiteY191" fmla="*/ 207794 h 926343"/>
              <a:gd name="connsiteX192" fmla="*/ 3899004 w 4875349"/>
              <a:gd name="connsiteY192" fmla="*/ 147585 h 926343"/>
              <a:gd name="connsiteX193" fmla="*/ 3954894 w 4875349"/>
              <a:gd name="connsiteY193" fmla="*/ 208009 h 926343"/>
              <a:gd name="connsiteX194" fmla="*/ 3878368 w 4875349"/>
              <a:gd name="connsiteY194" fmla="*/ 207794 h 926343"/>
              <a:gd name="connsiteX195" fmla="*/ 3899004 w 4875349"/>
              <a:gd name="connsiteY195" fmla="*/ 243453 h 926343"/>
              <a:gd name="connsiteX196" fmla="*/ 3919641 w 4875349"/>
              <a:gd name="connsiteY196" fmla="*/ 208009 h 926343"/>
              <a:gd name="connsiteX197" fmla="*/ 3899004 w 4875349"/>
              <a:gd name="connsiteY197" fmla="*/ 172350 h 926343"/>
              <a:gd name="connsiteX198" fmla="*/ 3878368 w 4875349"/>
              <a:gd name="connsiteY198" fmla="*/ 207794 h 926343"/>
              <a:gd name="connsiteX199" fmla="*/ 4132231 w 4875349"/>
              <a:gd name="connsiteY199" fmla="*/ 181748 h 926343"/>
              <a:gd name="connsiteX200" fmla="*/ 4132231 w 4875349"/>
              <a:gd name="connsiteY200" fmla="*/ 264582 h 926343"/>
              <a:gd name="connsiteX201" fmla="*/ 4098266 w 4875349"/>
              <a:gd name="connsiteY201" fmla="*/ 264582 h 926343"/>
              <a:gd name="connsiteX202" fmla="*/ 4098266 w 4875349"/>
              <a:gd name="connsiteY202" fmla="*/ 187512 h 926343"/>
              <a:gd name="connsiteX203" fmla="*/ 4088598 w 4875349"/>
              <a:gd name="connsiteY203" fmla="*/ 172349 h 926343"/>
              <a:gd name="connsiteX204" fmla="*/ 4071176 w 4875349"/>
              <a:gd name="connsiteY204" fmla="*/ 187081 h 926343"/>
              <a:gd name="connsiteX205" fmla="*/ 4071176 w 4875349"/>
              <a:gd name="connsiteY205" fmla="*/ 264582 h 926343"/>
              <a:gd name="connsiteX206" fmla="*/ 4037224 w 4875349"/>
              <a:gd name="connsiteY206" fmla="*/ 264582 h 926343"/>
              <a:gd name="connsiteX207" fmla="*/ 4037224 w 4875349"/>
              <a:gd name="connsiteY207" fmla="*/ 187512 h 926343"/>
              <a:gd name="connsiteX208" fmla="*/ 4027543 w 4875349"/>
              <a:gd name="connsiteY208" fmla="*/ 172349 h 926343"/>
              <a:gd name="connsiteX209" fmla="*/ 4010134 w 4875349"/>
              <a:gd name="connsiteY209" fmla="*/ 187081 h 926343"/>
              <a:gd name="connsiteX210" fmla="*/ 4010134 w 4875349"/>
              <a:gd name="connsiteY210" fmla="*/ 264582 h 926343"/>
              <a:gd name="connsiteX211" fmla="*/ 3976168 w 4875349"/>
              <a:gd name="connsiteY211" fmla="*/ 264582 h 926343"/>
              <a:gd name="connsiteX212" fmla="*/ 3976168 w 4875349"/>
              <a:gd name="connsiteY212" fmla="*/ 151219 h 926343"/>
              <a:gd name="connsiteX213" fmla="*/ 4005836 w 4875349"/>
              <a:gd name="connsiteY213" fmla="*/ 151219 h 926343"/>
              <a:gd name="connsiteX214" fmla="*/ 4008208 w 4875349"/>
              <a:gd name="connsiteY214" fmla="*/ 164457 h 926343"/>
              <a:gd name="connsiteX215" fmla="*/ 4041305 w 4875349"/>
              <a:gd name="connsiteY215" fmla="*/ 147583 h 926343"/>
              <a:gd name="connsiteX216" fmla="*/ 4068179 w 4875349"/>
              <a:gd name="connsiteY216" fmla="*/ 165521 h 926343"/>
              <a:gd name="connsiteX217" fmla="*/ 4102347 w 4875349"/>
              <a:gd name="connsiteY217" fmla="*/ 147583 h 926343"/>
              <a:gd name="connsiteX218" fmla="*/ 4132231 w 4875349"/>
              <a:gd name="connsiteY218" fmla="*/ 181748 h 926343"/>
              <a:gd name="connsiteX219" fmla="*/ 4258838 w 4875349"/>
              <a:gd name="connsiteY219" fmla="*/ 217827 h 926343"/>
              <a:gd name="connsiteX220" fmla="*/ 4188115 w 4875349"/>
              <a:gd name="connsiteY220" fmla="*/ 217827 h 926343"/>
              <a:gd name="connsiteX221" fmla="*/ 4214122 w 4875349"/>
              <a:gd name="connsiteY221" fmla="*/ 243656 h 926343"/>
              <a:gd name="connsiteX222" fmla="*/ 4241429 w 4875349"/>
              <a:gd name="connsiteY222" fmla="*/ 233623 h 926343"/>
              <a:gd name="connsiteX223" fmla="*/ 4255394 w 4875349"/>
              <a:gd name="connsiteY223" fmla="*/ 252409 h 926343"/>
              <a:gd name="connsiteX224" fmla="*/ 4210894 w 4875349"/>
              <a:gd name="connsiteY224" fmla="*/ 268219 h 926343"/>
              <a:gd name="connsiteX225" fmla="*/ 4153499 w 4875349"/>
              <a:gd name="connsiteY225" fmla="*/ 208440 h 926343"/>
              <a:gd name="connsiteX226" fmla="*/ 4206812 w 4875349"/>
              <a:gd name="connsiteY226" fmla="*/ 147585 h 926343"/>
              <a:gd name="connsiteX227" fmla="*/ 4259475 w 4875349"/>
              <a:gd name="connsiteY227" fmla="*/ 205666 h 926343"/>
              <a:gd name="connsiteX228" fmla="*/ 4258838 w 4875349"/>
              <a:gd name="connsiteY228" fmla="*/ 217827 h 926343"/>
              <a:gd name="connsiteX229" fmla="*/ 4226161 w 4875349"/>
              <a:gd name="connsiteY229" fmla="*/ 196051 h 926343"/>
              <a:gd name="connsiteX230" fmla="*/ 4207680 w 4875349"/>
              <a:gd name="connsiteY230" fmla="*/ 170006 h 926343"/>
              <a:gd name="connsiteX231" fmla="*/ 4188115 w 4875349"/>
              <a:gd name="connsiteY231" fmla="*/ 197546 h 926343"/>
              <a:gd name="connsiteX232" fmla="*/ 4226161 w 4875349"/>
              <a:gd name="connsiteY232" fmla="*/ 197546 h 926343"/>
              <a:gd name="connsiteX233" fmla="*/ 4226161 w 4875349"/>
              <a:gd name="connsiteY233" fmla="*/ 196051 h 926343"/>
              <a:gd name="connsiteX234" fmla="*/ 4429055 w 4875349"/>
              <a:gd name="connsiteY234" fmla="*/ 117480 h 926343"/>
              <a:gd name="connsiteX235" fmla="*/ 4507732 w 4875349"/>
              <a:gd name="connsiteY235" fmla="*/ 117480 h 926343"/>
              <a:gd name="connsiteX236" fmla="*/ 4505359 w 4875349"/>
              <a:gd name="connsiteY236" fmla="*/ 133716 h 926343"/>
              <a:gd name="connsiteX237" fmla="*/ 4449486 w 4875349"/>
              <a:gd name="connsiteY237" fmla="*/ 133716 h 926343"/>
              <a:gd name="connsiteX238" fmla="*/ 4449486 w 4875349"/>
              <a:gd name="connsiteY238" fmla="*/ 183887 h 926343"/>
              <a:gd name="connsiteX239" fmla="*/ 4497841 w 4875349"/>
              <a:gd name="connsiteY239" fmla="*/ 183887 h 926343"/>
              <a:gd name="connsiteX240" fmla="*/ 4497841 w 4875349"/>
              <a:gd name="connsiteY240" fmla="*/ 199900 h 926343"/>
              <a:gd name="connsiteX241" fmla="*/ 4449486 w 4875349"/>
              <a:gd name="connsiteY241" fmla="*/ 199900 h 926343"/>
              <a:gd name="connsiteX242" fmla="*/ 4449486 w 4875349"/>
              <a:gd name="connsiteY242" fmla="*/ 264584 h 926343"/>
              <a:gd name="connsiteX243" fmla="*/ 4429055 w 4875349"/>
              <a:gd name="connsiteY243" fmla="*/ 264584 h 926343"/>
              <a:gd name="connsiteX244" fmla="*/ 4429055 w 4875349"/>
              <a:gd name="connsiteY244" fmla="*/ 117479 h 926343"/>
              <a:gd name="connsiteX245" fmla="*/ 4557185 w 4875349"/>
              <a:gd name="connsiteY245" fmla="*/ 111507 h 926343"/>
              <a:gd name="connsiteX246" fmla="*/ 4543223 w 4875349"/>
              <a:gd name="connsiteY246" fmla="*/ 124742 h 926343"/>
              <a:gd name="connsiteX247" fmla="*/ 4529461 w 4875349"/>
              <a:gd name="connsiteY247" fmla="*/ 111507 h 926343"/>
              <a:gd name="connsiteX248" fmla="*/ 4543223 w 4875349"/>
              <a:gd name="connsiteY248" fmla="*/ 98050 h 926343"/>
              <a:gd name="connsiteX249" fmla="*/ 4557185 w 4875349"/>
              <a:gd name="connsiteY249" fmla="*/ 111507 h 926343"/>
              <a:gd name="connsiteX250" fmla="*/ 4553313 w 4875349"/>
              <a:gd name="connsiteY250" fmla="*/ 264578 h 926343"/>
              <a:gd name="connsiteX251" fmla="*/ 4533532 w 4875349"/>
              <a:gd name="connsiteY251" fmla="*/ 264578 h 926343"/>
              <a:gd name="connsiteX252" fmla="*/ 4533532 w 4875349"/>
              <a:gd name="connsiteY252" fmla="*/ 152066 h 926343"/>
              <a:gd name="connsiteX253" fmla="*/ 4553313 w 4875349"/>
              <a:gd name="connsiteY253" fmla="*/ 152066 h 926343"/>
              <a:gd name="connsiteX254" fmla="*/ 4553313 w 4875349"/>
              <a:gd name="connsiteY254" fmla="*/ 264578 h 926343"/>
              <a:gd name="connsiteX255" fmla="*/ 4654569 w 4875349"/>
              <a:gd name="connsiteY255" fmla="*/ 150790 h 926343"/>
              <a:gd name="connsiteX256" fmla="*/ 4650909 w 4875349"/>
              <a:gd name="connsiteY256" fmla="*/ 170003 h 926343"/>
              <a:gd name="connsiteX257" fmla="*/ 4641032 w 4875349"/>
              <a:gd name="connsiteY257" fmla="*/ 168713 h 926343"/>
              <a:gd name="connsiteX258" fmla="*/ 4613944 w 4875349"/>
              <a:gd name="connsiteY258" fmla="*/ 200317 h 926343"/>
              <a:gd name="connsiteX259" fmla="*/ 4613944 w 4875349"/>
              <a:gd name="connsiteY259" fmla="*/ 264579 h 926343"/>
              <a:gd name="connsiteX260" fmla="*/ 4594163 w 4875349"/>
              <a:gd name="connsiteY260" fmla="*/ 264579 h 926343"/>
              <a:gd name="connsiteX261" fmla="*/ 4594163 w 4875349"/>
              <a:gd name="connsiteY261" fmla="*/ 152080 h 926343"/>
              <a:gd name="connsiteX262" fmla="*/ 4611147 w 4875349"/>
              <a:gd name="connsiteY262" fmla="*/ 152080 h 926343"/>
              <a:gd name="connsiteX263" fmla="*/ 4613082 w 4875349"/>
              <a:gd name="connsiteY263" fmla="*/ 174915 h 926343"/>
              <a:gd name="connsiteX264" fmla="*/ 4643391 w 4875349"/>
              <a:gd name="connsiteY264" fmla="*/ 149500 h 926343"/>
              <a:gd name="connsiteX265" fmla="*/ 4654568 w 4875349"/>
              <a:gd name="connsiteY265" fmla="*/ 150790 h 926343"/>
              <a:gd name="connsiteX266" fmla="*/ 4746366 w 4875349"/>
              <a:gd name="connsiteY266" fmla="*/ 162322 h 926343"/>
              <a:gd name="connsiteX267" fmla="*/ 4737974 w 4875349"/>
              <a:gd name="connsiteY267" fmla="*/ 174700 h 926343"/>
              <a:gd name="connsiteX268" fmla="*/ 4708539 w 4875349"/>
              <a:gd name="connsiteY268" fmla="*/ 165100 h 926343"/>
              <a:gd name="connsiteX269" fmla="*/ 4687684 w 4875349"/>
              <a:gd name="connsiteY269" fmla="*/ 179823 h 926343"/>
              <a:gd name="connsiteX270" fmla="*/ 4711973 w 4875349"/>
              <a:gd name="connsiteY270" fmla="*/ 197969 h 926343"/>
              <a:gd name="connsiteX271" fmla="*/ 4749588 w 4875349"/>
              <a:gd name="connsiteY271" fmla="*/ 232984 h 926343"/>
              <a:gd name="connsiteX272" fmla="*/ 4704880 w 4875349"/>
              <a:gd name="connsiteY272" fmla="*/ 267143 h 926343"/>
              <a:gd name="connsiteX273" fmla="*/ 4662107 w 4875349"/>
              <a:gd name="connsiteY273" fmla="*/ 252408 h 926343"/>
              <a:gd name="connsiteX274" fmla="*/ 4672635 w 4875349"/>
              <a:gd name="connsiteY274" fmla="*/ 240451 h 926343"/>
              <a:gd name="connsiteX275" fmla="*/ 4704443 w 4875349"/>
              <a:gd name="connsiteY275" fmla="*/ 251341 h 926343"/>
              <a:gd name="connsiteX276" fmla="*/ 4728733 w 4875349"/>
              <a:gd name="connsiteY276" fmla="*/ 234261 h 926343"/>
              <a:gd name="connsiteX277" fmla="*/ 4701221 w 4875349"/>
              <a:gd name="connsiteY277" fmla="*/ 213126 h 926343"/>
              <a:gd name="connsiteX278" fmla="*/ 4667040 w 4875349"/>
              <a:gd name="connsiteY278" fmla="*/ 180468 h 926343"/>
              <a:gd name="connsiteX279" fmla="*/ 4707890 w 4875349"/>
              <a:gd name="connsiteY279" fmla="*/ 149509 h 926343"/>
              <a:gd name="connsiteX280" fmla="*/ 4746366 w 4875349"/>
              <a:gd name="connsiteY280" fmla="*/ 162322 h 926343"/>
              <a:gd name="connsiteX281" fmla="*/ 4834725 w 4875349"/>
              <a:gd name="connsiteY281" fmla="*/ 259455 h 926343"/>
              <a:gd name="connsiteX282" fmla="*/ 4809361 w 4875349"/>
              <a:gd name="connsiteY282" fmla="*/ 267145 h 926343"/>
              <a:gd name="connsiteX283" fmla="*/ 4778827 w 4875349"/>
              <a:gd name="connsiteY283" fmla="*/ 235120 h 926343"/>
              <a:gd name="connsiteX284" fmla="*/ 4778827 w 4875349"/>
              <a:gd name="connsiteY284" fmla="*/ 167223 h 926343"/>
              <a:gd name="connsiteX285" fmla="*/ 4759057 w 4875349"/>
              <a:gd name="connsiteY285" fmla="*/ 167223 h 926343"/>
              <a:gd name="connsiteX286" fmla="*/ 4759057 w 4875349"/>
              <a:gd name="connsiteY286" fmla="*/ 152079 h 926343"/>
              <a:gd name="connsiteX287" fmla="*/ 4778827 w 4875349"/>
              <a:gd name="connsiteY287" fmla="*/ 152079 h 926343"/>
              <a:gd name="connsiteX288" fmla="*/ 4778827 w 4875349"/>
              <a:gd name="connsiteY288" fmla="*/ 126664 h 926343"/>
              <a:gd name="connsiteX289" fmla="*/ 4798608 w 4875349"/>
              <a:gd name="connsiteY289" fmla="*/ 124308 h 926343"/>
              <a:gd name="connsiteX290" fmla="*/ 4798608 w 4875349"/>
              <a:gd name="connsiteY290" fmla="*/ 152079 h 926343"/>
              <a:gd name="connsiteX291" fmla="*/ 4825484 w 4875349"/>
              <a:gd name="connsiteY291" fmla="*/ 152079 h 926343"/>
              <a:gd name="connsiteX292" fmla="*/ 4823323 w 4875349"/>
              <a:gd name="connsiteY292" fmla="*/ 167223 h 926343"/>
              <a:gd name="connsiteX293" fmla="*/ 4798608 w 4875349"/>
              <a:gd name="connsiteY293" fmla="*/ 167223 h 926343"/>
              <a:gd name="connsiteX294" fmla="*/ 4798608 w 4875349"/>
              <a:gd name="connsiteY294" fmla="*/ 234264 h 926343"/>
              <a:gd name="connsiteX295" fmla="*/ 4812146 w 4875349"/>
              <a:gd name="connsiteY295" fmla="*/ 250922 h 926343"/>
              <a:gd name="connsiteX296" fmla="*/ 4827194 w 4875349"/>
              <a:gd name="connsiteY296" fmla="*/ 246432 h 926343"/>
              <a:gd name="connsiteX297" fmla="*/ 4834725 w 4875349"/>
              <a:gd name="connsiteY297" fmla="*/ 259455 h 926343"/>
              <a:gd name="connsiteX298" fmla="*/ 4875350 w 4875349"/>
              <a:gd name="connsiteY298" fmla="*/ 252199 h 926343"/>
              <a:gd name="connsiteX299" fmla="*/ 4860302 w 4875349"/>
              <a:gd name="connsiteY299" fmla="*/ 267145 h 926343"/>
              <a:gd name="connsiteX300" fmla="*/ 4845465 w 4875349"/>
              <a:gd name="connsiteY300" fmla="*/ 252199 h 926343"/>
              <a:gd name="connsiteX301" fmla="*/ 4860302 w 4875349"/>
              <a:gd name="connsiteY301" fmla="*/ 237464 h 926343"/>
              <a:gd name="connsiteX302" fmla="*/ 4875350 w 4875349"/>
              <a:gd name="connsiteY302" fmla="*/ 252199 h 926343"/>
              <a:gd name="connsiteX303" fmla="*/ 4354043 w 4875349"/>
              <a:gd name="connsiteY303" fmla="*/ 149509 h 926343"/>
              <a:gd name="connsiteX304" fmla="*/ 4348673 w 4875349"/>
              <a:gd name="connsiteY304" fmla="*/ 182179 h 926343"/>
              <a:gd name="connsiteX305" fmla="*/ 4338355 w 4875349"/>
              <a:gd name="connsiteY305" fmla="*/ 180684 h 926343"/>
              <a:gd name="connsiteX306" fmla="*/ 4314709 w 4875349"/>
              <a:gd name="connsiteY306" fmla="*/ 208439 h 926343"/>
              <a:gd name="connsiteX307" fmla="*/ 4314709 w 4875349"/>
              <a:gd name="connsiteY307" fmla="*/ 264582 h 926343"/>
              <a:gd name="connsiteX308" fmla="*/ 4280743 w 4875349"/>
              <a:gd name="connsiteY308" fmla="*/ 264582 h 926343"/>
              <a:gd name="connsiteX309" fmla="*/ 4280743 w 4875349"/>
              <a:gd name="connsiteY309" fmla="*/ 151219 h 926343"/>
              <a:gd name="connsiteX310" fmla="*/ 4310397 w 4875349"/>
              <a:gd name="connsiteY310" fmla="*/ 151219 h 926343"/>
              <a:gd name="connsiteX311" fmla="*/ 4313203 w 4875349"/>
              <a:gd name="connsiteY311" fmla="*/ 173210 h 926343"/>
              <a:gd name="connsiteX312" fmla="*/ 4342653 w 4875349"/>
              <a:gd name="connsiteY312" fmla="*/ 148014 h 926343"/>
              <a:gd name="connsiteX313" fmla="*/ 4354043 w 4875349"/>
              <a:gd name="connsiteY313" fmla="*/ 149509 h 926343"/>
              <a:gd name="connsiteX314" fmla="*/ 2977074 w 4875349"/>
              <a:gd name="connsiteY314" fmla="*/ 861572 h 926343"/>
              <a:gd name="connsiteX315" fmla="*/ 2938180 w 4875349"/>
              <a:gd name="connsiteY315" fmla="*/ 819204 h 926343"/>
              <a:gd name="connsiteX316" fmla="*/ 2984781 w 4875349"/>
              <a:gd name="connsiteY316" fmla="*/ 776658 h 926343"/>
              <a:gd name="connsiteX317" fmla="*/ 3023675 w 4875349"/>
              <a:gd name="connsiteY317" fmla="*/ 819204 h 926343"/>
              <a:gd name="connsiteX318" fmla="*/ 2977074 w 4875349"/>
              <a:gd name="connsiteY318" fmla="*/ 861572 h 926343"/>
              <a:gd name="connsiteX319" fmla="*/ 2984780 w 4875349"/>
              <a:gd name="connsiteY319" fmla="*/ 782889 h 926343"/>
              <a:gd name="connsiteX320" fmla="*/ 2944273 w 4875349"/>
              <a:gd name="connsiteY320" fmla="*/ 819738 h 926343"/>
              <a:gd name="connsiteX321" fmla="*/ 2977074 w 4875349"/>
              <a:gd name="connsiteY321" fmla="*/ 855519 h 926343"/>
              <a:gd name="connsiteX322" fmla="*/ 3017580 w 4875349"/>
              <a:gd name="connsiteY322" fmla="*/ 818670 h 926343"/>
              <a:gd name="connsiteX323" fmla="*/ 2984780 w 4875349"/>
              <a:gd name="connsiteY323" fmla="*/ 782889 h 926343"/>
              <a:gd name="connsiteX324" fmla="*/ 2988007 w 4875349"/>
              <a:gd name="connsiteY324" fmla="*/ 824366 h 926343"/>
              <a:gd name="connsiteX325" fmla="*/ 3001629 w 4875349"/>
              <a:gd name="connsiteY325" fmla="*/ 806743 h 926343"/>
              <a:gd name="connsiteX326" fmla="*/ 2988186 w 4875349"/>
              <a:gd name="connsiteY326" fmla="*/ 794104 h 926343"/>
              <a:gd name="connsiteX327" fmla="*/ 2971697 w 4875349"/>
              <a:gd name="connsiteY327" fmla="*/ 794104 h 926343"/>
              <a:gd name="connsiteX328" fmla="*/ 2962197 w 4875349"/>
              <a:gd name="connsiteY328" fmla="*/ 844126 h 926343"/>
              <a:gd name="connsiteX329" fmla="*/ 2968470 w 4875349"/>
              <a:gd name="connsiteY329" fmla="*/ 844126 h 926343"/>
              <a:gd name="connsiteX330" fmla="*/ 2972055 w 4875349"/>
              <a:gd name="connsiteY330" fmla="*/ 824900 h 926343"/>
              <a:gd name="connsiteX331" fmla="*/ 2981554 w 4875349"/>
              <a:gd name="connsiteY331" fmla="*/ 824900 h 926343"/>
              <a:gd name="connsiteX332" fmla="*/ 2988186 w 4875349"/>
              <a:gd name="connsiteY332" fmla="*/ 844126 h 926343"/>
              <a:gd name="connsiteX333" fmla="*/ 2994818 w 4875349"/>
              <a:gd name="connsiteY333" fmla="*/ 844126 h 926343"/>
              <a:gd name="connsiteX334" fmla="*/ 2988007 w 4875349"/>
              <a:gd name="connsiteY334" fmla="*/ 824366 h 926343"/>
              <a:gd name="connsiteX335" fmla="*/ 2988007 w 4875349"/>
              <a:gd name="connsiteY335" fmla="*/ 824366 h 926343"/>
              <a:gd name="connsiteX336" fmla="*/ 2995355 w 4875349"/>
              <a:gd name="connsiteY336" fmla="*/ 808879 h 926343"/>
              <a:gd name="connsiteX337" fmla="*/ 2983526 w 4875349"/>
              <a:gd name="connsiteY337" fmla="*/ 818848 h 926343"/>
              <a:gd name="connsiteX338" fmla="*/ 2973130 w 4875349"/>
              <a:gd name="connsiteY338" fmla="*/ 818848 h 926343"/>
              <a:gd name="connsiteX339" fmla="*/ 2976715 w 4875349"/>
              <a:gd name="connsiteY339" fmla="*/ 800156 h 926343"/>
              <a:gd name="connsiteX340" fmla="*/ 2988186 w 4875349"/>
              <a:gd name="connsiteY340" fmla="*/ 800156 h 926343"/>
              <a:gd name="connsiteX341" fmla="*/ 2995355 w 4875349"/>
              <a:gd name="connsiteY341" fmla="*/ 808879 h 926343"/>
              <a:gd name="connsiteX342" fmla="*/ 1498985 w 4875349"/>
              <a:gd name="connsiteY342" fmla="*/ 270374 h 926343"/>
              <a:gd name="connsiteX343" fmla="*/ 1453828 w 4875349"/>
              <a:gd name="connsiteY343" fmla="*/ 227989 h 926343"/>
              <a:gd name="connsiteX344" fmla="*/ 1501834 w 4875349"/>
              <a:gd name="connsiteY344" fmla="*/ 195649 h 926343"/>
              <a:gd name="connsiteX345" fmla="*/ 1597180 w 4875349"/>
              <a:gd name="connsiteY345" fmla="*/ 222644 h 926343"/>
              <a:gd name="connsiteX346" fmla="*/ 1613401 w 4875349"/>
              <a:gd name="connsiteY346" fmla="*/ 137908 h 926343"/>
              <a:gd name="connsiteX347" fmla="*/ 1507205 w 4875349"/>
              <a:gd name="connsiteY347" fmla="*/ 113411 h 926343"/>
              <a:gd name="connsiteX348" fmla="*/ 1340970 w 4875349"/>
              <a:gd name="connsiteY348" fmla="*/ 243327 h 926343"/>
              <a:gd name="connsiteX349" fmla="*/ 1420637 w 4875349"/>
              <a:gd name="connsiteY349" fmla="*/ 342530 h 926343"/>
              <a:gd name="connsiteX350" fmla="*/ 1467348 w 4875349"/>
              <a:gd name="connsiteY350" fmla="*/ 390260 h 926343"/>
              <a:gd name="connsiteX351" fmla="*/ 1420899 w 4875349"/>
              <a:gd name="connsiteY351" fmla="*/ 423380 h 926343"/>
              <a:gd name="connsiteX352" fmla="*/ 1316170 w 4875349"/>
              <a:gd name="connsiteY352" fmla="*/ 394058 h 926343"/>
              <a:gd name="connsiteX353" fmla="*/ 1299920 w 4875349"/>
              <a:gd name="connsiteY353" fmla="*/ 478961 h 926343"/>
              <a:gd name="connsiteX354" fmla="*/ 1410107 w 4875349"/>
              <a:gd name="connsiteY354" fmla="*/ 504852 h 926343"/>
              <a:gd name="connsiteX355" fmla="*/ 1549514 w 4875349"/>
              <a:gd name="connsiteY355" fmla="*/ 458861 h 926343"/>
              <a:gd name="connsiteX356" fmla="*/ 1584075 w 4875349"/>
              <a:gd name="connsiteY356" fmla="*/ 372652 h 926343"/>
              <a:gd name="connsiteX357" fmla="*/ 1498985 w 4875349"/>
              <a:gd name="connsiteY357" fmla="*/ 270374 h 926343"/>
              <a:gd name="connsiteX358" fmla="*/ 970363 w 4875349"/>
              <a:gd name="connsiteY358" fmla="*/ 127406 h 926343"/>
              <a:gd name="connsiteX359" fmla="*/ 952989 w 4875349"/>
              <a:gd name="connsiteY359" fmla="*/ 217938 h 926343"/>
              <a:gd name="connsiteX360" fmla="*/ 891107 w 4875349"/>
              <a:gd name="connsiteY360" fmla="*/ 203307 h 926343"/>
              <a:gd name="connsiteX361" fmla="*/ 763747 w 4875349"/>
              <a:gd name="connsiteY361" fmla="*/ 338997 h 926343"/>
              <a:gd name="connsiteX362" fmla="*/ 837167 w 4875349"/>
              <a:gd name="connsiteY362" fmla="*/ 415748 h 926343"/>
              <a:gd name="connsiteX363" fmla="*/ 930953 w 4875349"/>
              <a:gd name="connsiteY363" fmla="*/ 391664 h 926343"/>
              <a:gd name="connsiteX364" fmla="*/ 913201 w 4875349"/>
              <a:gd name="connsiteY364" fmla="*/ 484779 h 926343"/>
              <a:gd name="connsiteX365" fmla="*/ 805571 w 4875349"/>
              <a:gd name="connsiteY365" fmla="*/ 504852 h 926343"/>
              <a:gd name="connsiteX366" fmla="*/ 646266 w 4875349"/>
              <a:gd name="connsiteY366" fmla="*/ 351250 h 926343"/>
              <a:gd name="connsiteX367" fmla="*/ 892662 w 4875349"/>
              <a:gd name="connsiteY367" fmla="*/ 114188 h 926343"/>
              <a:gd name="connsiteX368" fmla="*/ 970363 w 4875349"/>
              <a:gd name="connsiteY368" fmla="*/ 127406 h 926343"/>
              <a:gd name="connsiteX369" fmla="*/ 2778278 w 4875349"/>
              <a:gd name="connsiteY369" fmla="*/ 343325 h 926343"/>
              <a:gd name="connsiteX370" fmla="*/ 2993476 w 4875349"/>
              <a:gd name="connsiteY370" fmla="*/ 302896 h 926343"/>
              <a:gd name="connsiteX371" fmla="*/ 3023855 w 4875349"/>
              <a:gd name="connsiteY371" fmla="*/ 226484 h 926343"/>
              <a:gd name="connsiteX372" fmla="*/ 2892289 w 4875349"/>
              <a:gd name="connsiteY372" fmla="*/ 113423 h 926343"/>
              <a:gd name="connsiteX373" fmla="*/ 2730905 w 4875349"/>
              <a:gd name="connsiteY373" fmla="*/ 187174 h 926343"/>
              <a:gd name="connsiteX374" fmla="*/ 2672078 w 4875349"/>
              <a:gd name="connsiteY374" fmla="*/ 346655 h 926343"/>
              <a:gd name="connsiteX375" fmla="*/ 2836038 w 4875349"/>
              <a:gd name="connsiteY375" fmla="*/ 504881 h 926343"/>
              <a:gd name="connsiteX376" fmla="*/ 2976777 w 4875349"/>
              <a:gd name="connsiteY376" fmla="*/ 474840 h 926343"/>
              <a:gd name="connsiteX377" fmla="*/ 2994734 w 4875349"/>
              <a:gd name="connsiteY377" fmla="*/ 381111 h 926343"/>
              <a:gd name="connsiteX378" fmla="*/ 2863005 w 4875349"/>
              <a:gd name="connsiteY378" fmla="*/ 418032 h 926343"/>
              <a:gd name="connsiteX379" fmla="*/ 2778278 w 4875349"/>
              <a:gd name="connsiteY379" fmla="*/ 343325 h 926343"/>
              <a:gd name="connsiteX380" fmla="*/ 2878412 w 4875349"/>
              <a:gd name="connsiteY380" fmla="*/ 194883 h 926343"/>
              <a:gd name="connsiteX381" fmla="*/ 2909510 w 4875349"/>
              <a:gd name="connsiteY381" fmla="*/ 249117 h 926343"/>
              <a:gd name="connsiteX382" fmla="*/ 2790539 w 4875349"/>
              <a:gd name="connsiteY382" fmla="*/ 271078 h 926343"/>
              <a:gd name="connsiteX383" fmla="*/ 2878412 w 4875349"/>
              <a:gd name="connsiteY383" fmla="*/ 194883 h 926343"/>
              <a:gd name="connsiteX384" fmla="*/ 2693048 w 4875349"/>
              <a:gd name="connsiteY384" fmla="*/ 127406 h 926343"/>
              <a:gd name="connsiteX385" fmla="*/ 2675674 w 4875349"/>
              <a:gd name="connsiteY385" fmla="*/ 217938 h 926343"/>
              <a:gd name="connsiteX386" fmla="*/ 2613791 w 4875349"/>
              <a:gd name="connsiteY386" fmla="*/ 203307 h 926343"/>
              <a:gd name="connsiteX387" fmla="*/ 2486431 w 4875349"/>
              <a:gd name="connsiteY387" fmla="*/ 338997 h 926343"/>
              <a:gd name="connsiteX388" fmla="*/ 2559852 w 4875349"/>
              <a:gd name="connsiteY388" fmla="*/ 415748 h 926343"/>
              <a:gd name="connsiteX389" fmla="*/ 2653638 w 4875349"/>
              <a:gd name="connsiteY389" fmla="*/ 391664 h 926343"/>
              <a:gd name="connsiteX390" fmla="*/ 2635886 w 4875349"/>
              <a:gd name="connsiteY390" fmla="*/ 484779 h 926343"/>
              <a:gd name="connsiteX391" fmla="*/ 2528256 w 4875349"/>
              <a:gd name="connsiteY391" fmla="*/ 504852 h 926343"/>
              <a:gd name="connsiteX392" fmla="*/ 2368950 w 4875349"/>
              <a:gd name="connsiteY392" fmla="*/ 351250 h 926343"/>
              <a:gd name="connsiteX393" fmla="*/ 2615346 w 4875349"/>
              <a:gd name="connsiteY393" fmla="*/ 114188 h 926343"/>
              <a:gd name="connsiteX394" fmla="*/ 2693048 w 4875349"/>
              <a:gd name="connsiteY394" fmla="*/ 127406 h 926343"/>
              <a:gd name="connsiteX395" fmla="*/ 2329634 w 4875349"/>
              <a:gd name="connsiteY395" fmla="*/ 152058 h 926343"/>
              <a:gd name="connsiteX396" fmla="*/ 2229388 w 4875349"/>
              <a:gd name="connsiteY396" fmla="*/ 113412 h 926343"/>
              <a:gd name="connsiteX397" fmla="*/ 2074640 w 4875349"/>
              <a:gd name="connsiteY397" fmla="*/ 176365 h 926343"/>
              <a:gd name="connsiteX398" fmla="*/ 1995666 w 4875349"/>
              <a:gd name="connsiteY398" fmla="*/ 374196 h 926343"/>
              <a:gd name="connsiteX399" fmla="*/ 2103884 w 4875349"/>
              <a:gd name="connsiteY399" fmla="*/ 505631 h 926343"/>
              <a:gd name="connsiteX400" fmla="*/ 2216888 w 4875349"/>
              <a:gd name="connsiteY400" fmla="*/ 424869 h 926343"/>
              <a:gd name="connsiteX401" fmla="*/ 2202971 w 4875349"/>
              <a:gd name="connsiteY401" fmla="*/ 497208 h 926343"/>
              <a:gd name="connsiteX402" fmla="*/ 2310065 w 4875349"/>
              <a:gd name="connsiteY402" fmla="*/ 497208 h 926343"/>
              <a:gd name="connsiteX403" fmla="*/ 2350499 w 4875349"/>
              <a:gd name="connsiteY403" fmla="*/ 287037 h 926343"/>
              <a:gd name="connsiteX404" fmla="*/ 2329634 w 4875349"/>
              <a:gd name="connsiteY404" fmla="*/ 152058 h 926343"/>
              <a:gd name="connsiteX405" fmla="*/ 2237095 w 4875349"/>
              <a:gd name="connsiteY405" fmla="*/ 310500 h 926343"/>
              <a:gd name="connsiteX406" fmla="*/ 2149081 w 4875349"/>
              <a:gd name="connsiteY406" fmla="*/ 414918 h 926343"/>
              <a:gd name="connsiteX407" fmla="*/ 2108903 w 4875349"/>
              <a:gd name="connsiteY407" fmla="*/ 351174 h 926343"/>
              <a:gd name="connsiteX408" fmla="*/ 2207291 w 4875349"/>
              <a:gd name="connsiteY408" fmla="*/ 197893 h 926343"/>
              <a:gd name="connsiteX409" fmla="*/ 2247393 w 4875349"/>
              <a:gd name="connsiteY409" fmla="*/ 238683 h 926343"/>
              <a:gd name="connsiteX410" fmla="*/ 2237095 w 4875349"/>
              <a:gd name="connsiteY410" fmla="*/ 310500 h 926343"/>
              <a:gd name="connsiteX411" fmla="*/ 606951 w 4875349"/>
              <a:gd name="connsiteY411" fmla="*/ 152058 h 926343"/>
              <a:gd name="connsiteX412" fmla="*/ 506706 w 4875349"/>
              <a:gd name="connsiteY412" fmla="*/ 113412 h 926343"/>
              <a:gd name="connsiteX413" fmla="*/ 351958 w 4875349"/>
              <a:gd name="connsiteY413" fmla="*/ 176365 h 926343"/>
              <a:gd name="connsiteX414" fmla="*/ 272985 w 4875349"/>
              <a:gd name="connsiteY414" fmla="*/ 374196 h 926343"/>
              <a:gd name="connsiteX415" fmla="*/ 381203 w 4875349"/>
              <a:gd name="connsiteY415" fmla="*/ 505631 h 926343"/>
              <a:gd name="connsiteX416" fmla="*/ 494206 w 4875349"/>
              <a:gd name="connsiteY416" fmla="*/ 424869 h 926343"/>
              <a:gd name="connsiteX417" fmla="*/ 480290 w 4875349"/>
              <a:gd name="connsiteY417" fmla="*/ 497208 h 926343"/>
              <a:gd name="connsiteX418" fmla="*/ 587383 w 4875349"/>
              <a:gd name="connsiteY418" fmla="*/ 497208 h 926343"/>
              <a:gd name="connsiteX419" fmla="*/ 627817 w 4875349"/>
              <a:gd name="connsiteY419" fmla="*/ 287037 h 926343"/>
              <a:gd name="connsiteX420" fmla="*/ 606951 w 4875349"/>
              <a:gd name="connsiteY420" fmla="*/ 152058 h 926343"/>
              <a:gd name="connsiteX421" fmla="*/ 514414 w 4875349"/>
              <a:gd name="connsiteY421" fmla="*/ 310500 h 926343"/>
              <a:gd name="connsiteX422" fmla="*/ 426399 w 4875349"/>
              <a:gd name="connsiteY422" fmla="*/ 414918 h 926343"/>
              <a:gd name="connsiteX423" fmla="*/ 386220 w 4875349"/>
              <a:gd name="connsiteY423" fmla="*/ 351174 h 926343"/>
              <a:gd name="connsiteX424" fmla="*/ 484610 w 4875349"/>
              <a:gd name="connsiteY424" fmla="*/ 197893 h 926343"/>
              <a:gd name="connsiteX425" fmla="*/ 524712 w 4875349"/>
              <a:gd name="connsiteY425" fmla="*/ 238683 h 926343"/>
              <a:gd name="connsiteX426" fmla="*/ 514414 w 4875349"/>
              <a:gd name="connsiteY426" fmla="*/ 310500 h 926343"/>
              <a:gd name="connsiteX427" fmla="*/ 1865864 w 4875349"/>
              <a:gd name="connsiteY427" fmla="*/ 113412 h 926343"/>
              <a:gd name="connsiteX428" fmla="*/ 1749875 w 4875349"/>
              <a:gd name="connsiteY428" fmla="*/ 180686 h 926343"/>
              <a:gd name="connsiteX429" fmla="*/ 1761420 w 4875349"/>
              <a:gd name="connsiteY429" fmla="*/ 120329 h 926343"/>
              <a:gd name="connsiteX430" fmla="*/ 1662666 w 4875349"/>
              <a:gd name="connsiteY430" fmla="*/ 120329 h 926343"/>
              <a:gd name="connsiteX431" fmla="*/ 1567483 w 4875349"/>
              <a:gd name="connsiteY431" fmla="*/ 617550 h 926343"/>
              <a:gd name="connsiteX432" fmla="*/ 1679604 w 4875349"/>
              <a:gd name="connsiteY432" fmla="*/ 617550 h 926343"/>
              <a:gd name="connsiteX433" fmla="*/ 1708085 w 4875349"/>
              <a:gd name="connsiteY433" fmla="*/ 468046 h 926343"/>
              <a:gd name="connsiteX434" fmla="*/ 1782974 w 4875349"/>
              <a:gd name="connsiteY434" fmla="*/ 505635 h 926343"/>
              <a:gd name="connsiteX435" fmla="*/ 1864479 w 4875349"/>
              <a:gd name="connsiteY435" fmla="*/ 483389 h 926343"/>
              <a:gd name="connsiteX436" fmla="*/ 1988181 w 4875349"/>
              <a:gd name="connsiteY436" fmla="*/ 256331 h 926343"/>
              <a:gd name="connsiteX437" fmla="*/ 1865864 w 4875349"/>
              <a:gd name="connsiteY437" fmla="*/ 113412 h 926343"/>
              <a:gd name="connsiteX438" fmla="*/ 1769434 w 4875349"/>
              <a:gd name="connsiteY438" fmla="*/ 421096 h 926343"/>
              <a:gd name="connsiteX439" fmla="*/ 1735618 w 4875349"/>
              <a:gd name="connsiteY439" fmla="*/ 323009 h 926343"/>
              <a:gd name="connsiteX440" fmla="*/ 1826299 w 4875349"/>
              <a:gd name="connsiteY440" fmla="*/ 204083 h 926343"/>
              <a:gd name="connsiteX441" fmla="*/ 1871576 w 4875349"/>
              <a:gd name="connsiteY441" fmla="*/ 264766 h 926343"/>
              <a:gd name="connsiteX442" fmla="*/ 1769434 w 4875349"/>
              <a:gd name="connsiteY442" fmla="*/ 421096 h 926343"/>
              <a:gd name="connsiteX443" fmla="*/ 312690 w 4875349"/>
              <a:gd name="connsiteY443" fmla="*/ 112292 h 926343"/>
              <a:gd name="connsiteX444" fmla="*/ 290790 w 4875349"/>
              <a:gd name="connsiteY444" fmla="*/ 226685 h 926343"/>
              <a:gd name="connsiteX445" fmla="*/ 142422 w 4875349"/>
              <a:gd name="connsiteY445" fmla="*/ 345714 h 926343"/>
              <a:gd name="connsiteX446" fmla="*/ 112141 w 4875349"/>
              <a:gd name="connsiteY446" fmla="*/ 503840 h 926343"/>
              <a:gd name="connsiteX447" fmla="*/ 0 w 4875349"/>
              <a:gd name="connsiteY447" fmla="*/ 503840 h 926343"/>
              <a:gd name="connsiteX448" fmla="*/ 73440 w 4875349"/>
              <a:gd name="connsiteY448" fmla="*/ 120329 h 926343"/>
              <a:gd name="connsiteX449" fmla="*/ 172185 w 4875349"/>
              <a:gd name="connsiteY449" fmla="*/ 120329 h 926343"/>
              <a:gd name="connsiteX450" fmla="*/ 156202 w 4875349"/>
              <a:gd name="connsiteY450" fmla="*/ 203879 h 926343"/>
              <a:gd name="connsiteX451" fmla="*/ 312690 w 4875349"/>
              <a:gd name="connsiteY451" fmla="*/ 112292 h 926343"/>
              <a:gd name="connsiteX452" fmla="*/ 944243 w 4875349"/>
              <a:gd name="connsiteY452" fmla="*/ 497208 h 926343"/>
              <a:gd name="connsiteX453" fmla="*/ 1039422 w 4875349"/>
              <a:gd name="connsiteY453" fmla="*/ 0 h 926343"/>
              <a:gd name="connsiteX454" fmla="*/ 1150777 w 4875349"/>
              <a:gd name="connsiteY454" fmla="*/ 0 h 926343"/>
              <a:gd name="connsiteX455" fmla="*/ 1094906 w 4875349"/>
              <a:gd name="connsiteY455" fmla="*/ 291909 h 926343"/>
              <a:gd name="connsiteX456" fmla="*/ 1239347 w 4875349"/>
              <a:gd name="connsiteY456" fmla="*/ 120329 h 926343"/>
              <a:gd name="connsiteX457" fmla="*/ 1361754 w 4875349"/>
              <a:gd name="connsiteY457" fmla="*/ 120329 h 926343"/>
              <a:gd name="connsiteX458" fmla="*/ 1212060 w 4875349"/>
              <a:gd name="connsiteY458" fmla="*/ 293812 h 926343"/>
              <a:gd name="connsiteX459" fmla="*/ 1294315 w 4875349"/>
              <a:gd name="connsiteY459" fmla="*/ 497208 h 926343"/>
              <a:gd name="connsiteX460" fmla="*/ 1173734 w 4875349"/>
              <a:gd name="connsiteY460" fmla="*/ 497208 h 926343"/>
              <a:gd name="connsiteX461" fmla="*/ 1094235 w 4875349"/>
              <a:gd name="connsiteY461" fmla="*/ 295415 h 926343"/>
              <a:gd name="connsiteX462" fmla="*/ 1055611 w 4875349"/>
              <a:gd name="connsiteY462" fmla="*/ 497208 h 926343"/>
              <a:gd name="connsiteX463" fmla="*/ 944243 w 4875349"/>
              <a:gd name="connsiteY463" fmla="*/ 497208 h 926343"/>
              <a:gd name="connsiteX464" fmla="*/ 2280316 w 4875349"/>
              <a:gd name="connsiteY464" fmla="*/ 695157 h 926343"/>
              <a:gd name="connsiteX465" fmla="*/ 2187788 w 4875349"/>
              <a:gd name="connsiteY465" fmla="*/ 795876 h 926343"/>
              <a:gd name="connsiteX466" fmla="*/ 2253291 w 4875349"/>
              <a:gd name="connsiteY466" fmla="*/ 861573 h 926343"/>
              <a:gd name="connsiteX467" fmla="*/ 2345820 w 4875349"/>
              <a:gd name="connsiteY467" fmla="*/ 760854 h 926343"/>
              <a:gd name="connsiteX468" fmla="*/ 2280316 w 4875349"/>
              <a:gd name="connsiteY468" fmla="*/ 695157 h 926343"/>
              <a:gd name="connsiteX469" fmla="*/ 2275683 w 4875349"/>
              <a:gd name="connsiteY469" fmla="*/ 724555 h 926343"/>
              <a:gd name="connsiteX470" fmla="*/ 2306312 w 4875349"/>
              <a:gd name="connsiteY470" fmla="*/ 761174 h 926343"/>
              <a:gd name="connsiteX471" fmla="*/ 2258568 w 4875349"/>
              <a:gd name="connsiteY471" fmla="*/ 832175 h 926343"/>
              <a:gd name="connsiteX472" fmla="*/ 2227296 w 4875349"/>
              <a:gd name="connsiteY472" fmla="*/ 794885 h 926343"/>
              <a:gd name="connsiteX473" fmla="*/ 2275683 w 4875349"/>
              <a:gd name="connsiteY473" fmla="*/ 724555 h 926343"/>
              <a:gd name="connsiteX474" fmla="*/ 2541237 w 4875349"/>
              <a:gd name="connsiteY474" fmla="*/ 695157 h 926343"/>
              <a:gd name="connsiteX475" fmla="*/ 2448709 w 4875349"/>
              <a:gd name="connsiteY475" fmla="*/ 795876 h 926343"/>
              <a:gd name="connsiteX476" fmla="*/ 2514212 w 4875349"/>
              <a:gd name="connsiteY476" fmla="*/ 861573 h 926343"/>
              <a:gd name="connsiteX477" fmla="*/ 2606741 w 4875349"/>
              <a:gd name="connsiteY477" fmla="*/ 760854 h 926343"/>
              <a:gd name="connsiteX478" fmla="*/ 2541237 w 4875349"/>
              <a:gd name="connsiteY478" fmla="*/ 695157 h 926343"/>
              <a:gd name="connsiteX479" fmla="*/ 2536604 w 4875349"/>
              <a:gd name="connsiteY479" fmla="*/ 724555 h 926343"/>
              <a:gd name="connsiteX480" fmla="*/ 2567233 w 4875349"/>
              <a:gd name="connsiteY480" fmla="*/ 761174 h 926343"/>
              <a:gd name="connsiteX481" fmla="*/ 2519488 w 4875349"/>
              <a:gd name="connsiteY481" fmla="*/ 832175 h 926343"/>
              <a:gd name="connsiteX482" fmla="*/ 2488217 w 4875349"/>
              <a:gd name="connsiteY482" fmla="*/ 794885 h 926343"/>
              <a:gd name="connsiteX483" fmla="*/ 2536604 w 4875349"/>
              <a:gd name="connsiteY483" fmla="*/ 724555 h 926343"/>
              <a:gd name="connsiteX484" fmla="*/ 2441704 w 4875349"/>
              <a:gd name="connsiteY484" fmla="*/ 646623 h 926343"/>
              <a:gd name="connsiteX485" fmla="*/ 2400932 w 4875349"/>
              <a:gd name="connsiteY485" fmla="*/ 857994 h 926343"/>
              <a:gd name="connsiteX486" fmla="*/ 2362712 w 4875349"/>
              <a:gd name="connsiteY486" fmla="*/ 857994 h 926343"/>
              <a:gd name="connsiteX487" fmla="*/ 2403190 w 4875349"/>
              <a:gd name="connsiteY487" fmla="*/ 646623 h 926343"/>
              <a:gd name="connsiteX488" fmla="*/ 2441704 w 4875349"/>
              <a:gd name="connsiteY488" fmla="*/ 646623 h 926343"/>
              <a:gd name="connsiteX489" fmla="*/ 1819430 w 4875349"/>
              <a:gd name="connsiteY489" fmla="*/ 701970 h 926343"/>
              <a:gd name="connsiteX490" fmla="*/ 1813367 w 4875349"/>
              <a:gd name="connsiteY490" fmla="*/ 733641 h 926343"/>
              <a:gd name="connsiteX491" fmla="*/ 1783826 w 4875349"/>
              <a:gd name="connsiteY491" fmla="*/ 726217 h 926343"/>
              <a:gd name="connsiteX492" fmla="*/ 1723567 w 4875349"/>
              <a:gd name="connsiteY492" fmla="*/ 793256 h 926343"/>
              <a:gd name="connsiteX493" fmla="*/ 1758796 w 4875349"/>
              <a:gd name="connsiteY493" fmla="*/ 830514 h 926343"/>
              <a:gd name="connsiteX494" fmla="*/ 1801876 w 4875349"/>
              <a:gd name="connsiteY494" fmla="*/ 818489 h 926343"/>
              <a:gd name="connsiteX495" fmla="*/ 1795551 w 4875349"/>
              <a:gd name="connsiteY495" fmla="*/ 851535 h 926343"/>
              <a:gd name="connsiteX496" fmla="*/ 1748275 w 4875349"/>
              <a:gd name="connsiteY496" fmla="*/ 861253 h 926343"/>
              <a:gd name="connsiteX497" fmla="*/ 1683415 w 4875349"/>
              <a:gd name="connsiteY497" fmla="*/ 797825 h 926343"/>
              <a:gd name="connsiteX498" fmla="*/ 1785145 w 4875349"/>
              <a:gd name="connsiteY498" fmla="*/ 695477 h 926343"/>
              <a:gd name="connsiteX499" fmla="*/ 1819430 w 4875349"/>
              <a:gd name="connsiteY499" fmla="*/ 701970 h 926343"/>
              <a:gd name="connsiteX500" fmla="*/ 1599026 w 4875349"/>
              <a:gd name="connsiteY500" fmla="*/ 831504 h 926343"/>
              <a:gd name="connsiteX501" fmla="*/ 1657309 w 4875349"/>
              <a:gd name="connsiteY501" fmla="*/ 812360 h 926343"/>
              <a:gd name="connsiteX502" fmla="*/ 1650747 w 4875349"/>
              <a:gd name="connsiteY502" fmla="*/ 846645 h 926343"/>
              <a:gd name="connsiteX503" fmla="*/ 1590147 w 4875349"/>
              <a:gd name="connsiteY503" fmla="*/ 861573 h 926343"/>
              <a:gd name="connsiteX504" fmla="*/ 1524289 w 4875349"/>
              <a:gd name="connsiteY504" fmla="*/ 795524 h 926343"/>
              <a:gd name="connsiteX505" fmla="*/ 1615145 w 4875349"/>
              <a:gd name="connsiteY505" fmla="*/ 695157 h 926343"/>
              <a:gd name="connsiteX506" fmla="*/ 1666846 w 4875349"/>
              <a:gd name="connsiteY506" fmla="*/ 739957 h 926343"/>
              <a:gd name="connsiteX507" fmla="*/ 1561835 w 4875349"/>
              <a:gd name="connsiteY507" fmla="*/ 792585 h 926343"/>
              <a:gd name="connsiteX508" fmla="*/ 1566114 w 4875349"/>
              <a:gd name="connsiteY508" fmla="*/ 815176 h 926343"/>
              <a:gd name="connsiteX509" fmla="*/ 1599026 w 4875349"/>
              <a:gd name="connsiteY509" fmla="*/ 831504 h 926343"/>
              <a:gd name="connsiteX510" fmla="*/ 1565760 w 4875349"/>
              <a:gd name="connsiteY510" fmla="*/ 764114 h 926343"/>
              <a:gd name="connsiteX511" fmla="*/ 1630620 w 4875349"/>
              <a:gd name="connsiteY511" fmla="*/ 739956 h 926343"/>
              <a:gd name="connsiteX512" fmla="*/ 1610222 w 4875349"/>
              <a:gd name="connsiteY512" fmla="*/ 723596 h 926343"/>
              <a:gd name="connsiteX513" fmla="*/ 1565760 w 4875349"/>
              <a:gd name="connsiteY513" fmla="*/ 764114 h 926343"/>
              <a:gd name="connsiteX514" fmla="*/ 2158533 w 4875349"/>
              <a:gd name="connsiteY514" fmla="*/ 765136 h 926343"/>
              <a:gd name="connsiteX515" fmla="*/ 2140621 w 4875349"/>
              <a:gd name="connsiteY515" fmla="*/ 857994 h 926343"/>
              <a:gd name="connsiteX516" fmla="*/ 2102401 w 4875349"/>
              <a:gd name="connsiteY516" fmla="*/ 857994 h 926343"/>
              <a:gd name="connsiteX517" fmla="*/ 2119621 w 4875349"/>
              <a:gd name="connsiteY517" fmla="*/ 768076 h 926343"/>
              <a:gd name="connsiteX518" fmla="*/ 2121512 w 4875349"/>
              <a:gd name="connsiteY518" fmla="*/ 749095 h 926343"/>
              <a:gd name="connsiteX519" fmla="*/ 2101404 w 4875349"/>
              <a:gd name="connsiteY519" fmla="*/ 726216 h 926343"/>
              <a:gd name="connsiteX520" fmla="*/ 2055042 w 4875349"/>
              <a:gd name="connsiteY520" fmla="*/ 784436 h 926343"/>
              <a:gd name="connsiteX521" fmla="*/ 2040853 w 4875349"/>
              <a:gd name="connsiteY521" fmla="*/ 857994 h 926343"/>
              <a:gd name="connsiteX522" fmla="*/ 2002633 w 4875349"/>
              <a:gd name="connsiteY522" fmla="*/ 857994 h 926343"/>
              <a:gd name="connsiteX523" fmla="*/ 2033316 w 4875349"/>
              <a:gd name="connsiteY523" fmla="*/ 697777 h 926343"/>
              <a:gd name="connsiteX524" fmla="*/ 2067888 w 4875349"/>
              <a:gd name="connsiteY524" fmla="*/ 697777 h 926343"/>
              <a:gd name="connsiteX525" fmla="*/ 2061951 w 4875349"/>
              <a:gd name="connsiteY525" fmla="*/ 728554 h 926343"/>
              <a:gd name="connsiteX526" fmla="*/ 2120514 w 4875349"/>
              <a:gd name="connsiteY526" fmla="*/ 695157 h 926343"/>
              <a:gd name="connsiteX527" fmla="*/ 2161341 w 4875349"/>
              <a:gd name="connsiteY527" fmla="*/ 738934 h 926343"/>
              <a:gd name="connsiteX528" fmla="*/ 2158533 w 4875349"/>
              <a:gd name="connsiteY528" fmla="*/ 765136 h 926343"/>
              <a:gd name="connsiteX529" fmla="*/ 1980144 w 4875349"/>
              <a:gd name="connsiteY529" fmla="*/ 738934 h 926343"/>
              <a:gd name="connsiteX530" fmla="*/ 1977335 w 4875349"/>
              <a:gd name="connsiteY530" fmla="*/ 765136 h 926343"/>
              <a:gd name="connsiteX531" fmla="*/ 1959424 w 4875349"/>
              <a:gd name="connsiteY531" fmla="*/ 857994 h 926343"/>
              <a:gd name="connsiteX532" fmla="*/ 1921204 w 4875349"/>
              <a:gd name="connsiteY532" fmla="*/ 857994 h 926343"/>
              <a:gd name="connsiteX533" fmla="*/ 1938424 w 4875349"/>
              <a:gd name="connsiteY533" fmla="*/ 768076 h 926343"/>
              <a:gd name="connsiteX534" fmla="*/ 1940315 w 4875349"/>
              <a:gd name="connsiteY534" fmla="*/ 749095 h 926343"/>
              <a:gd name="connsiteX535" fmla="*/ 1920206 w 4875349"/>
              <a:gd name="connsiteY535" fmla="*/ 726216 h 926343"/>
              <a:gd name="connsiteX536" fmla="*/ 1873845 w 4875349"/>
              <a:gd name="connsiteY536" fmla="*/ 784436 h 926343"/>
              <a:gd name="connsiteX537" fmla="*/ 1873845 w 4875349"/>
              <a:gd name="connsiteY537" fmla="*/ 784436 h 926343"/>
              <a:gd name="connsiteX538" fmla="*/ 1859656 w 4875349"/>
              <a:gd name="connsiteY538" fmla="*/ 857994 h 926343"/>
              <a:gd name="connsiteX539" fmla="*/ 1821436 w 4875349"/>
              <a:gd name="connsiteY539" fmla="*/ 857994 h 926343"/>
              <a:gd name="connsiteX540" fmla="*/ 1861915 w 4875349"/>
              <a:gd name="connsiteY540" fmla="*/ 646623 h 926343"/>
              <a:gd name="connsiteX541" fmla="*/ 1900428 w 4875349"/>
              <a:gd name="connsiteY541" fmla="*/ 646623 h 926343"/>
              <a:gd name="connsiteX542" fmla="*/ 1885984 w 4875349"/>
              <a:gd name="connsiteY542" fmla="*/ 721502 h 926343"/>
              <a:gd name="connsiteX543" fmla="*/ 1939317 w 4875349"/>
              <a:gd name="connsiteY543" fmla="*/ 695157 h 926343"/>
              <a:gd name="connsiteX544" fmla="*/ 1980144 w 4875349"/>
              <a:gd name="connsiteY544" fmla="*/ 738934 h 926343"/>
              <a:gd name="connsiteX545" fmla="*/ 1486679 w 4875349"/>
              <a:gd name="connsiteY545" fmla="*/ 698736 h 926343"/>
              <a:gd name="connsiteX546" fmla="*/ 1522584 w 4875349"/>
              <a:gd name="connsiteY546" fmla="*/ 698736 h 926343"/>
              <a:gd name="connsiteX547" fmla="*/ 1516664 w 4875349"/>
              <a:gd name="connsiteY547" fmla="*/ 728165 h 926343"/>
              <a:gd name="connsiteX548" fmla="*/ 1480760 w 4875349"/>
              <a:gd name="connsiteY548" fmla="*/ 728165 h 926343"/>
              <a:gd name="connsiteX549" fmla="*/ 1468243 w 4875349"/>
              <a:gd name="connsiteY549" fmla="*/ 792264 h 926343"/>
              <a:gd name="connsiteX550" fmla="*/ 1465285 w 4875349"/>
              <a:gd name="connsiteY550" fmla="*/ 814824 h 926343"/>
              <a:gd name="connsiteX551" fmla="*/ 1479440 w 4875349"/>
              <a:gd name="connsiteY551" fmla="*/ 829236 h 926343"/>
              <a:gd name="connsiteX552" fmla="*/ 1494778 w 4875349"/>
              <a:gd name="connsiteY552" fmla="*/ 827801 h 926343"/>
              <a:gd name="connsiteX553" fmla="*/ 1488997 w 4875349"/>
              <a:gd name="connsiteY553" fmla="*/ 857990 h 926343"/>
              <a:gd name="connsiteX554" fmla="*/ 1488996 w 4875349"/>
              <a:gd name="connsiteY554" fmla="*/ 857994 h 926343"/>
              <a:gd name="connsiteX555" fmla="*/ 1463965 w 4875349"/>
              <a:gd name="connsiteY555" fmla="*/ 861254 h 926343"/>
              <a:gd name="connsiteX556" fmla="*/ 1426097 w 4875349"/>
              <a:gd name="connsiteY556" fmla="*/ 828564 h 926343"/>
              <a:gd name="connsiteX557" fmla="*/ 1429411 w 4875349"/>
              <a:gd name="connsiteY557" fmla="*/ 799135 h 926343"/>
              <a:gd name="connsiteX558" fmla="*/ 1443247 w 4875349"/>
              <a:gd name="connsiteY558" fmla="*/ 728165 h 926343"/>
              <a:gd name="connsiteX559" fmla="*/ 1421818 w 4875349"/>
              <a:gd name="connsiteY559" fmla="*/ 728165 h 926343"/>
              <a:gd name="connsiteX560" fmla="*/ 1427416 w 4875349"/>
              <a:gd name="connsiteY560" fmla="*/ 698736 h 926343"/>
              <a:gd name="connsiteX561" fmla="*/ 1448813 w 4875349"/>
              <a:gd name="connsiteY561" fmla="*/ 698736 h 926343"/>
              <a:gd name="connsiteX562" fmla="*/ 1457003 w 4875349"/>
              <a:gd name="connsiteY562" fmla="*/ 657748 h 926343"/>
              <a:gd name="connsiteX563" fmla="*/ 1494288 w 4875349"/>
              <a:gd name="connsiteY563" fmla="*/ 657748 h 926343"/>
              <a:gd name="connsiteX564" fmla="*/ 1486679 w 4875349"/>
              <a:gd name="connsiteY564" fmla="*/ 698736 h 926343"/>
              <a:gd name="connsiteX565" fmla="*/ 2788298 w 4875349"/>
              <a:gd name="connsiteY565" fmla="*/ 886433 h 926343"/>
              <a:gd name="connsiteX566" fmla="*/ 2828271 w 4875349"/>
              <a:gd name="connsiteY566" fmla="*/ 878611 h 926343"/>
              <a:gd name="connsiteX567" fmla="*/ 2840780 w 4875349"/>
              <a:gd name="connsiteY567" fmla="*/ 853718 h 926343"/>
              <a:gd name="connsiteX568" fmla="*/ 2812203 w 4875349"/>
              <a:gd name="connsiteY568" fmla="*/ 697777 h 926343"/>
              <a:gd name="connsiteX569" fmla="*/ 2852387 w 4875349"/>
              <a:gd name="connsiteY569" fmla="*/ 697777 h 926343"/>
              <a:gd name="connsiteX570" fmla="*/ 2867179 w 4875349"/>
              <a:gd name="connsiteY570" fmla="*/ 816325 h 926343"/>
              <a:gd name="connsiteX571" fmla="*/ 2928097 w 4875349"/>
              <a:gd name="connsiteY571" fmla="*/ 697777 h 926343"/>
              <a:gd name="connsiteX572" fmla="*/ 2968924 w 4875349"/>
              <a:gd name="connsiteY572" fmla="*/ 697777 h 926343"/>
              <a:gd name="connsiteX573" fmla="*/ 2861660 w 4875349"/>
              <a:gd name="connsiteY573" fmla="*/ 887677 h 926343"/>
              <a:gd name="connsiteX574" fmla="*/ 2861660 w 4875349"/>
              <a:gd name="connsiteY574" fmla="*/ 887739 h 926343"/>
              <a:gd name="connsiteX575" fmla="*/ 2782349 w 4875349"/>
              <a:gd name="connsiteY575" fmla="*/ 917510 h 926343"/>
              <a:gd name="connsiteX576" fmla="*/ 2788298 w 4875349"/>
              <a:gd name="connsiteY576" fmla="*/ 886433 h 926343"/>
              <a:gd name="connsiteX577" fmla="*/ 2783865 w 4875349"/>
              <a:gd name="connsiteY577" fmla="*/ 738023 h 926343"/>
              <a:gd name="connsiteX578" fmla="*/ 2780573 w 4875349"/>
              <a:gd name="connsiteY578" fmla="*/ 765507 h 926343"/>
              <a:gd name="connsiteX579" fmla="*/ 2766056 w 4875349"/>
              <a:gd name="connsiteY579" fmla="*/ 837735 h 926343"/>
              <a:gd name="connsiteX580" fmla="*/ 2732771 w 4875349"/>
              <a:gd name="connsiteY580" fmla="*/ 908673 h 926343"/>
              <a:gd name="connsiteX581" fmla="*/ 2672895 w 4875349"/>
              <a:gd name="connsiteY581" fmla="*/ 926343 h 926343"/>
              <a:gd name="connsiteX582" fmla="*/ 2625597 w 4875349"/>
              <a:gd name="connsiteY582" fmla="*/ 917510 h 926343"/>
              <a:gd name="connsiteX583" fmla="*/ 2631546 w 4875349"/>
              <a:gd name="connsiteY583" fmla="*/ 886433 h 926343"/>
              <a:gd name="connsiteX584" fmla="*/ 2673692 w 4875349"/>
              <a:gd name="connsiteY584" fmla="*/ 895923 h 926343"/>
              <a:gd name="connsiteX585" fmla="*/ 2725716 w 4875349"/>
              <a:gd name="connsiteY585" fmla="*/ 847194 h 926343"/>
              <a:gd name="connsiteX586" fmla="*/ 2728786 w 4875349"/>
              <a:gd name="connsiteY586" fmla="*/ 833259 h 926343"/>
              <a:gd name="connsiteX587" fmla="*/ 2675487 w 4875349"/>
              <a:gd name="connsiteY587" fmla="*/ 861694 h 926343"/>
              <a:gd name="connsiteX588" fmla="*/ 2627062 w 4875349"/>
              <a:gd name="connsiteY588" fmla="*/ 805419 h 926343"/>
              <a:gd name="connsiteX589" fmla="*/ 2730167 w 4875349"/>
              <a:gd name="connsiteY589" fmla="*/ 695157 h 926343"/>
              <a:gd name="connsiteX590" fmla="*/ 2783865 w 4875349"/>
              <a:gd name="connsiteY590" fmla="*/ 738023 h 926343"/>
              <a:gd name="connsiteX591" fmla="*/ 2744332 w 4875349"/>
              <a:gd name="connsiteY591" fmla="*/ 744568 h 926343"/>
              <a:gd name="connsiteX592" fmla="*/ 2722919 w 4875349"/>
              <a:gd name="connsiteY592" fmla="*/ 724282 h 926343"/>
              <a:gd name="connsiteX593" fmla="*/ 2667246 w 4875349"/>
              <a:gd name="connsiteY593" fmla="*/ 798548 h 926343"/>
              <a:gd name="connsiteX594" fmla="*/ 2692615 w 4875349"/>
              <a:gd name="connsiteY594" fmla="*/ 830614 h 926343"/>
              <a:gd name="connsiteX595" fmla="*/ 2739395 w 4875349"/>
              <a:gd name="connsiteY595" fmla="*/ 778262 h 926343"/>
              <a:gd name="connsiteX596" fmla="*/ 2742357 w 4875349"/>
              <a:gd name="connsiteY596" fmla="*/ 763539 h 926343"/>
              <a:gd name="connsiteX597" fmla="*/ 2744331 w 4875349"/>
              <a:gd name="connsiteY597" fmla="*/ 744568 h 92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4875349" h="926343">
                <a:moveTo>
                  <a:pt x="3216560" y="504882"/>
                </a:moveTo>
                <a:lnTo>
                  <a:pt x="3216558" y="113422"/>
                </a:lnTo>
                <a:lnTo>
                  <a:pt x="3240379" y="113422"/>
                </a:lnTo>
                <a:lnTo>
                  <a:pt x="3240381" y="504882"/>
                </a:lnTo>
                <a:lnTo>
                  <a:pt x="3216560" y="504882"/>
                </a:lnTo>
                <a:close/>
                <a:moveTo>
                  <a:pt x="4045162" y="501503"/>
                </a:moveTo>
                <a:lnTo>
                  <a:pt x="4065592" y="501503"/>
                </a:lnTo>
                <a:lnTo>
                  <a:pt x="4065592" y="436819"/>
                </a:lnTo>
                <a:lnTo>
                  <a:pt x="4113948" y="436819"/>
                </a:lnTo>
                <a:lnTo>
                  <a:pt x="4113948" y="420806"/>
                </a:lnTo>
                <a:lnTo>
                  <a:pt x="4065592" y="420806"/>
                </a:lnTo>
                <a:lnTo>
                  <a:pt x="4065592" y="370635"/>
                </a:lnTo>
                <a:lnTo>
                  <a:pt x="4121465" y="370635"/>
                </a:lnTo>
                <a:lnTo>
                  <a:pt x="4123838" y="354398"/>
                </a:lnTo>
                <a:lnTo>
                  <a:pt x="4045162" y="354398"/>
                </a:lnTo>
                <a:lnTo>
                  <a:pt x="4045162" y="501503"/>
                </a:lnTo>
                <a:close/>
                <a:moveTo>
                  <a:pt x="4173291" y="348426"/>
                </a:moveTo>
                <a:cubicBezTo>
                  <a:pt x="4173291" y="355905"/>
                  <a:pt x="4167708" y="361661"/>
                  <a:pt x="4159329" y="361661"/>
                </a:cubicBezTo>
                <a:cubicBezTo>
                  <a:pt x="4151149" y="361661"/>
                  <a:pt x="4145567" y="355905"/>
                  <a:pt x="4145567" y="348426"/>
                </a:cubicBezTo>
                <a:cubicBezTo>
                  <a:pt x="4145567" y="340736"/>
                  <a:pt x="4151149" y="334968"/>
                  <a:pt x="4159329" y="334968"/>
                </a:cubicBezTo>
                <a:cubicBezTo>
                  <a:pt x="4167708" y="334968"/>
                  <a:pt x="4173291" y="340736"/>
                  <a:pt x="4173291" y="348426"/>
                </a:cubicBezTo>
                <a:close/>
                <a:moveTo>
                  <a:pt x="4169419" y="501497"/>
                </a:moveTo>
                <a:lnTo>
                  <a:pt x="4149638" y="501497"/>
                </a:lnTo>
                <a:lnTo>
                  <a:pt x="4149638" y="388985"/>
                </a:lnTo>
                <a:lnTo>
                  <a:pt x="4169419" y="388985"/>
                </a:lnTo>
                <a:lnTo>
                  <a:pt x="4169419" y="501497"/>
                </a:lnTo>
                <a:close/>
                <a:moveTo>
                  <a:pt x="4270675" y="387709"/>
                </a:moveTo>
                <a:lnTo>
                  <a:pt x="4267016" y="406922"/>
                </a:lnTo>
                <a:cubicBezTo>
                  <a:pt x="4263582" y="406066"/>
                  <a:pt x="4261209" y="405632"/>
                  <a:pt x="4257138" y="405632"/>
                </a:cubicBezTo>
                <a:cubicBezTo>
                  <a:pt x="4242938" y="405632"/>
                  <a:pt x="4234783" y="415679"/>
                  <a:pt x="4230050" y="437236"/>
                </a:cubicBezTo>
                <a:lnTo>
                  <a:pt x="4230050" y="501498"/>
                </a:lnTo>
                <a:lnTo>
                  <a:pt x="4210269" y="501498"/>
                </a:lnTo>
                <a:lnTo>
                  <a:pt x="4210269" y="388999"/>
                </a:lnTo>
                <a:lnTo>
                  <a:pt x="4227253" y="388999"/>
                </a:lnTo>
                <a:lnTo>
                  <a:pt x="4229188" y="411834"/>
                </a:lnTo>
                <a:cubicBezTo>
                  <a:pt x="4235208" y="394965"/>
                  <a:pt x="4245749" y="386419"/>
                  <a:pt x="4259498" y="386419"/>
                </a:cubicBezTo>
                <a:cubicBezTo>
                  <a:pt x="4263144" y="386419"/>
                  <a:pt x="4267240" y="386853"/>
                  <a:pt x="4270675" y="387709"/>
                </a:cubicBezTo>
                <a:close/>
                <a:moveTo>
                  <a:pt x="4362473" y="399240"/>
                </a:moveTo>
                <a:lnTo>
                  <a:pt x="4354080" y="411619"/>
                </a:lnTo>
                <a:cubicBezTo>
                  <a:pt x="4343990" y="405207"/>
                  <a:pt x="4335160" y="402019"/>
                  <a:pt x="4324646" y="402019"/>
                </a:cubicBezTo>
                <a:cubicBezTo>
                  <a:pt x="4311733" y="402019"/>
                  <a:pt x="4303790" y="407774"/>
                  <a:pt x="4303790" y="416742"/>
                </a:cubicBezTo>
                <a:cubicBezTo>
                  <a:pt x="4303790" y="425920"/>
                  <a:pt x="4309796" y="430187"/>
                  <a:pt x="4328079" y="434888"/>
                </a:cubicBezTo>
                <a:cubicBezTo>
                  <a:pt x="4351933" y="440866"/>
                  <a:pt x="4365695" y="450256"/>
                  <a:pt x="4365695" y="469903"/>
                </a:cubicBezTo>
                <a:cubicBezTo>
                  <a:pt x="4365695" y="493382"/>
                  <a:pt x="4343990" y="504062"/>
                  <a:pt x="4320986" y="504062"/>
                </a:cubicBezTo>
                <a:cubicBezTo>
                  <a:pt x="4301842" y="504062"/>
                  <a:pt x="4288092" y="497860"/>
                  <a:pt x="4278214" y="489327"/>
                </a:cubicBezTo>
                <a:lnTo>
                  <a:pt x="4288741" y="477370"/>
                </a:lnTo>
                <a:cubicBezTo>
                  <a:pt x="4297770" y="484204"/>
                  <a:pt x="4308298" y="488260"/>
                  <a:pt x="4320549" y="488260"/>
                </a:cubicBezTo>
                <a:cubicBezTo>
                  <a:pt x="4335385" y="488260"/>
                  <a:pt x="4344839" y="481847"/>
                  <a:pt x="4344839" y="471180"/>
                </a:cubicBezTo>
                <a:cubicBezTo>
                  <a:pt x="4344839" y="460079"/>
                  <a:pt x="4339257" y="455812"/>
                  <a:pt x="4317327" y="450045"/>
                </a:cubicBezTo>
                <a:cubicBezTo>
                  <a:pt x="4292825" y="443645"/>
                  <a:pt x="4283147" y="433176"/>
                  <a:pt x="4283147" y="417387"/>
                </a:cubicBezTo>
                <a:cubicBezTo>
                  <a:pt x="4283147" y="399451"/>
                  <a:pt x="4300568" y="386428"/>
                  <a:pt x="4323996" y="386428"/>
                </a:cubicBezTo>
                <a:cubicBezTo>
                  <a:pt x="4339894" y="386428"/>
                  <a:pt x="4351720" y="391129"/>
                  <a:pt x="4362473" y="399240"/>
                </a:cubicBezTo>
                <a:close/>
                <a:moveTo>
                  <a:pt x="4450831" y="496374"/>
                </a:moveTo>
                <a:cubicBezTo>
                  <a:pt x="4443300" y="501497"/>
                  <a:pt x="4435133" y="504064"/>
                  <a:pt x="4425467" y="504064"/>
                </a:cubicBezTo>
                <a:cubicBezTo>
                  <a:pt x="4406322" y="504064"/>
                  <a:pt x="4394933" y="492963"/>
                  <a:pt x="4394933" y="472039"/>
                </a:cubicBezTo>
                <a:lnTo>
                  <a:pt x="4394933" y="404142"/>
                </a:lnTo>
                <a:lnTo>
                  <a:pt x="4375164" y="404142"/>
                </a:lnTo>
                <a:lnTo>
                  <a:pt x="4375164" y="388998"/>
                </a:lnTo>
                <a:lnTo>
                  <a:pt x="4394933" y="388998"/>
                </a:lnTo>
                <a:lnTo>
                  <a:pt x="4394933" y="363583"/>
                </a:lnTo>
                <a:lnTo>
                  <a:pt x="4414715" y="361226"/>
                </a:lnTo>
                <a:lnTo>
                  <a:pt x="4414715" y="388998"/>
                </a:lnTo>
                <a:lnTo>
                  <a:pt x="4441590" y="388998"/>
                </a:lnTo>
                <a:lnTo>
                  <a:pt x="4439429" y="404142"/>
                </a:lnTo>
                <a:lnTo>
                  <a:pt x="4414715" y="404142"/>
                </a:lnTo>
                <a:lnTo>
                  <a:pt x="4414715" y="471183"/>
                </a:lnTo>
                <a:cubicBezTo>
                  <a:pt x="4414715" y="482495"/>
                  <a:pt x="4418362" y="487841"/>
                  <a:pt x="4428252" y="487841"/>
                </a:cubicBezTo>
                <a:cubicBezTo>
                  <a:pt x="4433198" y="487841"/>
                  <a:pt x="4437719" y="486340"/>
                  <a:pt x="4443301" y="483351"/>
                </a:cubicBezTo>
                <a:lnTo>
                  <a:pt x="4450831" y="496374"/>
                </a:lnTo>
                <a:close/>
                <a:moveTo>
                  <a:pt x="4491457" y="489118"/>
                </a:moveTo>
                <a:cubicBezTo>
                  <a:pt x="4491457" y="497441"/>
                  <a:pt x="4485000" y="504064"/>
                  <a:pt x="4476408" y="504064"/>
                </a:cubicBezTo>
                <a:cubicBezTo>
                  <a:pt x="4468029" y="504064"/>
                  <a:pt x="4461572" y="497441"/>
                  <a:pt x="4461572" y="489118"/>
                </a:cubicBezTo>
                <a:cubicBezTo>
                  <a:pt x="4461572" y="481006"/>
                  <a:pt x="4468029" y="474383"/>
                  <a:pt x="4476408" y="474383"/>
                </a:cubicBezTo>
                <a:cubicBezTo>
                  <a:pt x="4485000" y="474383"/>
                  <a:pt x="4491457" y="481006"/>
                  <a:pt x="4491457" y="489118"/>
                </a:cubicBezTo>
                <a:close/>
                <a:moveTo>
                  <a:pt x="3521774" y="366146"/>
                </a:moveTo>
                <a:lnTo>
                  <a:pt x="3505002" y="385996"/>
                </a:lnTo>
                <a:cubicBezTo>
                  <a:pt x="3496623" y="379599"/>
                  <a:pt x="3488242" y="375748"/>
                  <a:pt x="3478129" y="375748"/>
                </a:cubicBezTo>
                <a:cubicBezTo>
                  <a:pt x="3458997" y="375748"/>
                  <a:pt x="3445681" y="390911"/>
                  <a:pt x="3445681" y="427204"/>
                </a:cubicBezTo>
                <a:cubicBezTo>
                  <a:pt x="3445681" y="462863"/>
                  <a:pt x="3458793" y="478013"/>
                  <a:pt x="3478562" y="478013"/>
                </a:cubicBezTo>
                <a:cubicBezTo>
                  <a:pt x="3490386" y="478013"/>
                  <a:pt x="3498995" y="472680"/>
                  <a:pt x="3507795" y="466055"/>
                </a:cubicBezTo>
                <a:lnTo>
                  <a:pt x="3523496" y="486133"/>
                </a:lnTo>
                <a:cubicBezTo>
                  <a:pt x="3513599" y="495951"/>
                  <a:pt x="3497477" y="505135"/>
                  <a:pt x="3476841" y="505135"/>
                </a:cubicBezTo>
                <a:cubicBezTo>
                  <a:pt x="3436001" y="505135"/>
                  <a:pt x="3408707" y="477798"/>
                  <a:pt x="3408707" y="427204"/>
                </a:cubicBezTo>
                <a:cubicBezTo>
                  <a:pt x="3408707" y="377673"/>
                  <a:pt x="3437723" y="349918"/>
                  <a:pt x="3476419" y="349918"/>
                </a:cubicBezTo>
                <a:cubicBezTo>
                  <a:pt x="3495768" y="349918"/>
                  <a:pt x="3509313" y="355682"/>
                  <a:pt x="3521774" y="366145"/>
                </a:cubicBezTo>
                <a:close/>
                <a:moveTo>
                  <a:pt x="3537463" y="472680"/>
                </a:moveTo>
                <a:lnTo>
                  <a:pt x="3537463" y="343090"/>
                </a:lnTo>
                <a:lnTo>
                  <a:pt x="3571428" y="339455"/>
                </a:lnTo>
                <a:lnTo>
                  <a:pt x="3571428" y="471401"/>
                </a:lnTo>
                <a:cubicBezTo>
                  <a:pt x="3571428" y="476101"/>
                  <a:pt x="3573149" y="478444"/>
                  <a:pt x="3577231" y="478444"/>
                </a:cubicBezTo>
                <a:cubicBezTo>
                  <a:pt x="3579590" y="478444"/>
                  <a:pt x="3581312" y="478013"/>
                  <a:pt x="3582818" y="477380"/>
                </a:cubicBezTo>
                <a:lnTo>
                  <a:pt x="3589475" y="501284"/>
                </a:lnTo>
                <a:cubicBezTo>
                  <a:pt x="3584323" y="503425"/>
                  <a:pt x="3577014" y="505135"/>
                  <a:pt x="3568839" y="505135"/>
                </a:cubicBezTo>
                <a:cubicBezTo>
                  <a:pt x="3549069" y="505135"/>
                  <a:pt x="3537463" y="493392"/>
                  <a:pt x="3537463" y="472680"/>
                </a:cubicBezTo>
                <a:close/>
                <a:moveTo>
                  <a:pt x="3708782" y="444927"/>
                </a:moveTo>
                <a:cubicBezTo>
                  <a:pt x="3708782" y="481220"/>
                  <a:pt x="3687712" y="505123"/>
                  <a:pt x="3652892" y="505123"/>
                </a:cubicBezTo>
                <a:cubicBezTo>
                  <a:pt x="3618290" y="505123"/>
                  <a:pt x="3597003" y="482930"/>
                  <a:pt x="3597003" y="444712"/>
                </a:cubicBezTo>
                <a:cubicBezTo>
                  <a:pt x="3597003" y="408419"/>
                  <a:pt x="3618073" y="384502"/>
                  <a:pt x="3652892" y="384502"/>
                </a:cubicBezTo>
                <a:cubicBezTo>
                  <a:pt x="3687711" y="384502"/>
                  <a:pt x="3708782" y="406709"/>
                  <a:pt x="3708782" y="444927"/>
                </a:cubicBezTo>
                <a:close/>
                <a:moveTo>
                  <a:pt x="3632256" y="444712"/>
                </a:moveTo>
                <a:cubicBezTo>
                  <a:pt x="3632256" y="469907"/>
                  <a:pt x="3639131" y="480371"/>
                  <a:pt x="3652892" y="480371"/>
                </a:cubicBezTo>
                <a:cubicBezTo>
                  <a:pt x="3666655" y="480371"/>
                  <a:pt x="3673529" y="469477"/>
                  <a:pt x="3673529" y="444927"/>
                </a:cubicBezTo>
                <a:cubicBezTo>
                  <a:pt x="3673529" y="419731"/>
                  <a:pt x="3666655" y="409267"/>
                  <a:pt x="3652892" y="409267"/>
                </a:cubicBezTo>
                <a:cubicBezTo>
                  <a:pt x="3639131" y="409267"/>
                  <a:pt x="3632256" y="420162"/>
                  <a:pt x="3632256" y="444712"/>
                </a:cubicBezTo>
                <a:close/>
                <a:moveTo>
                  <a:pt x="3827431" y="501502"/>
                </a:moveTo>
                <a:lnTo>
                  <a:pt x="3797981" y="501502"/>
                </a:lnTo>
                <a:lnTo>
                  <a:pt x="3796477" y="487200"/>
                </a:lnTo>
                <a:cubicBezTo>
                  <a:pt x="3788097" y="499158"/>
                  <a:pt x="3776924" y="505125"/>
                  <a:pt x="3761874" y="505125"/>
                </a:cubicBezTo>
                <a:cubicBezTo>
                  <a:pt x="3740587" y="505125"/>
                  <a:pt x="3730052" y="491469"/>
                  <a:pt x="3730052" y="469478"/>
                </a:cubicBezTo>
                <a:lnTo>
                  <a:pt x="3730052" y="388139"/>
                </a:lnTo>
                <a:lnTo>
                  <a:pt x="3764017" y="388139"/>
                </a:lnTo>
                <a:lnTo>
                  <a:pt x="3764017" y="465209"/>
                </a:lnTo>
                <a:cubicBezTo>
                  <a:pt x="3764017" y="476737"/>
                  <a:pt x="3767893" y="480157"/>
                  <a:pt x="3774985" y="480157"/>
                </a:cubicBezTo>
                <a:cubicBezTo>
                  <a:pt x="3782077" y="480157"/>
                  <a:pt x="3788531" y="475457"/>
                  <a:pt x="3793466" y="466919"/>
                </a:cubicBezTo>
                <a:lnTo>
                  <a:pt x="3793466" y="388139"/>
                </a:lnTo>
                <a:lnTo>
                  <a:pt x="3827431" y="388139"/>
                </a:lnTo>
                <a:lnTo>
                  <a:pt x="3827431" y="501502"/>
                </a:lnTo>
                <a:close/>
                <a:moveTo>
                  <a:pt x="3956398" y="343082"/>
                </a:moveTo>
                <a:lnTo>
                  <a:pt x="3956398" y="501503"/>
                </a:lnTo>
                <a:lnTo>
                  <a:pt x="3926297" y="501503"/>
                </a:lnTo>
                <a:lnTo>
                  <a:pt x="3924589" y="488265"/>
                </a:lnTo>
                <a:cubicBezTo>
                  <a:pt x="3917918" y="497652"/>
                  <a:pt x="3907599" y="505126"/>
                  <a:pt x="3892129" y="505126"/>
                </a:cubicBezTo>
                <a:cubicBezTo>
                  <a:pt x="3863100" y="505126"/>
                  <a:pt x="3848700" y="481222"/>
                  <a:pt x="3848700" y="444499"/>
                </a:cubicBezTo>
                <a:cubicBezTo>
                  <a:pt x="3848700" y="409486"/>
                  <a:pt x="3867182" y="384505"/>
                  <a:pt x="3895343" y="384505"/>
                </a:cubicBezTo>
                <a:cubicBezTo>
                  <a:pt x="3906528" y="384505"/>
                  <a:pt x="3915763" y="388559"/>
                  <a:pt x="3922433" y="395184"/>
                </a:cubicBezTo>
                <a:lnTo>
                  <a:pt x="3922433" y="339459"/>
                </a:lnTo>
                <a:lnTo>
                  <a:pt x="3956398" y="343082"/>
                </a:lnTo>
                <a:close/>
                <a:moveTo>
                  <a:pt x="3922433" y="467554"/>
                </a:moveTo>
                <a:lnTo>
                  <a:pt x="3922433" y="418669"/>
                </a:lnTo>
                <a:cubicBezTo>
                  <a:pt x="3917267" y="412690"/>
                  <a:pt x="3912115" y="409055"/>
                  <a:pt x="3904590" y="409055"/>
                </a:cubicBezTo>
                <a:cubicBezTo>
                  <a:pt x="3892549" y="409055"/>
                  <a:pt x="3883953" y="419303"/>
                  <a:pt x="3883953" y="444714"/>
                </a:cubicBezTo>
                <a:cubicBezTo>
                  <a:pt x="3883953" y="472887"/>
                  <a:pt x="3891695" y="480361"/>
                  <a:pt x="3902651" y="480361"/>
                </a:cubicBezTo>
                <a:cubicBezTo>
                  <a:pt x="3910827" y="480361"/>
                  <a:pt x="3917063" y="476092"/>
                  <a:pt x="3922433" y="467554"/>
                </a:cubicBezTo>
                <a:close/>
                <a:moveTo>
                  <a:pt x="3476419" y="113000"/>
                </a:moveTo>
                <a:cubicBezTo>
                  <a:pt x="3437722" y="113000"/>
                  <a:pt x="3408707" y="140754"/>
                  <a:pt x="3408707" y="190285"/>
                </a:cubicBezTo>
                <a:cubicBezTo>
                  <a:pt x="3408707" y="240892"/>
                  <a:pt x="3436001" y="268216"/>
                  <a:pt x="3476841" y="268216"/>
                </a:cubicBezTo>
                <a:cubicBezTo>
                  <a:pt x="3497477" y="268216"/>
                  <a:pt x="3513599" y="259032"/>
                  <a:pt x="3523496" y="249215"/>
                </a:cubicBezTo>
                <a:lnTo>
                  <a:pt x="3507795" y="229136"/>
                </a:lnTo>
                <a:cubicBezTo>
                  <a:pt x="3498995" y="235762"/>
                  <a:pt x="3490386" y="241095"/>
                  <a:pt x="3478562" y="241095"/>
                </a:cubicBezTo>
                <a:cubicBezTo>
                  <a:pt x="3458793" y="241095"/>
                  <a:pt x="3445681" y="225944"/>
                  <a:pt x="3445681" y="190285"/>
                </a:cubicBezTo>
                <a:cubicBezTo>
                  <a:pt x="3445681" y="153992"/>
                  <a:pt x="3458997" y="138829"/>
                  <a:pt x="3478129" y="138829"/>
                </a:cubicBezTo>
                <a:cubicBezTo>
                  <a:pt x="3488242" y="138829"/>
                  <a:pt x="3496623" y="142680"/>
                  <a:pt x="3505002" y="149077"/>
                </a:cubicBezTo>
                <a:lnTo>
                  <a:pt x="3521774" y="129227"/>
                </a:lnTo>
                <a:cubicBezTo>
                  <a:pt x="3509314" y="118763"/>
                  <a:pt x="3495768" y="113000"/>
                  <a:pt x="3476419" y="113000"/>
                </a:cubicBezTo>
                <a:close/>
                <a:moveTo>
                  <a:pt x="3633546" y="264584"/>
                </a:moveTo>
                <a:lnTo>
                  <a:pt x="3604096" y="264584"/>
                </a:lnTo>
                <a:lnTo>
                  <a:pt x="3602591" y="250282"/>
                </a:lnTo>
                <a:cubicBezTo>
                  <a:pt x="3594211" y="262241"/>
                  <a:pt x="3583038" y="268220"/>
                  <a:pt x="3567988" y="268220"/>
                </a:cubicBezTo>
                <a:cubicBezTo>
                  <a:pt x="3546701" y="268220"/>
                  <a:pt x="3536166" y="254551"/>
                  <a:pt x="3536166" y="232560"/>
                </a:cubicBezTo>
                <a:lnTo>
                  <a:pt x="3536166" y="151221"/>
                </a:lnTo>
                <a:lnTo>
                  <a:pt x="3570131" y="151221"/>
                </a:lnTo>
                <a:lnTo>
                  <a:pt x="3570131" y="228291"/>
                </a:lnTo>
                <a:cubicBezTo>
                  <a:pt x="3570131" y="239819"/>
                  <a:pt x="3574008" y="243239"/>
                  <a:pt x="3581100" y="243239"/>
                </a:cubicBezTo>
                <a:cubicBezTo>
                  <a:pt x="3588191" y="243239"/>
                  <a:pt x="3594645" y="238539"/>
                  <a:pt x="3599580" y="230001"/>
                </a:cubicBezTo>
                <a:lnTo>
                  <a:pt x="3599580" y="151221"/>
                </a:lnTo>
                <a:lnTo>
                  <a:pt x="3633546" y="151221"/>
                </a:lnTo>
                <a:lnTo>
                  <a:pt x="3633546" y="264584"/>
                </a:lnTo>
                <a:close/>
                <a:moveTo>
                  <a:pt x="3744461" y="161465"/>
                </a:moveTo>
                <a:lnTo>
                  <a:pt x="3732000" y="180466"/>
                </a:lnTo>
                <a:cubicBezTo>
                  <a:pt x="3723174" y="174918"/>
                  <a:pt x="3713723" y="171713"/>
                  <a:pt x="3703838" y="171713"/>
                </a:cubicBezTo>
                <a:cubicBezTo>
                  <a:pt x="3694591" y="171713"/>
                  <a:pt x="3690076" y="175133"/>
                  <a:pt x="3690076" y="180251"/>
                </a:cubicBezTo>
                <a:cubicBezTo>
                  <a:pt x="3690076" y="186230"/>
                  <a:pt x="3693086" y="188789"/>
                  <a:pt x="3713506" y="194768"/>
                </a:cubicBezTo>
                <a:cubicBezTo>
                  <a:pt x="3736081" y="201178"/>
                  <a:pt x="3748759" y="210564"/>
                  <a:pt x="3748759" y="230845"/>
                </a:cubicBezTo>
                <a:cubicBezTo>
                  <a:pt x="3748759" y="254331"/>
                  <a:pt x="3726401" y="268215"/>
                  <a:pt x="3698022" y="268215"/>
                </a:cubicBezTo>
                <a:cubicBezTo>
                  <a:pt x="3678253" y="268215"/>
                  <a:pt x="3661481" y="261387"/>
                  <a:pt x="3650308" y="251342"/>
                </a:cubicBezTo>
                <a:lnTo>
                  <a:pt x="3666864" y="232986"/>
                </a:lnTo>
                <a:cubicBezTo>
                  <a:pt x="3675460" y="239611"/>
                  <a:pt x="3685995" y="244083"/>
                  <a:pt x="3697167" y="244083"/>
                </a:cubicBezTo>
                <a:cubicBezTo>
                  <a:pt x="3707486" y="244083"/>
                  <a:pt x="3713723" y="240245"/>
                  <a:pt x="3713723" y="233417"/>
                </a:cubicBezTo>
                <a:cubicBezTo>
                  <a:pt x="3713723" y="225728"/>
                  <a:pt x="3710279" y="223384"/>
                  <a:pt x="3689643" y="217608"/>
                </a:cubicBezTo>
                <a:cubicBezTo>
                  <a:pt x="3667067" y="211211"/>
                  <a:pt x="3655895" y="199683"/>
                  <a:pt x="3655895" y="182176"/>
                </a:cubicBezTo>
                <a:cubicBezTo>
                  <a:pt x="3655895" y="162744"/>
                  <a:pt x="3673738" y="147594"/>
                  <a:pt x="3702550" y="147594"/>
                </a:cubicBezTo>
                <a:cubicBezTo>
                  <a:pt x="3719092" y="147594"/>
                  <a:pt x="3733926" y="152927"/>
                  <a:pt x="3744461" y="161465"/>
                </a:cubicBezTo>
                <a:close/>
                <a:moveTo>
                  <a:pt x="3839894" y="259246"/>
                </a:moveTo>
                <a:cubicBezTo>
                  <a:pt x="3831297" y="265225"/>
                  <a:pt x="3819257" y="268215"/>
                  <a:pt x="3808939" y="268215"/>
                </a:cubicBezTo>
                <a:cubicBezTo>
                  <a:pt x="3783787" y="267999"/>
                  <a:pt x="3771543" y="253913"/>
                  <a:pt x="3771543" y="227222"/>
                </a:cubicBezTo>
                <a:lnTo>
                  <a:pt x="3771543" y="174702"/>
                </a:lnTo>
                <a:lnTo>
                  <a:pt x="3755421" y="174702"/>
                </a:lnTo>
                <a:lnTo>
                  <a:pt x="3755421" y="151216"/>
                </a:lnTo>
                <a:lnTo>
                  <a:pt x="3771543" y="151216"/>
                </a:lnTo>
                <a:lnTo>
                  <a:pt x="3771543" y="126667"/>
                </a:lnTo>
                <a:lnTo>
                  <a:pt x="3805495" y="122828"/>
                </a:lnTo>
                <a:lnTo>
                  <a:pt x="3805495" y="151216"/>
                </a:lnTo>
                <a:lnTo>
                  <a:pt x="3831731" y="151216"/>
                </a:lnTo>
                <a:lnTo>
                  <a:pt x="3828070" y="174702"/>
                </a:lnTo>
                <a:lnTo>
                  <a:pt x="3805495" y="174702"/>
                </a:lnTo>
                <a:lnTo>
                  <a:pt x="3805495" y="226792"/>
                </a:lnTo>
                <a:cubicBezTo>
                  <a:pt x="3805495" y="237686"/>
                  <a:pt x="3809156" y="241524"/>
                  <a:pt x="3816247" y="241524"/>
                </a:cubicBezTo>
                <a:cubicBezTo>
                  <a:pt x="3820125" y="241524"/>
                  <a:pt x="3823989" y="240460"/>
                  <a:pt x="3828504" y="237901"/>
                </a:cubicBezTo>
                <a:lnTo>
                  <a:pt x="3839894" y="259246"/>
                </a:lnTo>
                <a:close/>
                <a:moveTo>
                  <a:pt x="3954894" y="208009"/>
                </a:moveTo>
                <a:cubicBezTo>
                  <a:pt x="3954894" y="244302"/>
                  <a:pt x="3933824" y="268219"/>
                  <a:pt x="3899004" y="268219"/>
                </a:cubicBezTo>
                <a:cubicBezTo>
                  <a:pt x="3864402" y="268219"/>
                  <a:pt x="3843115" y="246012"/>
                  <a:pt x="3843115" y="207794"/>
                </a:cubicBezTo>
                <a:cubicBezTo>
                  <a:pt x="3843115" y="171501"/>
                  <a:pt x="3864185" y="147585"/>
                  <a:pt x="3899004" y="147585"/>
                </a:cubicBezTo>
                <a:cubicBezTo>
                  <a:pt x="3933823" y="147585"/>
                  <a:pt x="3954894" y="169791"/>
                  <a:pt x="3954894" y="208009"/>
                </a:cubicBezTo>
                <a:close/>
                <a:moveTo>
                  <a:pt x="3878368" y="207794"/>
                </a:moveTo>
                <a:cubicBezTo>
                  <a:pt x="3878368" y="232990"/>
                  <a:pt x="3885243" y="243453"/>
                  <a:pt x="3899004" y="243453"/>
                </a:cubicBezTo>
                <a:cubicBezTo>
                  <a:pt x="3912767" y="243453"/>
                  <a:pt x="3919641" y="232559"/>
                  <a:pt x="3919641" y="208009"/>
                </a:cubicBezTo>
                <a:cubicBezTo>
                  <a:pt x="3919641" y="182813"/>
                  <a:pt x="3912767" y="172350"/>
                  <a:pt x="3899004" y="172350"/>
                </a:cubicBezTo>
                <a:cubicBezTo>
                  <a:pt x="3885243" y="172350"/>
                  <a:pt x="3878368" y="183244"/>
                  <a:pt x="3878368" y="207794"/>
                </a:cubicBezTo>
                <a:close/>
                <a:moveTo>
                  <a:pt x="4132231" y="181748"/>
                </a:moveTo>
                <a:lnTo>
                  <a:pt x="4132231" y="264582"/>
                </a:lnTo>
                <a:lnTo>
                  <a:pt x="4098266" y="264582"/>
                </a:lnTo>
                <a:lnTo>
                  <a:pt x="4098266" y="187512"/>
                </a:lnTo>
                <a:cubicBezTo>
                  <a:pt x="4098266" y="175554"/>
                  <a:pt x="4093751" y="172349"/>
                  <a:pt x="4088598" y="172349"/>
                </a:cubicBezTo>
                <a:cubicBezTo>
                  <a:pt x="4081290" y="172349"/>
                  <a:pt x="4076125" y="177695"/>
                  <a:pt x="4071176" y="187081"/>
                </a:cubicBezTo>
                <a:lnTo>
                  <a:pt x="4071176" y="264582"/>
                </a:lnTo>
                <a:lnTo>
                  <a:pt x="4037224" y="264582"/>
                </a:lnTo>
                <a:lnTo>
                  <a:pt x="4037224" y="187512"/>
                </a:lnTo>
                <a:cubicBezTo>
                  <a:pt x="4037224" y="175554"/>
                  <a:pt x="4032709" y="172349"/>
                  <a:pt x="4027543" y="172349"/>
                </a:cubicBezTo>
                <a:cubicBezTo>
                  <a:pt x="4020452" y="172349"/>
                  <a:pt x="4015082" y="177695"/>
                  <a:pt x="4010134" y="187081"/>
                </a:cubicBezTo>
                <a:lnTo>
                  <a:pt x="4010134" y="264582"/>
                </a:lnTo>
                <a:lnTo>
                  <a:pt x="3976168" y="264582"/>
                </a:lnTo>
                <a:lnTo>
                  <a:pt x="3976168" y="151219"/>
                </a:lnTo>
                <a:lnTo>
                  <a:pt x="4005836" y="151219"/>
                </a:lnTo>
                <a:lnTo>
                  <a:pt x="4008208" y="164457"/>
                </a:lnTo>
                <a:cubicBezTo>
                  <a:pt x="4017021" y="153347"/>
                  <a:pt x="4027339" y="147583"/>
                  <a:pt x="4041305" y="147583"/>
                </a:cubicBezTo>
                <a:cubicBezTo>
                  <a:pt x="4053983" y="147583"/>
                  <a:pt x="4063880" y="153993"/>
                  <a:pt x="4068179" y="165521"/>
                </a:cubicBezTo>
                <a:cubicBezTo>
                  <a:pt x="4077196" y="153563"/>
                  <a:pt x="4087744" y="147583"/>
                  <a:pt x="4102347" y="147583"/>
                </a:cubicBezTo>
                <a:cubicBezTo>
                  <a:pt x="4119974" y="147583"/>
                  <a:pt x="4132231" y="160188"/>
                  <a:pt x="4132231" y="181748"/>
                </a:cubicBezTo>
                <a:close/>
                <a:moveTo>
                  <a:pt x="4258838" y="217827"/>
                </a:moveTo>
                <a:lnTo>
                  <a:pt x="4188115" y="217827"/>
                </a:lnTo>
                <a:cubicBezTo>
                  <a:pt x="4190475" y="238108"/>
                  <a:pt x="4200155" y="243656"/>
                  <a:pt x="4214122" y="243656"/>
                </a:cubicBezTo>
                <a:cubicBezTo>
                  <a:pt x="4223368" y="243656"/>
                  <a:pt x="4231531" y="240464"/>
                  <a:pt x="4241429" y="233623"/>
                </a:cubicBezTo>
                <a:lnTo>
                  <a:pt x="4255394" y="252409"/>
                </a:lnTo>
                <a:cubicBezTo>
                  <a:pt x="4244004" y="261378"/>
                  <a:pt x="4229388" y="268219"/>
                  <a:pt x="4210894" y="268219"/>
                </a:cubicBezTo>
                <a:cubicBezTo>
                  <a:pt x="4172848" y="268219"/>
                  <a:pt x="4153499" y="243871"/>
                  <a:pt x="4153499" y="208440"/>
                </a:cubicBezTo>
                <a:cubicBezTo>
                  <a:pt x="4153499" y="174491"/>
                  <a:pt x="4172210" y="147585"/>
                  <a:pt x="4206812" y="147585"/>
                </a:cubicBezTo>
                <a:cubicBezTo>
                  <a:pt x="4239489" y="147585"/>
                  <a:pt x="4259475" y="168942"/>
                  <a:pt x="4259475" y="205666"/>
                </a:cubicBezTo>
                <a:cubicBezTo>
                  <a:pt x="4259475" y="209289"/>
                  <a:pt x="4259258" y="214406"/>
                  <a:pt x="4258838" y="217827"/>
                </a:cubicBezTo>
                <a:close/>
                <a:moveTo>
                  <a:pt x="4226161" y="196051"/>
                </a:moveTo>
                <a:cubicBezTo>
                  <a:pt x="4225944" y="180685"/>
                  <a:pt x="4221212" y="170006"/>
                  <a:pt x="4207680" y="170006"/>
                </a:cubicBezTo>
                <a:cubicBezTo>
                  <a:pt x="4196278" y="170006"/>
                  <a:pt x="4189620" y="177265"/>
                  <a:pt x="4188115" y="197546"/>
                </a:cubicBezTo>
                <a:lnTo>
                  <a:pt x="4226161" y="197546"/>
                </a:lnTo>
                <a:lnTo>
                  <a:pt x="4226161" y="196051"/>
                </a:lnTo>
                <a:close/>
                <a:moveTo>
                  <a:pt x="4429055" y="117480"/>
                </a:moveTo>
                <a:lnTo>
                  <a:pt x="4507732" y="117480"/>
                </a:lnTo>
                <a:lnTo>
                  <a:pt x="4505359" y="133716"/>
                </a:lnTo>
                <a:lnTo>
                  <a:pt x="4449486" y="133716"/>
                </a:lnTo>
                <a:lnTo>
                  <a:pt x="4449486" y="183887"/>
                </a:lnTo>
                <a:lnTo>
                  <a:pt x="4497841" y="183887"/>
                </a:lnTo>
                <a:lnTo>
                  <a:pt x="4497841" y="199900"/>
                </a:lnTo>
                <a:lnTo>
                  <a:pt x="4449486" y="199900"/>
                </a:lnTo>
                <a:lnTo>
                  <a:pt x="4449486" y="264584"/>
                </a:lnTo>
                <a:lnTo>
                  <a:pt x="4429055" y="264584"/>
                </a:lnTo>
                <a:lnTo>
                  <a:pt x="4429055" y="117479"/>
                </a:lnTo>
                <a:close/>
                <a:moveTo>
                  <a:pt x="4557185" y="111507"/>
                </a:moveTo>
                <a:cubicBezTo>
                  <a:pt x="4557185" y="118986"/>
                  <a:pt x="4551602" y="124742"/>
                  <a:pt x="4543223" y="124742"/>
                </a:cubicBezTo>
                <a:cubicBezTo>
                  <a:pt x="4535043" y="124742"/>
                  <a:pt x="4529461" y="118986"/>
                  <a:pt x="4529461" y="111507"/>
                </a:cubicBezTo>
                <a:cubicBezTo>
                  <a:pt x="4529461" y="103817"/>
                  <a:pt x="4535043" y="98050"/>
                  <a:pt x="4543223" y="98050"/>
                </a:cubicBezTo>
                <a:cubicBezTo>
                  <a:pt x="4551602" y="98050"/>
                  <a:pt x="4557185" y="103817"/>
                  <a:pt x="4557185" y="111507"/>
                </a:cubicBezTo>
                <a:close/>
                <a:moveTo>
                  <a:pt x="4553313" y="264578"/>
                </a:moveTo>
                <a:lnTo>
                  <a:pt x="4533532" y="264578"/>
                </a:lnTo>
                <a:lnTo>
                  <a:pt x="4533532" y="152066"/>
                </a:lnTo>
                <a:lnTo>
                  <a:pt x="4553313" y="152066"/>
                </a:lnTo>
                <a:lnTo>
                  <a:pt x="4553313" y="264578"/>
                </a:lnTo>
                <a:close/>
                <a:moveTo>
                  <a:pt x="4654569" y="150790"/>
                </a:moveTo>
                <a:lnTo>
                  <a:pt x="4650909" y="170003"/>
                </a:lnTo>
                <a:cubicBezTo>
                  <a:pt x="4647475" y="169147"/>
                  <a:pt x="4645102" y="168713"/>
                  <a:pt x="4641032" y="168713"/>
                </a:cubicBezTo>
                <a:cubicBezTo>
                  <a:pt x="4626832" y="168713"/>
                  <a:pt x="4618677" y="178760"/>
                  <a:pt x="4613944" y="200317"/>
                </a:cubicBezTo>
                <a:lnTo>
                  <a:pt x="4613944" y="264579"/>
                </a:lnTo>
                <a:lnTo>
                  <a:pt x="4594163" y="264579"/>
                </a:lnTo>
                <a:lnTo>
                  <a:pt x="4594163" y="152080"/>
                </a:lnTo>
                <a:lnTo>
                  <a:pt x="4611147" y="152080"/>
                </a:lnTo>
                <a:lnTo>
                  <a:pt x="4613082" y="174915"/>
                </a:lnTo>
                <a:cubicBezTo>
                  <a:pt x="4619101" y="158046"/>
                  <a:pt x="4629642" y="149500"/>
                  <a:pt x="4643391" y="149500"/>
                </a:cubicBezTo>
                <a:cubicBezTo>
                  <a:pt x="4647038" y="149500"/>
                  <a:pt x="4651134" y="149934"/>
                  <a:pt x="4654568" y="150790"/>
                </a:cubicBezTo>
                <a:close/>
                <a:moveTo>
                  <a:pt x="4746366" y="162322"/>
                </a:moveTo>
                <a:lnTo>
                  <a:pt x="4737974" y="174700"/>
                </a:lnTo>
                <a:cubicBezTo>
                  <a:pt x="4727884" y="168288"/>
                  <a:pt x="4719054" y="165100"/>
                  <a:pt x="4708539" y="165100"/>
                </a:cubicBezTo>
                <a:cubicBezTo>
                  <a:pt x="4695626" y="165100"/>
                  <a:pt x="4687684" y="170855"/>
                  <a:pt x="4687684" y="179823"/>
                </a:cubicBezTo>
                <a:cubicBezTo>
                  <a:pt x="4687684" y="189001"/>
                  <a:pt x="4693690" y="193268"/>
                  <a:pt x="4711973" y="197969"/>
                </a:cubicBezTo>
                <a:cubicBezTo>
                  <a:pt x="4735826" y="203948"/>
                  <a:pt x="4749588" y="213337"/>
                  <a:pt x="4749588" y="232984"/>
                </a:cubicBezTo>
                <a:cubicBezTo>
                  <a:pt x="4749588" y="256464"/>
                  <a:pt x="4727884" y="267143"/>
                  <a:pt x="4704880" y="267143"/>
                </a:cubicBezTo>
                <a:cubicBezTo>
                  <a:pt x="4685735" y="267143"/>
                  <a:pt x="4671986" y="260941"/>
                  <a:pt x="4662107" y="252408"/>
                </a:cubicBezTo>
                <a:lnTo>
                  <a:pt x="4672635" y="240451"/>
                </a:lnTo>
                <a:cubicBezTo>
                  <a:pt x="4681664" y="247285"/>
                  <a:pt x="4692191" y="251341"/>
                  <a:pt x="4704443" y="251341"/>
                </a:cubicBezTo>
                <a:cubicBezTo>
                  <a:pt x="4719279" y="251341"/>
                  <a:pt x="4728733" y="244928"/>
                  <a:pt x="4728733" y="234261"/>
                </a:cubicBezTo>
                <a:cubicBezTo>
                  <a:pt x="4728733" y="223160"/>
                  <a:pt x="4723150" y="218894"/>
                  <a:pt x="4701221" y="213126"/>
                </a:cubicBezTo>
                <a:cubicBezTo>
                  <a:pt x="4676718" y="206726"/>
                  <a:pt x="4667040" y="196257"/>
                  <a:pt x="4667040" y="180468"/>
                </a:cubicBezTo>
                <a:cubicBezTo>
                  <a:pt x="4667040" y="162532"/>
                  <a:pt x="4684462" y="149509"/>
                  <a:pt x="4707890" y="149509"/>
                </a:cubicBezTo>
                <a:cubicBezTo>
                  <a:pt x="4723787" y="149509"/>
                  <a:pt x="4735614" y="154210"/>
                  <a:pt x="4746366" y="162322"/>
                </a:cubicBezTo>
                <a:close/>
                <a:moveTo>
                  <a:pt x="4834725" y="259455"/>
                </a:moveTo>
                <a:cubicBezTo>
                  <a:pt x="4827194" y="264578"/>
                  <a:pt x="4819027" y="267145"/>
                  <a:pt x="4809361" y="267145"/>
                </a:cubicBezTo>
                <a:cubicBezTo>
                  <a:pt x="4790216" y="267145"/>
                  <a:pt x="4778827" y="256044"/>
                  <a:pt x="4778827" y="235120"/>
                </a:cubicBezTo>
                <a:lnTo>
                  <a:pt x="4778827" y="167223"/>
                </a:lnTo>
                <a:lnTo>
                  <a:pt x="4759057" y="167223"/>
                </a:lnTo>
                <a:lnTo>
                  <a:pt x="4759057" y="152079"/>
                </a:lnTo>
                <a:lnTo>
                  <a:pt x="4778827" y="152079"/>
                </a:lnTo>
                <a:lnTo>
                  <a:pt x="4778827" y="126664"/>
                </a:lnTo>
                <a:lnTo>
                  <a:pt x="4798608" y="124308"/>
                </a:lnTo>
                <a:lnTo>
                  <a:pt x="4798608" y="152079"/>
                </a:lnTo>
                <a:lnTo>
                  <a:pt x="4825484" y="152079"/>
                </a:lnTo>
                <a:lnTo>
                  <a:pt x="4823323" y="167223"/>
                </a:lnTo>
                <a:lnTo>
                  <a:pt x="4798608" y="167223"/>
                </a:lnTo>
                <a:lnTo>
                  <a:pt x="4798608" y="234264"/>
                </a:lnTo>
                <a:cubicBezTo>
                  <a:pt x="4798608" y="245576"/>
                  <a:pt x="4802255" y="250922"/>
                  <a:pt x="4812146" y="250922"/>
                </a:cubicBezTo>
                <a:cubicBezTo>
                  <a:pt x="4817091" y="250922"/>
                  <a:pt x="4821612" y="249421"/>
                  <a:pt x="4827194" y="246432"/>
                </a:cubicBezTo>
                <a:lnTo>
                  <a:pt x="4834725" y="259455"/>
                </a:lnTo>
                <a:close/>
                <a:moveTo>
                  <a:pt x="4875350" y="252199"/>
                </a:moveTo>
                <a:cubicBezTo>
                  <a:pt x="4875350" y="260522"/>
                  <a:pt x="4868893" y="267145"/>
                  <a:pt x="4860302" y="267145"/>
                </a:cubicBezTo>
                <a:cubicBezTo>
                  <a:pt x="4851922" y="267145"/>
                  <a:pt x="4845465" y="260522"/>
                  <a:pt x="4845465" y="252199"/>
                </a:cubicBezTo>
                <a:cubicBezTo>
                  <a:pt x="4845465" y="244087"/>
                  <a:pt x="4851922" y="237464"/>
                  <a:pt x="4860302" y="237464"/>
                </a:cubicBezTo>
                <a:cubicBezTo>
                  <a:pt x="4868893" y="237464"/>
                  <a:pt x="4875350" y="244087"/>
                  <a:pt x="4875350" y="252199"/>
                </a:cubicBezTo>
                <a:close/>
                <a:moveTo>
                  <a:pt x="4354043" y="149509"/>
                </a:moveTo>
                <a:lnTo>
                  <a:pt x="4348673" y="182179"/>
                </a:lnTo>
                <a:cubicBezTo>
                  <a:pt x="4345013" y="181317"/>
                  <a:pt x="4342220" y="180684"/>
                  <a:pt x="4338355" y="180684"/>
                </a:cubicBezTo>
                <a:cubicBezTo>
                  <a:pt x="4324159" y="180684"/>
                  <a:pt x="4318356" y="191147"/>
                  <a:pt x="4314709" y="208439"/>
                </a:cubicBezTo>
                <a:lnTo>
                  <a:pt x="4314709" y="264582"/>
                </a:lnTo>
                <a:lnTo>
                  <a:pt x="4280743" y="264582"/>
                </a:lnTo>
                <a:lnTo>
                  <a:pt x="4280743" y="151219"/>
                </a:lnTo>
                <a:lnTo>
                  <a:pt x="4310397" y="151219"/>
                </a:lnTo>
                <a:lnTo>
                  <a:pt x="4313203" y="173210"/>
                </a:lnTo>
                <a:cubicBezTo>
                  <a:pt x="4318356" y="157413"/>
                  <a:pt x="4329542" y="148014"/>
                  <a:pt x="4342653" y="148014"/>
                </a:cubicBezTo>
                <a:cubicBezTo>
                  <a:pt x="4346951" y="148014"/>
                  <a:pt x="4350395" y="148445"/>
                  <a:pt x="4354043" y="149509"/>
                </a:cubicBezTo>
                <a:close/>
                <a:moveTo>
                  <a:pt x="2977074" y="861572"/>
                </a:moveTo>
                <a:cubicBezTo>
                  <a:pt x="2951801" y="861572"/>
                  <a:pt x="2935849" y="840744"/>
                  <a:pt x="2938180" y="819204"/>
                </a:cubicBezTo>
                <a:cubicBezTo>
                  <a:pt x="2940330" y="795706"/>
                  <a:pt x="2961122" y="776658"/>
                  <a:pt x="2984781" y="776658"/>
                </a:cubicBezTo>
                <a:cubicBezTo>
                  <a:pt x="3008440" y="776658"/>
                  <a:pt x="3025825" y="795706"/>
                  <a:pt x="3023675" y="819204"/>
                </a:cubicBezTo>
                <a:cubicBezTo>
                  <a:pt x="3021524" y="842702"/>
                  <a:pt x="3000732" y="861750"/>
                  <a:pt x="2977074" y="861572"/>
                </a:cubicBezTo>
                <a:close/>
                <a:moveTo>
                  <a:pt x="2984780" y="782889"/>
                </a:moveTo>
                <a:cubicBezTo>
                  <a:pt x="2964169" y="782889"/>
                  <a:pt x="2946066" y="799622"/>
                  <a:pt x="2944273" y="819738"/>
                </a:cubicBezTo>
                <a:cubicBezTo>
                  <a:pt x="2942481" y="839498"/>
                  <a:pt x="2956999" y="855519"/>
                  <a:pt x="2977074" y="855519"/>
                </a:cubicBezTo>
                <a:cubicBezTo>
                  <a:pt x="2997506" y="855519"/>
                  <a:pt x="3015788" y="838964"/>
                  <a:pt x="3017580" y="818670"/>
                </a:cubicBezTo>
                <a:cubicBezTo>
                  <a:pt x="3019373" y="798910"/>
                  <a:pt x="3004675" y="782889"/>
                  <a:pt x="2984780" y="782889"/>
                </a:cubicBezTo>
                <a:close/>
                <a:moveTo>
                  <a:pt x="2988007" y="824366"/>
                </a:moveTo>
                <a:cubicBezTo>
                  <a:pt x="2997148" y="821874"/>
                  <a:pt x="3001808" y="813329"/>
                  <a:pt x="3001629" y="806743"/>
                </a:cubicBezTo>
                <a:cubicBezTo>
                  <a:pt x="3001450" y="799622"/>
                  <a:pt x="2995714" y="794104"/>
                  <a:pt x="2988186" y="794104"/>
                </a:cubicBezTo>
                <a:lnTo>
                  <a:pt x="2971697" y="794104"/>
                </a:lnTo>
                <a:lnTo>
                  <a:pt x="2962197" y="844126"/>
                </a:lnTo>
                <a:lnTo>
                  <a:pt x="2968470" y="844126"/>
                </a:lnTo>
                <a:lnTo>
                  <a:pt x="2972055" y="824900"/>
                </a:lnTo>
                <a:lnTo>
                  <a:pt x="2981554" y="824900"/>
                </a:lnTo>
                <a:lnTo>
                  <a:pt x="2988186" y="844126"/>
                </a:lnTo>
                <a:lnTo>
                  <a:pt x="2994818" y="844126"/>
                </a:lnTo>
                <a:lnTo>
                  <a:pt x="2988007" y="824366"/>
                </a:lnTo>
                <a:lnTo>
                  <a:pt x="2988007" y="824366"/>
                </a:lnTo>
                <a:close/>
                <a:moveTo>
                  <a:pt x="2995355" y="808879"/>
                </a:moveTo>
                <a:cubicBezTo>
                  <a:pt x="2993922" y="814575"/>
                  <a:pt x="2989082" y="818848"/>
                  <a:pt x="2983526" y="818848"/>
                </a:cubicBezTo>
                <a:lnTo>
                  <a:pt x="2973130" y="818848"/>
                </a:lnTo>
                <a:lnTo>
                  <a:pt x="2976715" y="800156"/>
                </a:lnTo>
                <a:lnTo>
                  <a:pt x="2988186" y="800156"/>
                </a:lnTo>
                <a:cubicBezTo>
                  <a:pt x="2992846" y="800156"/>
                  <a:pt x="2996431" y="804428"/>
                  <a:pt x="2995355" y="808879"/>
                </a:cubicBezTo>
                <a:close/>
                <a:moveTo>
                  <a:pt x="1498985" y="270374"/>
                </a:moveTo>
                <a:cubicBezTo>
                  <a:pt x="1468316" y="255526"/>
                  <a:pt x="1453828" y="242512"/>
                  <a:pt x="1453828" y="227989"/>
                </a:cubicBezTo>
                <a:cubicBezTo>
                  <a:pt x="1453828" y="207743"/>
                  <a:pt x="1472761" y="195649"/>
                  <a:pt x="1501834" y="195649"/>
                </a:cubicBezTo>
                <a:cubicBezTo>
                  <a:pt x="1543697" y="195649"/>
                  <a:pt x="1582079" y="211373"/>
                  <a:pt x="1597180" y="222644"/>
                </a:cubicBezTo>
                <a:lnTo>
                  <a:pt x="1613401" y="137908"/>
                </a:lnTo>
                <a:cubicBezTo>
                  <a:pt x="1594348" y="125765"/>
                  <a:pt x="1559986" y="113411"/>
                  <a:pt x="1507205" y="113411"/>
                </a:cubicBezTo>
                <a:cubicBezTo>
                  <a:pt x="1407454" y="113411"/>
                  <a:pt x="1340970" y="165801"/>
                  <a:pt x="1340970" y="243327"/>
                </a:cubicBezTo>
                <a:cubicBezTo>
                  <a:pt x="1340970" y="282728"/>
                  <a:pt x="1367537" y="316159"/>
                  <a:pt x="1420637" y="342530"/>
                </a:cubicBezTo>
                <a:cubicBezTo>
                  <a:pt x="1454206" y="358843"/>
                  <a:pt x="1467348" y="371767"/>
                  <a:pt x="1467348" y="390260"/>
                </a:cubicBezTo>
                <a:cubicBezTo>
                  <a:pt x="1467348" y="410662"/>
                  <a:pt x="1448653" y="423380"/>
                  <a:pt x="1420899" y="423380"/>
                </a:cubicBezTo>
                <a:cubicBezTo>
                  <a:pt x="1387200" y="423380"/>
                  <a:pt x="1342028" y="408651"/>
                  <a:pt x="1316170" y="394058"/>
                </a:cubicBezTo>
                <a:lnTo>
                  <a:pt x="1299920" y="478961"/>
                </a:lnTo>
                <a:cubicBezTo>
                  <a:pt x="1324314" y="493849"/>
                  <a:pt x="1367431" y="504151"/>
                  <a:pt x="1410107" y="504852"/>
                </a:cubicBezTo>
                <a:cubicBezTo>
                  <a:pt x="1469572" y="505307"/>
                  <a:pt x="1519028" y="488918"/>
                  <a:pt x="1549514" y="458861"/>
                </a:cubicBezTo>
                <a:cubicBezTo>
                  <a:pt x="1572432" y="436279"/>
                  <a:pt x="1584075" y="407299"/>
                  <a:pt x="1584075" y="372652"/>
                </a:cubicBezTo>
                <a:cubicBezTo>
                  <a:pt x="1584075" y="319558"/>
                  <a:pt x="1538942" y="290202"/>
                  <a:pt x="1498985" y="270374"/>
                </a:cubicBezTo>
                <a:close/>
                <a:moveTo>
                  <a:pt x="970363" y="127406"/>
                </a:moveTo>
                <a:lnTo>
                  <a:pt x="952989" y="217938"/>
                </a:lnTo>
                <a:cubicBezTo>
                  <a:pt x="935533" y="208075"/>
                  <a:pt x="915292" y="203307"/>
                  <a:pt x="891107" y="203307"/>
                </a:cubicBezTo>
                <a:cubicBezTo>
                  <a:pt x="811295" y="203307"/>
                  <a:pt x="763747" y="272410"/>
                  <a:pt x="763747" y="338997"/>
                </a:cubicBezTo>
                <a:cubicBezTo>
                  <a:pt x="763747" y="395504"/>
                  <a:pt x="801745" y="415748"/>
                  <a:pt x="837167" y="415748"/>
                </a:cubicBezTo>
                <a:cubicBezTo>
                  <a:pt x="869148" y="415748"/>
                  <a:pt x="896280" y="408737"/>
                  <a:pt x="930953" y="391664"/>
                </a:cubicBezTo>
                <a:lnTo>
                  <a:pt x="913201" y="484779"/>
                </a:lnTo>
                <a:cubicBezTo>
                  <a:pt x="887273" y="497313"/>
                  <a:pt x="847002" y="504852"/>
                  <a:pt x="805571" y="504852"/>
                </a:cubicBezTo>
                <a:cubicBezTo>
                  <a:pt x="708709" y="504852"/>
                  <a:pt x="646266" y="444585"/>
                  <a:pt x="646266" y="351250"/>
                </a:cubicBezTo>
                <a:cubicBezTo>
                  <a:pt x="646266" y="216101"/>
                  <a:pt x="752144" y="114188"/>
                  <a:pt x="892662" y="114188"/>
                </a:cubicBezTo>
                <a:cubicBezTo>
                  <a:pt x="921178" y="114188"/>
                  <a:pt x="950277" y="119151"/>
                  <a:pt x="970363" y="127406"/>
                </a:cubicBezTo>
                <a:close/>
                <a:moveTo>
                  <a:pt x="2778278" y="343325"/>
                </a:moveTo>
                <a:cubicBezTo>
                  <a:pt x="2862884" y="359827"/>
                  <a:pt x="2955783" y="339380"/>
                  <a:pt x="2993476" y="302896"/>
                </a:cubicBezTo>
                <a:cubicBezTo>
                  <a:pt x="3013625" y="283392"/>
                  <a:pt x="3023855" y="257710"/>
                  <a:pt x="3023855" y="226484"/>
                </a:cubicBezTo>
                <a:cubicBezTo>
                  <a:pt x="3023855" y="158962"/>
                  <a:pt x="2971211" y="113423"/>
                  <a:pt x="2892289" y="113423"/>
                </a:cubicBezTo>
                <a:cubicBezTo>
                  <a:pt x="2829229" y="113423"/>
                  <a:pt x="2771906" y="139599"/>
                  <a:pt x="2730905" y="187174"/>
                </a:cubicBezTo>
                <a:cubicBezTo>
                  <a:pt x="2693535" y="230519"/>
                  <a:pt x="2672078" y="288647"/>
                  <a:pt x="2672078" y="346655"/>
                </a:cubicBezTo>
                <a:cubicBezTo>
                  <a:pt x="2672078" y="447258"/>
                  <a:pt x="2731715" y="504881"/>
                  <a:pt x="2836038" y="504881"/>
                </a:cubicBezTo>
                <a:cubicBezTo>
                  <a:pt x="2860557" y="504881"/>
                  <a:pt x="2923337" y="501938"/>
                  <a:pt x="2976777" y="474840"/>
                </a:cubicBezTo>
                <a:lnTo>
                  <a:pt x="2994734" y="381111"/>
                </a:lnTo>
                <a:cubicBezTo>
                  <a:pt x="2950484" y="406640"/>
                  <a:pt x="2909899" y="418032"/>
                  <a:pt x="2863005" y="418032"/>
                </a:cubicBezTo>
                <a:cubicBezTo>
                  <a:pt x="2810134" y="418032"/>
                  <a:pt x="2774248" y="390673"/>
                  <a:pt x="2778278" y="343325"/>
                </a:cubicBezTo>
                <a:close/>
                <a:moveTo>
                  <a:pt x="2878412" y="194883"/>
                </a:moveTo>
                <a:cubicBezTo>
                  <a:pt x="2921523" y="194883"/>
                  <a:pt x="2926998" y="231859"/>
                  <a:pt x="2909510" y="249117"/>
                </a:cubicBezTo>
                <a:cubicBezTo>
                  <a:pt x="2893357" y="265003"/>
                  <a:pt x="2856343" y="271614"/>
                  <a:pt x="2790539" y="271078"/>
                </a:cubicBezTo>
                <a:cubicBezTo>
                  <a:pt x="2799027" y="234378"/>
                  <a:pt x="2829908" y="194883"/>
                  <a:pt x="2878412" y="194883"/>
                </a:cubicBezTo>
                <a:close/>
                <a:moveTo>
                  <a:pt x="2693048" y="127406"/>
                </a:moveTo>
                <a:lnTo>
                  <a:pt x="2675674" y="217938"/>
                </a:lnTo>
                <a:cubicBezTo>
                  <a:pt x="2658218" y="208075"/>
                  <a:pt x="2637977" y="203307"/>
                  <a:pt x="2613791" y="203307"/>
                </a:cubicBezTo>
                <a:cubicBezTo>
                  <a:pt x="2533980" y="203307"/>
                  <a:pt x="2486431" y="272410"/>
                  <a:pt x="2486431" y="338997"/>
                </a:cubicBezTo>
                <a:cubicBezTo>
                  <a:pt x="2486431" y="395505"/>
                  <a:pt x="2524430" y="415748"/>
                  <a:pt x="2559852" y="415748"/>
                </a:cubicBezTo>
                <a:cubicBezTo>
                  <a:pt x="2591833" y="415748"/>
                  <a:pt x="2618964" y="408738"/>
                  <a:pt x="2653638" y="391664"/>
                </a:cubicBezTo>
                <a:lnTo>
                  <a:pt x="2635886" y="484779"/>
                </a:lnTo>
                <a:cubicBezTo>
                  <a:pt x="2609958" y="497313"/>
                  <a:pt x="2569687" y="504852"/>
                  <a:pt x="2528256" y="504852"/>
                </a:cubicBezTo>
                <a:cubicBezTo>
                  <a:pt x="2431394" y="504852"/>
                  <a:pt x="2368950" y="444585"/>
                  <a:pt x="2368950" y="351250"/>
                </a:cubicBezTo>
                <a:cubicBezTo>
                  <a:pt x="2368950" y="216101"/>
                  <a:pt x="2474828" y="114188"/>
                  <a:pt x="2615346" y="114188"/>
                </a:cubicBezTo>
                <a:cubicBezTo>
                  <a:pt x="2643863" y="114188"/>
                  <a:pt x="2672962" y="119152"/>
                  <a:pt x="2693048" y="127406"/>
                </a:cubicBezTo>
                <a:close/>
                <a:moveTo>
                  <a:pt x="2329634" y="152058"/>
                </a:moveTo>
                <a:cubicBezTo>
                  <a:pt x="2308543" y="126672"/>
                  <a:pt x="2274886" y="113592"/>
                  <a:pt x="2229388" y="113412"/>
                </a:cubicBezTo>
                <a:cubicBezTo>
                  <a:pt x="2169583" y="113412"/>
                  <a:pt x="2116089" y="135174"/>
                  <a:pt x="2074640" y="176365"/>
                </a:cubicBezTo>
                <a:cubicBezTo>
                  <a:pt x="2025158" y="225550"/>
                  <a:pt x="1995615" y="299510"/>
                  <a:pt x="1995666" y="374196"/>
                </a:cubicBezTo>
                <a:cubicBezTo>
                  <a:pt x="1995706" y="439939"/>
                  <a:pt x="2029377" y="505631"/>
                  <a:pt x="2103884" y="505631"/>
                </a:cubicBezTo>
                <a:cubicBezTo>
                  <a:pt x="2165274" y="505631"/>
                  <a:pt x="2201867" y="469953"/>
                  <a:pt x="2216888" y="424869"/>
                </a:cubicBezTo>
                <a:lnTo>
                  <a:pt x="2202971" y="497208"/>
                </a:lnTo>
                <a:lnTo>
                  <a:pt x="2310065" y="497208"/>
                </a:lnTo>
                <a:lnTo>
                  <a:pt x="2350499" y="287037"/>
                </a:lnTo>
                <a:cubicBezTo>
                  <a:pt x="2358289" y="246027"/>
                  <a:pt x="2360850" y="189628"/>
                  <a:pt x="2329634" y="152058"/>
                </a:cubicBezTo>
                <a:close/>
                <a:moveTo>
                  <a:pt x="2237095" y="310500"/>
                </a:moveTo>
                <a:cubicBezTo>
                  <a:pt x="2225009" y="372547"/>
                  <a:pt x="2189874" y="414918"/>
                  <a:pt x="2149081" y="414918"/>
                </a:cubicBezTo>
                <a:cubicBezTo>
                  <a:pt x="2123576" y="414918"/>
                  <a:pt x="2108917" y="390455"/>
                  <a:pt x="2108903" y="351174"/>
                </a:cubicBezTo>
                <a:cubicBezTo>
                  <a:pt x="2108862" y="288302"/>
                  <a:pt x="2154552" y="197893"/>
                  <a:pt x="2207291" y="197893"/>
                </a:cubicBezTo>
                <a:cubicBezTo>
                  <a:pt x="2232196" y="197893"/>
                  <a:pt x="2246086" y="212182"/>
                  <a:pt x="2247393" y="238683"/>
                </a:cubicBezTo>
                <a:cubicBezTo>
                  <a:pt x="2248144" y="255113"/>
                  <a:pt x="2241212" y="289532"/>
                  <a:pt x="2237095" y="310500"/>
                </a:cubicBezTo>
                <a:close/>
                <a:moveTo>
                  <a:pt x="606951" y="152058"/>
                </a:moveTo>
                <a:cubicBezTo>
                  <a:pt x="585861" y="126672"/>
                  <a:pt x="552204" y="113592"/>
                  <a:pt x="506706" y="113412"/>
                </a:cubicBezTo>
                <a:cubicBezTo>
                  <a:pt x="446901" y="113412"/>
                  <a:pt x="393408" y="135174"/>
                  <a:pt x="351958" y="176365"/>
                </a:cubicBezTo>
                <a:cubicBezTo>
                  <a:pt x="302476" y="225550"/>
                  <a:pt x="272933" y="299510"/>
                  <a:pt x="272985" y="374196"/>
                </a:cubicBezTo>
                <a:cubicBezTo>
                  <a:pt x="273024" y="439939"/>
                  <a:pt x="306695" y="505631"/>
                  <a:pt x="381203" y="505631"/>
                </a:cubicBezTo>
                <a:cubicBezTo>
                  <a:pt x="442592" y="505631"/>
                  <a:pt x="479185" y="469953"/>
                  <a:pt x="494206" y="424869"/>
                </a:cubicBezTo>
                <a:lnTo>
                  <a:pt x="480290" y="497208"/>
                </a:lnTo>
                <a:lnTo>
                  <a:pt x="587383" y="497208"/>
                </a:lnTo>
                <a:lnTo>
                  <a:pt x="627817" y="287037"/>
                </a:lnTo>
                <a:cubicBezTo>
                  <a:pt x="635608" y="246027"/>
                  <a:pt x="638169" y="189628"/>
                  <a:pt x="606951" y="152058"/>
                </a:cubicBezTo>
                <a:close/>
                <a:moveTo>
                  <a:pt x="514414" y="310500"/>
                </a:moveTo>
                <a:cubicBezTo>
                  <a:pt x="502328" y="372547"/>
                  <a:pt x="467193" y="414918"/>
                  <a:pt x="426399" y="414918"/>
                </a:cubicBezTo>
                <a:cubicBezTo>
                  <a:pt x="400893" y="414918"/>
                  <a:pt x="386235" y="390455"/>
                  <a:pt x="386220" y="351174"/>
                </a:cubicBezTo>
                <a:cubicBezTo>
                  <a:pt x="386180" y="288302"/>
                  <a:pt x="431870" y="197893"/>
                  <a:pt x="484610" y="197893"/>
                </a:cubicBezTo>
                <a:cubicBezTo>
                  <a:pt x="509515" y="197893"/>
                  <a:pt x="523404" y="212182"/>
                  <a:pt x="524712" y="238683"/>
                </a:cubicBezTo>
                <a:cubicBezTo>
                  <a:pt x="525462" y="255113"/>
                  <a:pt x="518530" y="289532"/>
                  <a:pt x="514414" y="310500"/>
                </a:cubicBezTo>
                <a:close/>
                <a:moveTo>
                  <a:pt x="1865864" y="113412"/>
                </a:moveTo>
                <a:cubicBezTo>
                  <a:pt x="1819094" y="113412"/>
                  <a:pt x="1777774" y="140376"/>
                  <a:pt x="1749875" y="180686"/>
                </a:cubicBezTo>
                <a:lnTo>
                  <a:pt x="1761420" y="120329"/>
                </a:lnTo>
                <a:lnTo>
                  <a:pt x="1662666" y="120329"/>
                </a:lnTo>
                <a:lnTo>
                  <a:pt x="1567483" y="617550"/>
                </a:lnTo>
                <a:lnTo>
                  <a:pt x="1679604" y="617550"/>
                </a:lnTo>
                <a:lnTo>
                  <a:pt x="1708085" y="468046"/>
                </a:lnTo>
                <a:cubicBezTo>
                  <a:pt x="1720816" y="490846"/>
                  <a:pt x="1743145" y="505632"/>
                  <a:pt x="1782974" y="505635"/>
                </a:cubicBezTo>
                <a:cubicBezTo>
                  <a:pt x="1807282" y="505361"/>
                  <a:pt x="1835253" y="498863"/>
                  <a:pt x="1864479" y="483389"/>
                </a:cubicBezTo>
                <a:cubicBezTo>
                  <a:pt x="1944040" y="441264"/>
                  <a:pt x="1988181" y="347642"/>
                  <a:pt x="1988181" y="256331"/>
                </a:cubicBezTo>
                <a:cubicBezTo>
                  <a:pt x="1988181" y="169267"/>
                  <a:pt x="1940069" y="113412"/>
                  <a:pt x="1865864" y="113412"/>
                </a:cubicBezTo>
                <a:close/>
                <a:moveTo>
                  <a:pt x="1769434" y="421096"/>
                </a:moveTo>
                <a:cubicBezTo>
                  <a:pt x="1717848" y="421096"/>
                  <a:pt x="1730940" y="347514"/>
                  <a:pt x="1735618" y="323009"/>
                </a:cubicBezTo>
                <a:cubicBezTo>
                  <a:pt x="1749285" y="251336"/>
                  <a:pt x="1784539" y="204083"/>
                  <a:pt x="1826299" y="204083"/>
                </a:cubicBezTo>
                <a:cubicBezTo>
                  <a:pt x="1867368" y="204083"/>
                  <a:pt x="1871576" y="247067"/>
                  <a:pt x="1871576" y="264766"/>
                </a:cubicBezTo>
                <a:cubicBezTo>
                  <a:pt x="1871576" y="338066"/>
                  <a:pt x="1828326" y="421096"/>
                  <a:pt x="1769434" y="421096"/>
                </a:cubicBezTo>
                <a:close/>
                <a:moveTo>
                  <a:pt x="312690" y="112292"/>
                </a:moveTo>
                <a:lnTo>
                  <a:pt x="290790" y="226685"/>
                </a:lnTo>
                <a:cubicBezTo>
                  <a:pt x="214138" y="215159"/>
                  <a:pt x="160276" y="252471"/>
                  <a:pt x="142422" y="345714"/>
                </a:cubicBezTo>
                <a:lnTo>
                  <a:pt x="112141" y="503840"/>
                </a:lnTo>
                <a:lnTo>
                  <a:pt x="0" y="503840"/>
                </a:lnTo>
                <a:lnTo>
                  <a:pt x="73440" y="120329"/>
                </a:lnTo>
                <a:lnTo>
                  <a:pt x="172185" y="120329"/>
                </a:lnTo>
                <a:lnTo>
                  <a:pt x="156202" y="203879"/>
                </a:lnTo>
                <a:cubicBezTo>
                  <a:pt x="182129" y="145253"/>
                  <a:pt x="243682" y="106042"/>
                  <a:pt x="312690" y="112292"/>
                </a:cubicBezTo>
                <a:close/>
                <a:moveTo>
                  <a:pt x="944243" y="497208"/>
                </a:moveTo>
                <a:lnTo>
                  <a:pt x="1039422" y="0"/>
                </a:lnTo>
                <a:lnTo>
                  <a:pt x="1150777" y="0"/>
                </a:lnTo>
                <a:lnTo>
                  <a:pt x="1094906" y="291909"/>
                </a:lnTo>
                <a:lnTo>
                  <a:pt x="1239347" y="120329"/>
                </a:lnTo>
                <a:lnTo>
                  <a:pt x="1361754" y="120329"/>
                </a:lnTo>
                <a:lnTo>
                  <a:pt x="1212060" y="293812"/>
                </a:lnTo>
                <a:lnTo>
                  <a:pt x="1294315" y="497208"/>
                </a:lnTo>
                <a:lnTo>
                  <a:pt x="1173734" y="497208"/>
                </a:lnTo>
                <a:lnTo>
                  <a:pt x="1094235" y="295415"/>
                </a:lnTo>
                <a:lnTo>
                  <a:pt x="1055611" y="497208"/>
                </a:lnTo>
                <a:lnTo>
                  <a:pt x="944243" y="497208"/>
                </a:lnTo>
                <a:close/>
                <a:moveTo>
                  <a:pt x="2280316" y="695157"/>
                </a:moveTo>
                <a:cubicBezTo>
                  <a:pt x="2225655" y="695157"/>
                  <a:pt x="2187788" y="741906"/>
                  <a:pt x="2187788" y="795876"/>
                </a:cubicBezTo>
                <a:cubicBezTo>
                  <a:pt x="2187788" y="833773"/>
                  <a:pt x="2212818" y="861573"/>
                  <a:pt x="2253291" y="861573"/>
                </a:cubicBezTo>
                <a:cubicBezTo>
                  <a:pt x="2307953" y="861573"/>
                  <a:pt x="2345820" y="815176"/>
                  <a:pt x="2345820" y="760854"/>
                </a:cubicBezTo>
                <a:cubicBezTo>
                  <a:pt x="2345820" y="725897"/>
                  <a:pt x="2323428" y="695157"/>
                  <a:pt x="2280316" y="695157"/>
                </a:cubicBezTo>
                <a:close/>
                <a:moveTo>
                  <a:pt x="2275683" y="724555"/>
                </a:moveTo>
                <a:cubicBezTo>
                  <a:pt x="2298751" y="724555"/>
                  <a:pt x="2306312" y="744845"/>
                  <a:pt x="2306312" y="761174"/>
                </a:cubicBezTo>
                <a:cubicBezTo>
                  <a:pt x="2306312" y="792936"/>
                  <a:pt x="2287233" y="832175"/>
                  <a:pt x="2258568" y="832175"/>
                </a:cubicBezTo>
                <a:cubicBezTo>
                  <a:pt x="2238814" y="832175"/>
                  <a:pt x="2227296" y="816774"/>
                  <a:pt x="2227296" y="794885"/>
                </a:cubicBezTo>
                <a:cubicBezTo>
                  <a:pt x="2227296" y="765136"/>
                  <a:pt x="2245087" y="724555"/>
                  <a:pt x="2275683" y="724555"/>
                </a:cubicBezTo>
                <a:close/>
                <a:moveTo>
                  <a:pt x="2541237" y="695157"/>
                </a:moveTo>
                <a:cubicBezTo>
                  <a:pt x="2486576" y="695157"/>
                  <a:pt x="2448709" y="741906"/>
                  <a:pt x="2448709" y="795876"/>
                </a:cubicBezTo>
                <a:cubicBezTo>
                  <a:pt x="2448709" y="833773"/>
                  <a:pt x="2473739" y="861573"/>
                  <a:pt x="2514212" y="861573"/>
                </a:cubicBezTo>
                <a:cubicBezTo>
                  <a:pt x="2568874" y="861573"/>
                  <a:pt x="2606741" y="815176"/>
                  <a:pt x="2606741" y="760854"/>
                </a:cubicBezTo>
                <a:cubicBezTo>
                  <a:pt x="2606741" y="725897"/>
                  <a:pt x="2584349" y="695157"/>
                  <a:pt x="2541237" y="695157"/>
                </a:cubicBezTo>
                <a:close/>
                <a:moveTo>
                  <a:pt x="2536604" y="724555"/>
                </a:moveTo>
                <a:cubicBezTo>
                  <a:pt x="2559672" y="724555"/>
                  <a:pt x="2567233" y="744845"/>
                  <a:pt x="2567233" y="761174"/>
                </a:cubicBezTo>
                <a:cubicBezTo>
                  <a:pt x="2567233" y="792936"/>
                  <a:pt x="2548154" y="832175"/>
                  <a:pt x="2519488" y="832175"/>
                </a:cubicBezTo>
                <a:cubicBezTo>
                  <a:pt x="2499734" y="832175"/>
                  <a:pt x="2488217" y="816774"/>
                  <a:pt x="2488217" y="794885"/>
                </a:cubicBezTo>
                <a:cubicBezTo>
                  <a:pt x="2488217" y="765136"/>
                  <a:pt x="2506008" y="724555"/>
                  <a:pt x="2536604" y="724555"/>
                </a:cubicBezTo>
                <a:close/>
                <a:moveTo>
                  <a:pt x="2441704" y="646623"/>
                </a:moveTo>
                <a:lnTo>
                  <a:pt x="2400932" y="857994"/>
                </a:lnTo>
                <a:lnTo>
                  <a:pt x="2362712" y="857994"/>
                </a:lnTo>
                <a:lnTo>
                  <a:pt x="2403190" y="646623"/>
                </a:lnTo>
                <a:lnTo>
                  <a:pt x="2441704" y="646623"/>
                </a:lnTo>
                <a:close/>
                <a:moveTo>
                  <a:pt x="1819430" y="701970"/>
                </a:moveTo>
                <a:lnTo>
                  <a:pt x="1813367" y="733641"/>
                </a:lnTo>
                <a:cubicBezTo>
                  <a:pt x="1806719" y="730152"/>
                  <a:pt x="1798148" y="726217"/>
                  <a:pt x="1783826" y="726217"/>
                </a:cubicBezTo>
                <a:cubicBezTo>
                  <a:pt x="1746957" y="726217"/>
                  <a:pt x="1723567" y="759896"/>
                  <a:pt x="1723567" y="793256"/>
                </a:cubicBezTo>
                <a:cubicBezTo>
                  <a:pt x="1723567" y="817093"/>
                  <a:pt x="1737401" y="830514"/>
                  <a:pt x="1758796" y="830514"/>
                </a:cubicBezTo>
                <a:cubicBezTo>
                  <a:pt x="1780522" y="830514"/>
                  <a:pt x="1796308" y="821596"/>
                  <a:pt x="1801876" y="818489"/>
                </a:cubicBezTo>
                <a:lnTo>
                  <a:pt x="1795551" y="851535"/>
                </a:lnTo>
                <a:cubicBezTo>
                  <a:pt x="1786178" y="856289"/>
                  <a:pt x="1769537" y="861253"/>
                  <a:pt x="1748275" y="861253"/>
                </a:cubicBezTo>
                <a:cubicBezTo>
                  <a:pt x="1708092" y="861253"/>
                  <a:pt x="1683415" y="835754"/>
                  <a:pt x="1683415" y="797825"/>
                </a:cubicBezTo>
                <a:cubicBezTo>
                  <a:pt x="1683415" y="742225"/>
                  <a:pt x="1725883" y="695477"/>
                  <a:pt x="1785145" y="695477"/>
                </a:cubicBezTo>
                <a:cubicBezTo>
                  <a:pt x="1800432" y="695477"/>
                  <a:pt x="1813804" y="699277"/>
                  <a:pt x="1819430" y="701970"/>
                </a:cubicBezTo>
                <a:close/>
                <a:moveTo>
                  <a:pt x="1599026" y="831504"/>
                </a:moveTo>
                <a:cubicBezTo>
                  <a:pt x="1625535" y="831504"/>
                  <a:pt x="1644256" y="821717"/>
                  <a:pt x="1657309" y="812360"/>
                </a:cubicBezTo>
                <a:lnTo>
                  <a:pt x="1650747" y="846645"/>
                </a:lnTo>
                <a:cubicBezTo>
                  <a:pt x="1634704" y="856213"/>
                  <a:pt x="1611229" y="861573"/>
                  <a:pt x="1590147" y="861573"/>
                </a:cubicBezTo>
                <a:cubicBezTo>
                  <a:pt x="1545684" y="861573"/>
                  <a:pt x="1524289" y="834444"/>
                  <a:pt x="1524289" y="795524"/>
                </a:cubicBezTo>
                <a:cubicBezTo>
                  <a:pt x="1524289" y="747466"/>
                  <a:pt x="1559840" y="695157"/>
                  <a:pt x="1615145" y="695157"/>
                </a:cubicBezTo>
                <a:cubicBezTo>
                  <a:pt x="1646771" y="695157"/>
                  <a:pt x="1666846" y="713115"/>
                  <a:pt x="1666846" y="739957"/>
                </a:cubicBezTo>
                <a:cubicBezTo>
                  <a:pt x="1666846" y="780794"/>
                  <a:pt x="1623735" y="793895"/>
                  <a:pt x="1561835" y="792585"/>
                </a:cubicBezTo>
                <a:cubicBezTo>
                  <a:pt x="1561159" y="798145"/>
                  <a:pt x="1562478" y="808945"/>
                  <a:pt x="1566114" y="815176"/>
                </a:cubicBezTo>
                <a:cubicBezTo>
                  <a:pt x="1572355" y="825944"/>
                  <a:pt x="1583873" y="831504"/>
                  <a:pt x="1599026" y="831504"/>
                </a:cubicBezTo>
                <a:close/>
                <a:moveTo>
                  <a:pt x="1565760" y="764114"/>
                </a:moveTo>
                <a:cubicBezTo>
                  <a:pt x="1605268" y="764465"/>
                  <a:pt x="1630620" y="759225"/>
                  <a:pt x="1630620" y="739956"/>
                </a:cubicBezTo>
                <a:cubicBezTo>
                  <a:pt x="1630620" y="729796"/>
                  <a:pt x="1622416" y="723596"/>
                  <a:pt x="1610222" y="723596"/>
                </a:cubicBezTo>
                <a:cubicBezTo>
                  <a:pt x="1586189" y="723596"/>
                  <a:pt x="1570393" y="744846"/>
                  <a:pt x="1565760" y="764114"/>
                </a:cubicBezTo>
                <a:close/>
                <a:moveTo>
                  <a:pt x="2158533" y="765136"/>
                </a:moveTo>
                <a:lnTo>
                  <a:pt x="2140621" y="857994"/>
                </a:lnTo>
                <a:lnTo>
                  <a:pt x="2102401" y="857994"/>
                </a:lnTo>
                <a:lnTo>
                  <a:pt x="2119621" y="768076"/>
                </a:lnTo>
                <a:cubicBezTo>
                  <a:pt x="2120746" y="762183"/>
                  <a:pt x="2121512" y="755294"/>
                  <a:pt x="2121512" y="749095"/>
                </a:cubicBezTo>
                <a:cubicBezTo>
                  <a:pt x="2121512" y="735675"/>
                  <a:pt x="2116557" y="726216"/>
                  <a:pt x="2101404" y="726216"/>
                </a:cubicBezTo>
                <a:cubicBezTo>
                  <a:pt x="2083966" y="726216"/>
                  <a:pt x="2061959" y="747114"/>
                  <a:pt x="2055042" y="784436"/>
                </a:cubicBezTo>
                <a:lnTo>
                  <a:pt x="2040853" y="857994"/>
                </a:lnTo>
                <a:lnTo>
                  <a:pt x="2002633" y="857994"/>
                </a:lnTo>
                <a:lnTo>
                  <a:pt x="2033316" y="697777"/>
                </a:lnTo>
                <a:lnTo>
                  <a:pt x="2067888" y="697777"/>
                </a:lnTo>
                <a:lnTo>
                  <a:pt x="2061951" y="728554"/>
                </a:lnTo>
                <a:cubicBezTo>
                  <a:pt x="2076820" y="706392"/>
                  <a:pt x="2097643" y="695157"/>
                  <a:pt x="2120514" y="695157"/>
                </a:cubicBezTo>
                <a:cubicBezTo>
                  <a:pt x="2143550" y="695157"/>
                  <a:pt x="2161341" y="708865"/>
                  <a:pt x="2161341" y="738934"/>
                </a:cubicBezTo>
                <a:cubicBezTo>
                  <a:pt x="2161341" y="746156"/>
                  <a:pt x="2160173" y="757276"/>
                  <a:pt x="2158533" y="765136"/>
                </a:cubicBezTo>
                <a:close/>
                <a:moveTo>
                  <a:pt x="1980144" y="738934"/>
                </a:moveTo>
                <a:cubicBezTo>
                  <a:pt x="1980144" y="746156"/>
                  <a:pt x="1978976" y="757276"/>
                  <a:pt x="1977335" y="765136"/>
                </a:cubicBezTo>
                <a:lnTo>
                  <a:pt x="1959424" y="857994"/>
                </a:lnTo>
                <a:lnTo>
                  <a:pt x="1921204" y="857994"/>
                </a:lnTo>
                <a:lnTo>
                  <a:pt x="1938424" y="768076"/>
                </a:lnTo>
                <a:cubicBezTo>
                  <a:pt x="1939549" y="762183"/>
                  <a:pt x="1940315" y="755294"/>
                  <a:pt x="1940315" y="749095"/>
                </a:cubicBezTo>
                <a:cubicBezTo>
                  <a:pt x="1940315" y="735675"/>
                  <a:pt x="1935360" y="726216"/>
                  <a:pt x="1920206" y="726216"/>
                </a:cubicBezTo>
                <a:cubicBezTo>
                  <a:pt x="1902769" y="726216"/>
                  <a:pt x="1880762" y="747114"/>
                  <a:pt x="1873845" y="784436"/>
                </a:cubicBezTo>
                <a:lnTo>
                  <a:pt x="1873845" y="784436"/>
                </a:lnTo>
                <a:lnTo>
                  <a:pt x="1859656" y="857994"/>
                </a:lnTo>
                <a:lnTo>
                  <a:pt x="1821436" y="857994"/>
                </a:lnTo>
                <a:lnTo>
                  <a:pt x="1861915" y="646623"/>
                </a:lnTo>
                <a:lnTo>
                  <a:pt x="1900428" y="646623"/>
                </a:lnTo>
                <a:lnTo>
                  <a:pt x="1885984" y="721502"/>
                </a:lnTo>
                <a:cubicBezTo>
                  <a:pt x="1900326" y="704012"/>
                  <a:pt x="1919014" y="695157"/>
                  <a:pt x="1939317" y="695157"/>
                </a:cubicBezTo>
                <a:cubicBezTo>
                  <a:pt x="1962353" y="695157"/>
                  <a:pt x="1980144" y="708865"/>
                  <a:pt x="1980144" y="738934"/>
                </a:cubicBezTo>
                <a:close/>
                <a:moveTo>
                  <a:pt x="1486679" y="698736"/>
                </a:moveTo>
                <a:lnTo>
                  <a:pt x="1522584" y="698736"/>
                </a:lnTo>
                <a:lnTo>
                  <a:pt x="1516664" y="728165"/>
                </a:lnTo>
                <a:lnTo>
                  <a:pt x="1480760" y="728165"/>
                </a:lnTo>
                <a:lnTo>
                  <a:pt x="1468243" y="792264"/>
                </a:lnTo>
                <a:cubicBezTo>
                  <a:pt x="1466603" y="799775"/>
                  <a:pt x="1465285" y="807955"/>
                  <a:pt x="1465285" y="814824"/>
                </a:cubicBezTo>
                <a:cubicBezTo>
                  <a:pt x="1465285" y="823675"/>
                  <a:pt x="1469241" y="829236"/>
                  <a:pt x="1479440" y="829236"/>
                </a:cubicBezTo>
                <a:cubicBezTo>
                  <a:pt x="1484941" y="829236"/>
                  <a:pt x="1490390" y="828740"/>
                  <a:pt x="1494778" y="827801"/>
                </a:cubicBezTo>
                <a:lnTo>
                  <a:pt x="1488997" y="857990"/>
                </a:lnTo>
                <a:lnTo>
                  <a:pt x="1488996" y="857994"/>
                </a:lnTo>
                <a:cubicBezTo>
                  <a:pt x="1483398" y="860295"/>
                  <a:pt x="1473198" y="861254"/>
                  <a:pt x="1463965" y="861254"/>
                </a:cubicBezTo>
                <a:cubicBezTo>
                  <a:pt x="1437648" y="861254"/>
                  <a:pt x="1426097" y="846874"/>
                  <a:pt x="1426097" y="828564"/>
                </a:cubicBezTo>
                <a:cubicBezTo>
                  <a:pt x="1426097" y="819713"/>
                  <a:pt x="1427096" y="810894"/>
                  <a:pt x="1429411" y="799135"/>
                </a:cubicBezTo>
                <a:lnTo>
                  <a:pt x="1443247" y="728165"/>
                </a:lnTo>
                <a:lnTo>
                  <a:pt x="1421818" y="728165"/>
                </a:lnTo>
                <a:lnTo>
                  <a:pt x="1427416" y="698736"/>
                </a:lnTo>
                <a:lnTo>
                  <a:pt x="1448813" y="698736"/>
                </a:lnTo>
                <a:lnTo>
                  <a:pt x="1457003" y="657748"/>
                </a:lnTo>
                <a:lnTo>
                  <a:pt x="1494288" y="657748"/>
                </a:lnTo>
                <a:lnTo>
                  <a:pt x="1486679" y="698736"/>
                </a:lnTo>
                <a:close/>
                <a:moveTo>
                  <a:pt x="2788298" y="886433"/>
                </a:moveTo>
                <a:cubicBezTo>
                  <a:pt x="2797421" y="891459"/>
                  <a:pt x="2817033" y="897683"/>
                  <a:pt x="2828271" y="878611"/>
                </a:cubicBezTo>
                <a:lnTo>
                  <a:pt x="2840780" y="853718"/>
                </a:lnTo>
                <a:lnTo>
                  <a:pt x="2812203" y="697777"/>
                </a:lnTo>
                <a:lnTo>
                  <a:pt x="2852387" y="697777"/>
                </a:lnTo>
                <a:lnTo>
                  <a:pt x="2867179" y="816325"/>
                </a:lnTo>
                <a:lnTo>
                  <a:pt x="2928097" y="697777"/>
                </a:lnTo>
                <a:lnTo>
                  <a:pt x="2968924" y="697777"/>
                </a:lnTo>
                <a:lnTo>
                  <a:pt x="2861660" y="887677"/>
                </a:lnTo>
                <a:lnTo>
                  <a:pt x="2861660" y="887739"/>
                </a:lnTo>
                <a:cubicBezTo>
                  <a:pt x="2840670" y="925032"/>
                  <a:pt x="2811722" y="931006"/>
                  <a:pt x="2782349" y="917510"/>
                </a:cubicBezTo>
                <a:lnTo>
                  <a:pt x="2788298" y="886433"/>
                </a:lnTo>
                <a:close/>
                <a:moveTo>
                  <a:pt x="2783865" y="738023"/>
                </a:moveTo>
                <a:cubicBezTo>
                  <a:pt x="2783865" y="746856"/>
                  <a:pt x="2782548" y="756668"/>
                  <a:pt x="2780573" y="765507"/>
                </a:cubicBezTo>
                <a:lnTo>
                  <a:pt x="2766056" y="837735"/>
                </a:lnTo>
                <a:cubicBezTo>
                  <a:pt x="2760075" y="868795"/>
                  <a:pt x="2751071" y="893655"/>
                  <a:pt x="2732771" y="908673"/>
                </a:cubicBezTo>
                <a:cubicBezTo>
                  <a:pt x="2715803" y="922413"/>
                  <a:pt x="2693178" y="926343"/>
                  <a:pt x="2672895" y="926343"/>
                </a:cubicBezTo>
                <a:cubicBezTo>
                  <a:pt x="2654111" y="926343"/>
                  <a:pt x="2636689" y="922930"/>
                  <a:pt x="2625597" y="917510"/>
                </a:cubicBezTo>
                <a:lnTo>
                  <a:pt x="2631546" y="886433"/>
                </a:lnTo>
                <a:cubicBezTo>
                  <a:pt x="2640780" y="891993"/>
                  <a:pt x="2658539" y="895923"/>
                  <a:pt x="2673692" y="895923"/>
                </a:cubicBezTo>
                <a:cubicBezTo>
                  <a:pt x="2698723" y="895923"/>
                  <a:pt x="2717833" y="884164"/>
                  <a:pt x="2725716" y="847194"/>
                </a:cubicBezTo>
                <a:lnTo>
                  <a:pt x="2728786" y="833259"/>
                </a:lnTo>
                <a:cubicBezTo>
                  <a:pt x="2715922" y="851397"/>
                  <a:pt x="2696745" y="861694"/>
                  <a:pt x="2675487" y="861694"/>
                </a:cubicBezTo>
                <a:cubicBezTo>
                  <a:pt x="2641227" y="861694"/>
                  <a:pt x="2627062" y="833883"/>
                  <a:pt x="2627062" y="805419"/>
                </a:cubicBezTo>
                <a:cubicBezTo>
                  <a:pt x="2627062" y="755034"/>
                  <a:pt x="2661981" y="695157"/>
                  <a:pt x="2730167" y="695157"/>
                </a:cubicBezTo>
                <a:cubicBezTo>
                  <a:pt x="2763769" y="695157"/>
                  <a:pt x="2783865" y="709232"/>
                  <a:pt x="2783865" y="738023"/>
                </a:cubicBezTo>
                <a:close/>
                <a:moveTo>
                  <a:pt x="2744332" y="744568"/>
                </a:moveTo>
                <a:cubicBezTo>
                  <a:pt x="2744002" y="731479"/>
                  <a:pt x="2736426" y="724282"/>
                  <a:pt x="2722919" y="724282"/>
                </a:cubicBezTo>
                <a:cubicBezTo>
                  <a:pt x="2689323" y="724282"/>
                  <a:pt x="2667246" y="767142"/>
                  <a:pt x="2667246" y="798548"/>
                </a:cubicBezTo>
                <a:cubicBezTo>
                  <a:pt x="2667246" y="815892"/>
                  <a:pt x="2674829" y="830614"/>
                  <a:pt x="2692615" y="830614"/>
                </a:cubicBezTo>
                <a:cubicBezTo>
                  <a:pt x="2712381" y="830614"/>
                  <a:pt x="2732806" y="810328"/>
                  <a:pt x="2739395" y="778262"/>
                </a:cubicBezTo>
                <a:lnTo>
                  <a:pt x="2742357" y="763539"/>
                </a:lnTo>
                <a:cubicBezTo>
                  <a:pt x="2743358" y="757739"/>
                  <a:pt x="2744661" y="752092"/>
                  <a:pt x="2744331" y="744568"/>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437715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0268CA9-EA3D-4CC3-936D-FD650AAFF2C6}"/>
              </a:ext>
            </a:extLst>
          </p:cNvPr>
          <p:cNvSpPr/>
          <p:nvPr userDrawn="1"/>
        </p:nvSpPr>
        <p:spPr bwMode="black">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solidFill>
            <a:srgbClr val="EB0000"/>
          </a:solidFill>
          <a:ln w="12537" cap="flat">
            <a:noFill/>
            <a:prstDash val="solid"/>
            <a:miter/>
          </a:ln>
        </p:spPr>
        <p:txBody>
          <a:bodyPr rtlCol="0" anchor="ctr"/>
          <a:lstStyle/>
          <a:p>
            <a:endParaRPr lang="en-US" sz="450"/>
          </a:p>
        </p:txBody>
      </p:sp>
      <p:sp>
        <p:nvSpPr>
          <p:cNvPr id="2" name="Title 1"/>
          <p:cNvSpPr>
            <a:spLocks noGrp="1"/>
          </p:cNvSpPr>
          <p:nvPr>
            <p:ph type="ctrTitle" hasCustomPrompt="1"/>
          </p:nvPr>
        </p:nvSpPr>
        <p:spPr>
          <a:xfrm>
            <a:off x="323546" y="279400"/>
            <a:ext cx="7136879" cy="2157834"/>
          </a:xfrm>
        </p:spPr>
        <p:txBody>
          <a:bodyPr anchor="b" anchorCtr="0">
            <a:noAutofit/>
          </a:bodyPr>
          <a:lstStyle>
            <a:lvl1pPr algn="l" fontAlgn="b">
              <a:lnSpc>
                <a:spcPct val="112000"/>
              </a:lnSpc>
              <a:defRPr sz="4500">
                <a:solidFill>
                  <a:schemeClr val="tx2"/>
                </a:solidFill>
              </a:defRPr>
            </a:lvl1pPr>
          </a:lstStyle>
          <a:p>
            <a:r>
              <a:rPr lang="en-US"/>
              <a:t>Title with</a:t>
            </a:r>
            <a:br>
              <a:rPr lang="en-US"/>
            </a:br>
            <a:r>
              <a:rPr lang="en-US"/>
              <a:t>multiple lines</a:t>
            </a:r>
            <a:br>
              <a:rPr lang="en-US"/>
            </a:br>
            <a:r>
              <a:rPr lang="en-US"/>
              <a:t>here</a:t>
            </a:r>
          </a:p>
        </p:txBody>
      </p:sp>
      <p:sp>
        <p:nvSpPr>
          <p:cNvPr id="3" name="Subtitle 2"/>
          <p:cNvSpPr>
            <a:spLocks noGrp="1"/>
          </p:cNvSpPr>
          <p:nvPr>
            <p:ph type="subTitle" idx="1" hasCustomPrompt="1"/>
          </p:nvPr>
        </p:nvSpPr>
        <p:spPr>
          <a:xfrm>
            <a:off x="338659" y="2513255"/>
            <a:ext cx="5686425" cy="1153319"/>
          </a:xfrm>
        </p:spPr>
        <p:txBody>
          <a:bodyPr tIns="0" anchor="t">
            <a:noAutofit/>
          </a:bodyPr>
          <a:lstStyle>
            <a:lvl1pPr marL="0" indent="0" algn="l">
              <a:buNone/>
              <a:defRPr sz="2600">
                <a:ln>
                  <a:noFill/>
                </a:l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8870" y="4901789"/>
            <a:ext cx="5686425" cy="790575"/>
          </a:xfrm>
        </p:spPr>
        <p:txBody>
          <a:bodyPr/>
          <a:lstStyle>
            <a:lvl1pPr marL="0" indent="0">
              <a:spcBef>
                <a:spcPts val="0"/>
              </a:spcBef>
              <a:buNone/>
              <a:defRPr/>
            </a:lvl1pPr>
          </a:lstStyle>
          <a:p>
            <a:pPr lvl="0"/>
            <a:r>
              <a:rPr lang="en-US"/>
              <a:t>Name goes here</a:t>
            </a:r>
            <a:br>
              <a:rPr lang="en-US"/>
            </a:br>
            <a:r>
              <a:rPr lang="en-US"/>
              <a:t>Position goes here</a:t>
            </a:r>
          </a:p>
        </p:txBody>
      </p:sp>
      <p:sp>
        <p:nvSpPr>
          <p:cNvPr id="4" name="TextBox 3">
            <a:extLst>
              <a:ext uri="{FF2B5EF4-FFF2-40B4-BE49-F238E27FC236}">
                <a16:creationId xmlns:a16="http://schemas.microsoft.com/office/drawing/2014/main" id="{590B9095-92D1-D741-B2A0-A1E77F7D0F04}"/>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tx2"/>
                </a:solidFill>
              </a:rPr>
              <a:t>TM</a:t>
            </a:r>
          </a:p>
        </p:txBody>
      </p:sp>
      <p:sp>
        <p:nvSpPr>
          <p:cNvPr id="8" name="Freeform 5">
            <a:extLst>
              <a:ext uri="{FF2B5EF4-FFF2-40B4-BE49-F238E27FC236}">
                <a16:creationId xmlns:a16="http://schemas.microsoft.com/office/drawing/2014/main" id="{D5038A88-2DF2-403E-AD67-F23C8F76286E}"/>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30722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EB0000"/>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0268CA9-EA3D-4CC3-936D-FD650AAFF2C6}"/>
              </a:ext>
            </a:extLst>
          </p:cNvPr>
          <p:cNvSpPr/>
          <p:nvPr userDrawn="1"/>
        </p:nvSpPr>
        <p:spPr bwMode="black">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solidFill>
            <a:schemeClr val="bg1"/>
          </a:solidFill>
          <a:ln w="12537" cap="flat">
            <a:noFill/>
            <a:prstDash val="solid"/>
            <a:miter/>
          </a:ln>
        </p:spPr>
        <p:txBody>
          <a:bodyPr rtlCol="0" anchor="ctr"/>
          <a:lstStyle/>
          <a:p>
            <a:endParaRPr lang="en-US" sz="450"/>
          </a:p>
        </p:txBody>
      </p:sp>
      <p:sp>
        <p:nvSpPr>
          <p:cNvPr id="2" name="Title 1"/>
          <p:cNvSpPr>
            <a:spLocks noGrp="1"/>
          </p:cNvSpPr>
          <p:nvPr>
            <p:ph type="ctrTitle" hasCustomPrompt="1"/>
          </p:nvPr>
        </p:nvSpPr>
        <p:spPr>
          <a:xfrm>
            <a:off x="324612" y="278892"/>
            <a:ext cx="7136892" cy="2157984"/>
          </a:xfrm>
        </p:spPr>
        <p:txBody>
          <a:bodyPr anchor="b" anchorCtr="0">
            <a:noAutofit/>
          </a:bodyPr>
          <a:lstStyle>
            <a:lvl1pPr algn="l" fontAlgn="b">
              <a:lnSpc>
                <a:spcPct val="112000"/>
              </a:lnSpc>
              <a:defRPr sz="4500">
                <a:ln w="9525">
                  <a:noFill/>
                </a:ln>
                <a:solidFill>
                  <a:schemeClr val="bg1"/>
                </a:solidFill>
              </a:defRPr>
            </a:lvl1pPr>
          </a:lstStyle>
          <a:p>
            <a:r>
              <a:rPr lang="en-US"/>
              <a:t>Title with </a:t>
            </a:r>
            <a:br>
              <a:rPr lang="en-US"/>
            </a:br>
            <a:r>
              <a:rPr lang="en-US"/>
              <a:t>multiple lines</a:t>
            </a:r>
            <a:br>
              <a:rPr lang="en-US"/>
            </a:br>
            <a:r>
              <a:rPr lang="en-US"/>
              <a:t>here</a:t>
            </a:r>
          </a:p>
        </p:txBody>
      </p:sp>
      <p:sp>
        <p:nvSpPr>
          <p:cNvPr id="3" name="Subtitle 2"/>
          <p:cNvSpPr>
            <a:spLocks noGrp="1"/>
          </p:cNvSpPr>
          <p:nvPr>
            <p:ph type="subTitle" idx="1" hasCustomPrompt="1"/>
          </p:nvPr>
        </p:nvSpPr>
        <p:spPr>
          <a:xfrm>
            <a:off x="338329" y="2514601"/>
            <a:ext cx="5686425" cy="1153319"/>
          </a:xfrm>
        </p:spPr>
        <p:txBody>
          <a:bodyPr vert="horz" lIns="0" tIns="0" rIns="0" bIns="0" rtlCol="0" anchor="t">
            <a:noAutofit/>
          </a:bodyPr>
          <a:lstStyle>
            <a:lvl1pPr marL="0" indent="0">
              <a:buNone/>
              <a:defRPr lang="en-US" sz="2600" dirty="0">
                <a:ln>
                  <a:noFill/>
                </a:ln>
                <a:solidFill>
                  <a:schemeClr val="bg1"/>
                </a:solidFill>
              </a:defRPr>
            </a:lvl1pPr>
          </a:lstStyle>
          <a:p>
            <a:pPr lvl="0"/>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7473" y="4901185"/>
            <a:ext cx="5686425" cy="790575"/>
          </a:xfrm>
        </p:spPr>
        <p:txBody>
          <a:bodyPr/>
          <a:lstStyle>
            <a:lvl1pPr marL="0" indent="0">
              <a:spcBef>
                <a:spcPts val="0"/>
              </a:spcBef>
              <a:buNone/>
              <a:defRPr>
                <a:solidFill>
                  <a:schemeClr val="bg1"/>
                </a:solidFill>
              </a:defRPr>
            </a:lvl1pPr>
          </a:lstStyle>
          <a:p>
            <a:pPr lvl="0"/>
            <a:r>
              <a:rPr lang="en-US"/>
              <a:t>Name goes here</a:t>
            </a:r>
            <a:br>
              <a:rPr lang="en-US"/>
            </a:br>
            <a:r>
              <a:rPr lang="en-US"/>
              <a:t>Position goes here</a:t>
            </a:r>
          </a:p>
        </p:txBody>
      </p:sp>
      <p:sp>
        <p:nvSpPr>
          <p:cNvPr id="7" name="TextBox 6">
            <a:extLst>
              <a:ext uri="{FF2B5EF4-FFF2-40B4-BE49-F238E27FC236}">
                <a16:creationId xmlns:a16="http://schemas.microsoft.com/office/drawing/2014/main" id="{29719AA7-9253-234D-93B4-C6003F3D2F82}"/>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bg1"/>
                </a:solidFill>
              </a:rPr>
              <a:t>TM</a:t>
            </a:r>
          </a:p>
        </p:txBody>
      </p:sp>
      <p:sp>
        <p:nvSpPr>
          <p:cNvPr id="8" name="Freeform 5">
            <a:extLst>
              <a:ext uri="{FF2B5EF4-FFF2-40B4-BE49-F238E27FC236}">
                <a16:creationId xmlns:a16="http://schemas.microsoft.com/office/drawing/2014/main" id="{DE2798B3-CAEF-4256-A0E0-D50069F877E5}"/>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5012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612" y="278892"/>
            <a:ext cx="5771388" cy="2157984"/>
          </a:xfrm>
        </p:spPr>
        <p:txBody>
          <a:bodyPr anchor="b" anchorCtr="0">
            <a:noAutofit/>
          </a:bodyPr>
          <a:lstStyle>
            <a:lvl1pPr algn="l" fontAlgn="b">
              <a:lnSpc>
                <a:spcPct val="112000"/>
              </a:lnSpc>
              <a:defRPr sz="4500">
                <a:ln w="9525">
                  <a:noFill/>
                </a:ln>
                <a:solidFill>
                  <a:srgbClr val="EB0000"/>
                </a:solidFill>
              </a:defRPr>
            </a:lvl1pPr>
          </a:lstStyle>
          <a:p>
            <a:r>
              <a:rPr lang="en-US"/>
              <a:t>Title with</a:t>
            </a:r>
            <a:br>
              <a:rPr lang="en-US"/>
            </a:br>
            <a:r>
              <a:rPr lang="en-US"/>
              <a:t>multiple lines</a:t>
            </a:r>
            <a:br>
              <a:rPr lang="en-US"/>
            </a:br>
            <a:r>
              <a:rPr lang="en-US"/>
              <a:t>here</a:t>
            </a:r>
          </a:p>
        </p:txBody>
      </p:sp>
      <p:sp>
        <p:nvSpPr>
          <p:cNvPr id="3" name="Subtitle 2"/>
          <p:cNvSpPr>
            <a:spLocks noGrp="1"/>
          </p:cNvSpPr>
          <p:nvPr>
            <p:ph type="subTitle" idx="1" hasCustomPrompt="1"/>
          </p:nvPr>
        </p:nvSpPr>
        <p:spPr>
          <a:xfrm>
            <a:off x="338328" y="2514601"/>
            <a:ext cx="5757672" cy="1153319"/>
          </a:xfrm>
        </p:spPr>
        <p:txBody>
          <a:bodyPr vert="horz" lIns="0" tIns="0" rIns="0" bIns="0" rtlCol="0" anchor="t">
            <a:noAutofit/>
          </a:bodyPr>
          <a:lstStyle>
            <a:lvl1pPr marL="0" indent="0">
              <a:buNone/>
              <a:defRPr lang="en-US" sz="2600" dirty="0">
                <a:ln>
                  <a:noFill/>
                </a:ln>
              </a:defRPr>
            </a:lvl1pPr>
          </a:lstStyle>
          <a:p>
            <a:pPr lvl="0"/>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47472" y="4901185"/>
            <a:ext cx="5748528" cy="790575"/>
          </a:xfrm>
        </p:spPr>
        <p:txBody>
          <a:bodyPr/>
          <a:lstStyle>
            <a:lvl1pPr marL="0" indent="0">
              <a:spcBef>
                <a:spcPts val="0"/>
              </a:spcBef>
              <a:buNone/>
              <a:defRPr/>
            </a:lvl1pPr>
          </a:lstStyle>
          <a:p>
            <a:pPr lvl="0"/>
            <a:r>
              <a:rPr lang="en-US"/>
              <a:t>Name goes here</a:t>
            </a:r>
            <a:br>
              <a:rPr lang="en-US"/>
            </a:br>
            <a:r>
              <a:rPr lang="en-US"/>
              <a:t>Position goes here</a:t>
            </a:r>
          </a:p>
        </p:txBody>
      </p:sp>
      <p:sp>
        <p:nvSpPr>
          <p:cNvPr id="8" name="Freeform: Shape 13">
            <a:extLst>
              <a:ext uri="{FF2B5EF4-FFF2-40B4-BE49-F238E27FC236}">
                <a16:creationId xmlns:a16="http://schemas.microsoft.com/office/drawing/2014/main" id="{9F557C70-FE77-1840-9176-02291FB36A72}"/>
              </a:ext>
            </a:extLst>
          </p:cNvPr>
          <p:cNvSpPr/>
          <p:nvPr userDrawn="1"/>
        </p:nvSpPr>
        <p:spPr bwMode="black">
          <a:xfrm>
            <a:off x="7078981" y="1"/>
            <a:ext cx="5113020" cy="6859631"/>
          </a:xfrm>
          <a:custGeom>
            <a:avLst/>
            <a:gdLst>
              <a:gd name="connsiteX0" fmla="*/ 2570684 w 10226039"/>
              <a:gd name="connsiteY0" fmla="*/ 0 h 13719261"/>
              <a:gd name="connsiteX1" fmla="*/ 6040601 w 10226039"/>
              <a:gd name="connsiteY1" fmla="*/ 0 h 13719261"/>
              <a:gd name="connsiteX2" fmla="*/ 5489003 w 10226039"/>
              <a:gd name="connsiteY2" fmla="*/ 2946777 h 13719261"/>
              <a:gd name="connsiteX3" fmla="*/ 8422727 w 10226039"/>
              <a:gd name="connsiteY3" fmla="*/ 44613 h 13719261"/>
              <a:gd name="connsiteX4" fmla="*/ 8543311 w 10226039"/>
              <a:gd name="connsiteY4" fmla="*/ 0 h 13719261"/>
              <a:gd name="connsiteX5" fmla="*/ 10226039 w 10226039"/>
              <a:gd name="connsiteY5" fmla="*/ 0 h 13719261"/>
              <a:gd name="connsiteX6" fmla="*/ 10226039 w 10226039"/>
              <a:gd name="connsiteY6" fmla="*/ 3726234 h 13719261"/>
              <a:gd name="connsiteX7" fmla="*/ 10218619 w 10226039"/>
              <a:gd name="connsiteY7" fmla="*/ 3765852 h 13719261"/>
              <a:gd name="connsiteX8" fmla="*/ 5004857 w 10226039"/>
              <a:gd name="connsiteY8" fmla="*/ 8040537 h 13719261"/>
              <a:gd name="connsiteX9" fmla="*/ 3940763 w 10226039"/>
              <a:gd name="connsiteY9" fmla="*/ 13719261 h 13719261"/>
              <a:gd name="connsiteX10" fmla="*/ 0 w 10226039"/>
              <a:gd name="connsiteY10" fmla="*/ 13719261 h 1371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6039" h="13719261">
                <a:moveTo>
                  <a:pt x="2570684" y="0"/>
                </a:moveTo>
                <a:lnTo>
                  <a:pt x="6040601" y="0"/>
                </a:lnTo>
                <a:lnTo>
                  <a:pt x="5489003" y="2946777"/>
                </a:lnTo>
                <a:cubicBezTo>
                  <a:pt x="6058449" y="1630922"/>
                  <a:pt x="7116933" y="587408"/>
                  <a:pt x="8422727" y="44613"/>
                </a:cubicBezTo>
                <a:lnTo>
                  <a:pt x="8543311" y="0"/>
                </a:lnTo>
                <a:lnTo>
                  <a:pt x="10226039" y="0"/>
                </a:lnTo>
                <a:lnTo>
                  <a:pt x="10226039" y="3726234"/>
                </a:lnTo>
                <a:lnTo>
                  <a:pt x="10218619" y="3765852"/>
                </a:lnTo>
                <a:cubicBezTo>
                  <a:pt x="7524903" y="3351926"/>
                  <a:pt x="5632205" y="4691887"/>
                  <a:pt x="5004857" y="8040537"/>
                </a:cubicBezTo>
                <a:lnTo>
                  <a:pt x="3940763" y="13719261"/>
                </a:lnTo>
                <a:lnTo>
                  <a:pt x="0" y="13719261"/>
                </a:lnTo>
                <a:close/>
              </a:path>
            </a:pathLst>
          </a:custGeom>
          <a:gradFill>
            <a:gsLst>
              <a:gs pos="0">
                <a:schemeClr val="tx2"/>
              </a:gs>
              <a:gs pos="100000">
                <a:schemeClr val="accent4"/>
              </a:gs>
              <a:gs pos="50000">
                <a:schemeClr val="accent2"/>
              </a:gs>
            </a:gsLst>
            <a:lin ang="5400000" scaled="1"/>
          </a:gradFill>
          <a:ln w="12537" cap="flat">
            <a:noFill/>
            <a:prstDash val="solid"/>
            <a:miter/>
          </a:ln>
        </p:spPr>
        <p:txBody>
          <a:bodyPr wrap="square" rtlCol="0" anchor="ctr">
            <a:noAutofit/>
          </a:bodyPr>
          <a:lstStyle/>
          <a:p>
            <a:endParaRPr lang="en-US" sz="450"/>
          </a:p>
        </p:txBody>
      </p:sp>
      <p:sp>
        <p:nvSpPr>
          <p:cNvPr id="7" name="TextBox 6">
            <a:extLst>
              <a:ext uri="{FF2B5EF4-FFF2-40B4-BE49-F238E27FC236}">
                <a16:creationId xmlns:a16="http://schemas.microsoft.com/office/drawing/2014/main" id="{8E86A58D-A8F4-7A42-B2E2-D3E6C32D02EC}"/>
              </a:ext>
            </a:extLst>
          </p:cNvPr>
          <p:cNvSpPr txBox="1"/>
          <p:nvPr userDrawn="1"/>
        </p:nvSpPr>
        <p:spPr>
          <a:xfrm>
            <a:off x="9081369" y="6581001"/>
            <a:ext cx="1215025" cy="276999"/>
          </a:xfrm>
          <a:prstGeom prst="rect">
            <a:avLst/>
          </a:prstGeom>
          <a:noFill/>
        </p:spPr>
        <p:txBody>
          <a:bodyPr wrap="square" rtlCol="0">
            <a:spAutoFit/>
          </a:bodyPr>
          <a:lstStyle/>
          <a:p>
            <a:pPr algn="l"/>
            <a:r>
              <a:rPr lang="en-US" sz="1200">
                <a:solidFill>
                  <a:schemeClr val="accent4"/>
                </a:solidFill>
              </a:rPr>
              <a:t>TM</a:t>
            </a:r>
          </a:p>
        </p:txBody>
      </p:sp>
      <p:pic>
        <p:nvPicPr>
          <p:cNvPr id="9" name="Picture 8">
            <a:extLst>
              <a:ext uri="{FF2B5EF4-FFF2-40B4-BE49-F238E27FC236}">
                <a16:creationId xmlns:a16="http://schemas.microsoft.com/office/drawing/2014/main" id="{983FDA25-D591-486A-80A6-FD899A0C0587}"/>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7988780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chemeClr val="bg2"/>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F73A28EA-51F1-4C30-A492-E229702BEC5C}"/>
              </a:ext>
            </a:extLst>
          </p:cNvPr>
          <p:cNvGrpSpPr/>
          <p:nvPr userDrawn="1"/>
        </p:nvGrpSpPr>
        <p:grpSpPr>
          <a:xfrm>
            <a:off x="5918200" y="3071813"/>
            <a:ext cx="2641601" cy="1677988"/>
            <a:chOff x="5918200" y="3071813"/>
            <a:chExt cx="2641601" cy="1677988"/>
          </a:xfrm>
        </p:grpSpPr>
        <p:sp>
          <p:nvSpPr>
            <p:cNvPr id="73" name="Freeform 13">
              <a:extLst>
                <a:ext uri="{FF2B5EF4-FFF2-40B4-BE49-F238E27FC236}">
                  <a16:creationId xmlns:a16="http://schemas.microsoft.com/office/drawing/2014/main" id="{157B225C-57AA-4F02-907E-B10DC7584CAC}"/>
                </a:ext>
              </a:extLst>
            </p:cNvPr>
            <p:cNvSpPr>
              <a:spLocks/>
            </p:cNvSpPr>
            <p:nvPr userDrawn="1"/>
          </p:nvSpPr>
          <p:spPr bwMode="auto">
            <a:xfrm>
              <a:off x="7994650" y="4386263"/>
              <a:ext cx="179388" cy="363538"/>
            </a:xfrm>
            <a:custGeom>
              <a:avLst/>
              <a:gdLst>
                <a:gd name="T0" fmla="*/ 0 w 63"/>
                <a:gd name="T1" fmla="*/ 128 h 128"/>
                <a:gd name="T2" fmla="*/ 62 w 63"/>
                <a:gd name="T3" fmla="*/ 66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4">
              <a:extLst>
                <a:ext uri="{FF2B5EF4-FFF2-40B4-BE49-F238E27FC236}">
                  <a16:creationId xmlns:a16="http://schemas.microsoft.com/office/drawing/2014/main" id="{B47757C2-A088-403D-8939-9F19E1E88DC5}"/>
                </a:ext>
              </a:extLst>
            </p:cNvPr>
            <p:cNvSpPr>
              <a:spLocks/>
            </p:cNvSpPr>
            <p:nvPr userDrawn="1"/>
          </p:nvSpPr>
          <p:spPr bwMode="auto">
            <a:xfrm>
              <a:off x="7994650" y="3071813"/>
              <a:ext cx="179388" cy="363538"/>
            </a:xfrm>
            <a:custGeom>
              <a:avLst/>
              <a:gdLst>
                <a:gd name="T0" fmla="*/ 0 w 63"/>
                <a:gd name="T1" fmla="*/ 128 h 128"/>
                <a:gd name="T2" fmla="*/ 62 w 63"/>
                <a:gd name="T3" fmla="*/ 66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5">
              <a:extLst>
                <a:ext uri="{FF2B5EF4-FFF2-40B4-BE49-F238E27FC236}">
                  <a16:creationId xmlns:a16="http://schemas.microsoft.com/office/drawing/2014/main" id="{649E9D8E-5DB2-4222-A673-564C37469D48}"/>
                </a:ext>
              </a:extLst>
            </p:cNvPr>
            <p:cNvSpPr>
              <a:spLocks/>
            </p:cNvSpPr>
            <p:nvPr userDrawn="1"/>
          </p:nvSpPr>
          <p:spPr bwMode="auto">
            <a:xfrm>
              <a:off x="8380413" y="3462338"/>
              <a:ext cx="179388" cy="365125"/>
            </a:xfrm>
            <a:custGeom>
              <a:avLst/>
              <a:gdLst>
                <a:gd name="T0" fmla="*/ 0 w 63"/>
                <a:gd name="T1" fmla="*/ 128 h 128"/>
                <a:gd name="T2" fmla="*/ 62 w 63"/>
                <a:gd name="T3" fmla="*/ 67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7"/>
                    <a:pt x="62" y="67"/>
                    <a:pt x="62" y="67"/>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1312A355-A1CD-4AB9-8252-4A133AF956BE}"/>
                </a:ext>
              </a:extLst>
            </p:cNvPr>
            <p:cNvSpPr>
              <a:spLocks/>
            </p:cNvSpPr>
            <p:nvPr userDrawn="1"/>
          </p:nvSpPr>
          <p:spPr bwMode="auto">
            <a:xfrm>
              <a:off x="8380413" y="3995738"/>
              <a:ext cx="179388" cy="363538"/>
            </a:xfrm>
            <a:custGeom>
              <a:avLst/>
              <a:gdLst>
                <a:gd name="T0" fmla="*/ 0 w 63"/>
                <a:gd name="T1" fmla="*/ 128 h 128"/>
                <a:gd name="T2" fmla="*/ 62 w 63"/>
                <a:gd name="T3" fmla="*/ 66 h 128"/>
                <a:gd name="T4" fmla="*/ 62 w 63"/>
                <a:gd name="T5" fmla="*/ 61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2"/>
                    <a:pt x="62" y="61"/>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7">
              <a:extLst>
                <a:ext uri="{FF2B5EF4-FFF2-40B4-BE49-F238E27FC236}">
                  <a16:creationId xmlns:a16="http://schemas.microsoft.com/office/drawing/2014/main" id="{A2115675-7D24-4D80-9014-90B54EAF5D67}"/>
                </a:ext>
              </a:extLst>
            </p:cNvPr>
            <p:cNvSpPr>
              <a:spLocks/>
            </p:cNvSpPr>
            <p:nvPr userDrawn="1"/>
          </p:nvSpPr>
          <p:spPr bwMode="auto">
            <a:xfrm>
              <a:off x="5918200" y="3254375"/>
              <a:ext cx="2641600" cy="922338"/>
            </a:xfrm>
            <a:custGeom>
              <a:avLst/>
              <a:gdLst>
                <a:gd name="T0" fmla="*/ 929 w 929"/>
                <a:gd name="T1" fmla="*/ 324 h 324"/>
                <a:gd name="T2" fmla="*/ 724 w 929"/>
                <a:gd name="T3" fmla="*/ 324 h 324"/>
                <a:gd name="T4" fmla="*/ 655 w 929"/>
                <a:gd name="T5" fmla="*/ 295 h 324"/>
                <a:gd name="T6" fmla="*/ 430 w 929"/>
                <a:gd name="T7" fmla="*/ 69 h 324"/>
                <a:gd name="T8" fmla="*/ 263 w 929"/>
                <a:gd name="T9" fmla="*/ 0 h 324"/>
                <a:gd name="T10" fmla="*/ 0 w 929"/>
                <a:gd name="T11" fmla="*/ 0 h 324"/>
              </a:gdLst>
              <a:ahLst/>
              <a:cxnLst>
                <a:cxn ang="0">
                  <a:pos x="T0" y="T1"/>
                </a:cxn>
                <a:cxn ang="0">
                  <a:pos x="T2" y="T3"/>
                </a:cxn>
                <a:cxn ang="0">
                  <a:pos x="T4" y="T5"/>
                </a:cxn>
                <a:cxn ang="0">
                  <a:pos x="T6" y="T7"/>
                </a:cxn>
                <a:cxn ang="0">
                  <a:pos x="T8" y="T9"/>
                </a:cxn>
                <a:cxn ang="0">
                  <a:pos x="T10" y="T11"/>
                </a:cxn>
              </a:cxnLst>
              <a:rect l="0" t="0" r="r" b="b"/>
              <a:pathLst>
                <a:path w="929" h="324">
                  <a:moveTo>
                    <a:pt x="929" y="324"/>
                  </a:moveTo>
                  <a:cubicBezTo>
                    <a:pt x="724" y="324"/>
                    <a:pt x="724" y="324"/>
                    <a:pt x="724" y="324"/>
                  </a:cubicBezTo>
                  <a:cubicBezTo>
                    <a:pt x="698" y="324"/>
                    <a:pt x="674" y="313"/>
                    <a:pt x="655" y="295"/>
                  </a:cubicBezTo>
                  <a:cubicBezTo>
                    <a:pt x="430" y="69"/>
                    <a:pt x="430" y="69"/>
                    <a:pt x="430" y="69"/>
                  </a:cubicBezTo>
                  <a:cubicBezTo>
                    <a:pt x="385" y="25"/>
                    <a:pt x="326" y="0"/>
                    <a:pt x="263" y="0"/>
                  </a:cubicBezTo>
                  <a:cubicBezTo>
                    <a:pt x="0" y="0"/>
                    <a:pt x="0" y="0"/>
                    <a:pt x="0" y="0"/>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8">
              <a:extLst>
                <a:ext uri="{FF2B5EF4-FFF2-40B4-BE49-F238E27FC236}">
                  <a16:creationId xmlns:a16="http://schemas.microsoft.com/office/drawing/2014/main" id="{42B3A8E0-E546-4B6C-8779-583A33D14EC6}"/>
                </a:ext>
              </a:extLst>
            </p:cNvPr>
            <p:cNvSpPr>
              <a:spLocks/>
            </p:cNvSpPr>
            <p:nvPr userDrawn="1"/>
          </p:nvSpPr>
          <p:spPr bwMode="auto">
            <a:xfrm>
              <a:off x="5918200" y="3644900"/>
              <a:ext cx="2255838" cy="923925"/>
            </a:xfrm>
            <a:custGeom>
              <a:avLst/>
              <a:gdLst>
                <a:gd name="T0" fmla="*/ 793 w 793"/>
                <a:gd name="T1" fmla="*/ 324 h 324"/>
                <a:gd name="T2" fmla="*/ 724 w 793"/>
                <a:gd name="T3" fmla="*/ 324 h 324"/>
                <a:gd name="T4" fmla="*/ 558 w 793"/>
                <a:gd name="T5" fmla="*/ 255 h 324"/>
                <a:gd name="T6" fmla="*/ 332 w 793"/>
                <a:gd name="T7" fmla="*/ 29 h 324"/>
                <a:gd name="T8" fmla="*/ 263 w 793"/>
                <a:gd name="T9" fmla="*/ 0 h 324"/>
                <a:gd name="T10" fmla="*/ 0 w 793"/>
                <a:gd name="T11" fmla="*/ 0 h 324"/>
              </a:gdLst>
              <a:ahLst/>
              <a:cxnLst>
                <a:cxn ang="0">
                  <a:pos x="T0" y="T1"/>
                </a:cxn>
                <a:cxn ang="0">
                  <a:pos x="T2" y="T3"/>
                </a:cxn>
                <a:cxn ang="0">
                  <a:pos x="T4" y="T5"/>
                </a:cxn>
                <a:cxn ang="0">
                  <a:pos x="T6" y="T7"/>
                </a:cxn>
                <a:cxn ang="0">
                  <a:pos x="T8" y="T9"/>
                </a:cxn>
                <a:cxn ang="0">
                  <a:pos x="T10" y="T11"/>
                </a:cxn>
              </a:cxnLst>
              <a:rect l="0" t="0" r="r" b="b"/>
              <a:pathLst>
                <a:path w="793" h="324">
                  <a:moveTo>
                    <a:pt x="793" y="324"/>
                  </a:moveTo>
                  <a:cubicBezTo>
                    <a:pt x="724" y="324"/>
                    <a:pt x="724" y="324"/>
                    <a:pt x="724" y="324"/>
                  </a:cubicBezTo>
                  <a:cubicBezTo>
                    <a:pt x="662" y="324"/>
                    <a:pt x="603" y="299"/>
                    <a:pt x="558" y="255"/>
                  </a:cubicBezTo>
                  <a:cubicBezTo>
                    <a:pt x="332" y="29"/>
                    <a:pt x="332" y="29"/>
                    <a:pt x="332" y="29"/>
                  </a:cubicBezTo>
                  <a:cubicBezTo>
                    <a:pt x="314" y="11"/>
                    <a:pt x="289" y="0"/>
                    <a:pt x="263" y="0"/>
                  </a:cubicBezTo>
                  <a:cubicBezTo>
                    <a:pt x="0" y="0"/>
                    <a:pt x="0" y="0"/>
                    <a:pt x="0" y="0"/>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9">
              <a:extLst>
                <a:ext uri="{FF2B5EF4-FFF2-40B4-BE49-F238E27FC236}">
                  <a16:creationId xmlns:a16="http://schemas.microsoft.com/office/drawing/2014/main" id="{4B006A29-D4BA-4149-B62E-CDDCEF6978AC}"/>
                </a:ext>
              </a:extLst>
            </p:cNvPr>
            <p:cNvSpPr>
              <a:spLocks/>
            </p:cNvSpPr>
            <p:nvPr userDrawn="1"/>
          </p:nvSpPr>
          <p:spPr bwMode="auto">
            <a:xfrm>
              <a:off x="5918200" y="3644900"/>
              <a:ext cx="2641600" cy="923925"/>
            </a:xfrm>
            <a:custGeom>
              <a:avLst/>
              <a:gdLst>
                <a:gd name="T0" fmla="*/ 929 w 929"/>
                <a:gd name="T1" fmla="*/ 0 h 324"/>
                <a:gd name="T2" fmla="*/ 724 w 929"/>
                <a:gd name="T3" fmla="*/ 0 h 324"/>
                <a:gd name="T4" fmla="*/ 655 w 929"/>
                <a:gd name="T5" fmla="*/ 29 h 324"/>
                <a:gd name="T6" fmla="*/ 430 w 929"/>
                <a:gd name="T7" fmla="*/ 255 h 324"/>
                <a:gd name="T8" fmla="*/ 263 w 929"/>
                <a:gd name="T9" fmla="*/ 324 h 324"/>
                <a:gd name="T10" fmla="*/ 0 w 929"/>
                <a:gd name="T11" fmla="*/ 324 h 324"/>
              </a:gdLst>
              <a:ahLst/>
              <a:cxnLst>
                <a:cxn ang="0">
                  <a:pos x="T0" y="T1"/>
                </a:cxn>
                <a:cxn ang="0">
                  <a:pos x="T2" y="T3"/>
                </a:cxn>
                <a:cxn ang="0">
                  <a:pos x="T4" y="T5"/>
                </a:cxn>
                <a:cxn ang="0">
                  <a:pos x="T6" y="T7"/>
                </a:cxn>
                <a:cxn ang="0">
                  <a:pos x="T8" y="T9"/>
                </a:cxn>
                <a:cxn ang="0">
                  <a:pos x="T10" y="T11"/>
                </a:cxn>
              </a:cxnLst>
              <a:rect l="0" t="0" r="r" b="b"/>
              <a:pathLst>
                <a:path w="929" h="324">
                  <a:moveTo>
                    <a:pt x="929" y="0"/>
                  </a:moveTo>
                  <a:cubicBezTo>
                    <a:pt x="724" y="0"/>
                    <a:pt x="724" y="0"/>
                    <a:pt x="724" y="0"/>
                  </a:cubicBezTo>
                  <a:cubicBezTo>
                    <a:pt x="698" y="0"/>
                    <a:pt x="674" y="11"/>
                    <a:pt x="655" y="29"/>
                  </a:cubicBezTo>
                  <a:cubicBezTo>
                    <a:pt x="430" y="255"/>
                    <a:pt x="430" y="255"/>
                    <a:pt x="430" y="255"/>
                  </a:cubicBezTo>
                  <a:cubicBezTo>
                    <a:pt x="385" y="299"/>
                    <a:pt x="326" y="324"/>
                    <a:pt x="263" y="324"/>
                  </a:cubicBezTo>
                  <a:cubicBezTo>
                    <a:pt x="0" y="324"/>
                    <a:pt x="0" y="324"/>
                    <a:pt x="0" y="324"/>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0">
              <a:extLst>
                <a:ext uri="{FF2B5EF4-FFF2-40B4-BE49-F238E27FC236}">
                  <a16:creationId xmlns:a16="http://schemas.microsoft.com/office/drawing/2014/main" id="{3C2CB164-1BE6-471B-B246-EF7FB7231919}"/>
                </a:ext>
              </a:extLst>
            </p:cNvPr>
            <p:cNvSpPr>
              <a:spLocks/>
            </p:cNvSpPr>
            <p:nvPr userDrawn="1"/>
          </p:nvSpPr>
          <p:spPr bwMode="auto">
            <a:xfrm>
              <a:off x="5918200" y="3254375"/>
              <a:ext cx="2255838" cy="922338"/>
            </a:xfrm>
            <a:custGeom>
              <a:avLst/>
              <a:gdLst>
                <a:gd name="T0" fmla="*/ 793 w 793"/>
                <a:gd name="T1" fmla="*/ 0 h 324"/>
                <a:gd name="T2" fmla="*/ 724 w 793"/>
                <a:gd name="T3" fmla="*/ 0 h 324"/>
                <a:gd name="T4" fmla="*/ 558 w 793"/>
                <a:gd name="T5" fmla="*/ 69 h 324"/>
                <a:gd name="T6" fmla="*/ 332 w 793"/>
                <a:gd name="T7" fmla="*/ 295 h 324"/>
                <a:gd name="T8" fmla="*/ 263 w 793"/>
                <a:gd name="T9" fmla="*/ 324 h 324"/>
                <a:gd name="T10" fmla="*/ 0 w 793"/>
                <a:gd name="T11" fmla="*/ 324 h 324"/>
              </a:gdLst>
              <a:ahLst/>
              <a:cxnLst>
                <a:cxn ang="0">
                  <a:pos x="T0" y="T1"/>
                </a:cxn>
                <a:cxn ang="0">
                  <a:pos x="T2" y="T3"/>
                </a:cxn>
                <a:cxn ang="0">
                  <a:pos x="T4" y="T5"/>
                </a:cxn>
                <a:cxn ang="0">
                  <a:pos x="T6" y="T7"/>
                </a:cxn>
                <a:cxn ang="0">
                  <a:pos x="T8" y="T9"/>
                </a:cxn>
                <a:cxn ang="0">
                  <a:pos x="T10" y="T11"/>
                </a:cxn>
              </a:cxnLst>
              <a:rect l="0" t="0" r="r" b="b"/>
              <a:pathLst>
                <a:path w="793" h="324">
                  <a:moveTo>
                    <a:pt x="793" y="0"/>
                  </a:moveTo>
                  <a:cubicBezTo>
                    <a:pt x="724" y="0"/>
                    <a:pt x="724" y="0"/>
                    <a:pt x="724" y="0"/>
                  </a:cubicBezTo>
                  <a:cubicBezTo>
                    <a:pt x="662" y="0"/>
                    <a:pt x="603" y="25"/>
                    <a:pt x="558" y="69"/>
                  </a:cubicBezTo>
                  <a:cubicBezTo>
                    <a:pt x="332" y="295"/>
                    <a:pt x="332" y="295"/>
                    <a:pt x="332" y="295"/>
                  </a:cubicBezTo>
                  <a:cubicBezTo>
                    <a:pt x="314" y="313"/>
                    <a:pt x="289" y="324"/>
                    <a:pt x="263" y="324"/>
                  </a:cubicBezTo>
                  <a:cubicBezTo>
                    <a:pt x="0" y="324"/>
                    <a:pt x="0" y="324"/>
                    <a:pt x="0" y="324"/>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descr="A close up of a logo&#10;&#10;Description automatically generated">
            <a:extLst>
              <a:ext uri="{FF2B5EF4-FFF2-40B4-BE49-F238E27FC236}">
                <a16:creationId xmlns:a16="http://schemas.microsoft.com/office/drawing/2014/main" id="{74A3A973-6385-4D91-A23B-E0CBBADE5009}"/>
              </a:ext>
            </a:extLst>
          </p:cNvPr>
          <p:cNvPicPr>
            <a:picLocks noChangeAspect="1"/>
          </p:cNvPicPr>
          <p:nvPr userDrawn="1"/>
        </p:nvPicPr>
        <p:blipFill rotWithShape="1">
          <a:blip r:embed="rId2"/>
          <a:srcRect l="11992"/>
          <a:stretch/>
        </p:blipFill>
        <p:spPr>
          <a:xfrm>
            <a:off x="0" y="4763"/>
            <a:ext cx="5432508" cy="6858000"/>
          </a:xfrm>
          <a:prstGeom prst="rect">
            <a:avLst/>
          </a:prstGeom>
        </p:spPr>
      </p:pic>
      <p:sp>
        <p:nvSpPr>
          <p:cNvPr id="2" name="Title 1"/>
          <p:cNvSpPr>
            <a:spLocks noGrp="1"/>
          </p:cNvSpPr>
          <p:nvPr>
            <p:ph type="ctrTitle" hasCustomPrompt="1"/>
          </p:nvPr>
        </p:nvSpPr>
        <p:spPr>
          <a:xfrm>
            <a:off x="361950" y="361950"/>
            <a:ext cx="4402137" cy="2201376"/>
          </a:xfrm>
        </p:spPr>
        <p:txBody>
          <a:bodyPr anchor="b" anchorCtr="0">
            <a:noAutofit/>
          </a:bodyPr>
          <a:lstStyle>
            <a:lvl1pPr algn="l" fontAlgn="b">
              <a:lnSpc>
                <a:spcPct val="100000"/>
              </a:lnSpc>
              <a:defRPr sz="3800">
                <a:solidFill>
                  <a:schemeClr val="bg1"/>
                </a:solidFill>
              </a:defRPr>
            </a:lvl1pPr>
          </a:lstStyle>
          <a:p>
            <a:r>
              <a:rPr lang="en-US"/>
              <a:t>Title with multiple </a:t>
            </a:r>
            <a:br>
              <a:rPr lang="en-US"/>
            </a:br>
            <a:r>
              <a:rPr lang="en-US"/>
              <a:t>lines here</a:t>
            </a:r>
          </a:p>
        </p:txBody>
      </p:sp>
      <p:sp>
        <p:nvSpPr>
          <p:cNvPr id="3" name="Subtitle 2"/>
          <p:cNvSpPr>
            <a:spLocks noGrp="1"/>
          </p:cNvSpPr>
          <p:nvPr>
            <p:ph type="subTitle" idx="1" hasCustomPrompt="1"/>
          </p:nvPr>
        </p:nvSpPr>
        <p:spPr>
          <a:xfrm>
            <a:off x="377064" y="2682889"/>
            <a:ext cx="4242562" cy="1153319"/>
          </a:xfrm>
        </p:spPr>
        <p:txBody>
          <a:bodyPr tIns="0" anchor="t">
            <a:noAutofit/>
          </a:bodyPr>
          <a:lstStyle>
            <a:lvl1pPr marL="0" indent="0" algn="l">
              <a:buNone/>
              <a:defRPr sz="2000">
                <a:ln>
                  <a:noFill/>
                </a:ln>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61875" y="4953000"/>
            <a:ext cx="4019626" cy="790575"/>
          </a:xfrm>
        </p:spPr>
        <p:txBody>
          <a:bodyPr/>
          <a:lstStyle>
            <a:lvl1pPr marL="0" indent="0">
              <a:spcBef>
                <a:spcPts val="0"/>
              </a:spcBef>
              <a:buNone/>
              <a:defRPr>
                <a:solidFill>
                  <a:schemeClr val="bg1"/>
                </a:solidFill>
              </a:defRPr>
            </a:lvl1pPr>
          </a:lstStyle>
          <a:p>
            <a:pPr lvl="0"/>
            <a:r>
              <a:rPr lang="en-US"/>
              <a:t>Name goes here</a:t>
            </a:r>
            <a:br>
              <a:rPr lang="en-US"/>
            </a:br>
            <a:r>
              <a:rPr lang="en-US"/>
              <a:t>Position goes here</a:t>
            </a:r>
          </a:p>
        </p:txBody>
      </p:sp>
      <p:sp>
        <p:nvSpPr>
          <p:cNvPr id="12" name="Freeform 5">
            <a:extLst>
              <a:ext uri="{FF2B5EF4-FFF2-40B4-BE49-F238E27FC236}">
                <a16:creationId xmlns:a16="http://schemas.microsoft.com/office/drawing/2014/main" id="{4D4D4EAC-2D01-4ED7-90E4-A8C115E12CBD}"/>
              </a:ext>
            </a:extLst>
          </p:cNvPr>
          <p:cNvSpPr>
            <a:spLocks noEditPoints="1"/>
          </p:cNvSpPr>
          <p:nvPr userDrawn="1"/>
        </p:nvSpPr>
        <p:spPr bwMode="auto">
          <a:xfrm>
            <a:off x="4101874" y="-3175"/>
            <a:ext cx="5530235" cy="6861176"/>
          </a:xfrm>
          <a:custGeom>
            <a:avLst/>
            <a:gdLst>
              <a:gd name="T0" fmla="*/ 738 w 1934"/>
              <a:gd name="T1" fmla="*/ 2360 h 2400"/>
              <a:gd name="T2" fmla="*/ 737 w 1934"/>
              <a:gd name="T3" fmla="*/ 2364 h 2400"/>
              <a:gd name="T4" fmla="*/ 729 w 1934"/>
              <a:gd name="T5" fmla="*/ 2364 h 2400"/>
              <a:gd name="T6" fmla="*/ 725 w 1934"/>
              <a:gd name="T7" fmla="*/ 2384 h 2400"/>
              <a:gd name="T8" fmla="*/ 722 w 1934"/>
              <a:gd name="T9" fmla="*/ 2384 h 2400"/>
              <a:gd name="T10" fmla="*/ 725 w 1934"/>
              <a:gd name="T11" fmla="*/ 2364 h 2400"/>
              <a:gd name="T12" fmla="*/ 718 w 1934"/>
              <a:gd name="T13" fmla="*/ 2364 h 2400"/>
              <a:gd name="T14" fmla="*/ 718 w 1934"/>
              <a:gd name="T15" fmla="*/ 2360 h 2400"/>
              <a:gd name="T16" fmla="*/ 738 w 1934"/>
              <a:gd name="T17" fmla="*/ 2360 h 2400"/>
              <a:gd name="T18" fmla="*/ 763 w 1934"/>
              <a:gd name="T19" fmla="*/ 2360 h 2400"/>
              <a:gd name="T20" fmla="*/ 752 w 1934"/>
              <a:gd name="T21" fmla="*/ 2374 h 2400"/>
              <a:gd name="T22" fmla="*/ 745 w 1934"/>
              <a:gd name="T23" fmla="*/ 2360 h 2400"/>
              <a:gd name="T24" fmla="*/ 742 w 1934"/>
              <a:gd name="T25" fmla="*/ 2360 h 2400"/>
              <a:gd name="T26" fmla="*/ 737 w 1934"/>
              <a:gd name="T27" fmla="*/ 2384 h 2400"/>
              <a:gd name="T28" fmla="*/ 741 w 1934"/>
              <a:gd name="T29" fmla="*/ 2384 h 2400"/>
              <a:gd name="T30" fmla="*/ 744 w 1934"/>
              <a:gd name="T31" fmla="*/ 2367 h 2400"/>
              <a:gd name="T32" fmla="*/ 750 w 1934"/>
              <a:gd name="T33" fmla="*/ 2379 h 2400"/>
              <a:gd name="T34" fmla="*/ 752 w 1934"/>
              <a:gd name="T35" fmla="*/ 2379 h 2400"/>
              <a:gd name="T36" fmla="*/ 762 w 1934"/>
              <a:gd name="T37" fmla="*/ 2367 h 2400"/>
              <a:gd name="T38" fmla="*/ 758 w 1934"/>
              <a:gd name="T39" fmla="*/ 2384 h 2400"/>
              <a:gd name="T40" fmla="*/ 762 w 1934"/>
              <a:gd name="T41" fmla="*/ 2384 h 2400"/>
              <a:gd name="T42" fmla="*/ 767 w 1934"/>
              <a:gd name="T43" fmla="*/ 2360 h 2400"/>
              <a:gd name="T44" fmla="*/ 763 w 1934"/>
              <a:gd name="T45" fmla="*/ 2360 h 2400"/>
              <a:gd name="T46" fmla="*/ 1535 w 1934"/>
              <a:gd name="T47" fmla="*/ 0 h 2400"/>
              <a:gd name="T48" fmla="*/ 971 w 1934"/>
              <a:gd name="T49" fmla="*/ 523 h 2400"/>
              <a:gd name="T50" fmla="*/ 1070 w 1934"/>
              <a:gd name="T51" fmla="*/ 0 h 2400"/>
              <a:gd name="T52" fmla="*/ 457 w 1934"/>
              <a:gd name="T53" fmla="*/ 0 h 2400"/>
              <a:gd name="T54" fmla="*/ 0 w 1934"/>
              <a:gd name="T55" fmla="*/ 2400 h 2400"/>
              <a:gd name="T56" fmla="*/ 697 w 1934"/>
              <a:gd name="T57" fmla="*/ 2400 h 2400"/>
              <a:gd name="T58" fmla="*/ 885 w 1934"/>
              <a:gd name="T59" fmla="*/ 1410 h 2400"/>
              <a:gd name="T60" fmla="*/ 1807 w 1934"/>
              <a:gd name="T61" fmla="*/ 666 h 2400"/>
              <a:gd name="T62" fmla="*/ 1934 w 1934"/>
              <a:gd name="T63" fmla="*/ 0 h 2400"/>
              <a:gd name="T64" fmla="*/ 1535 w 1934"/>
              <a:gd name="T65"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4" h="2400">
                <a:moveTo>
                  <a:pt x="738" y="2360"/>
                </a:moveTo>
                <a:cubicBezTo>
                  <a:pt x="737" y="2364"/>
                  <a:pt x="737" y="2364"/>
                  <a:pt x="737" y="2364"/>
                </a:cubicBezTo>
                <a:cubicBezTo>
                  <a:pt x="729" y="2364"/>
                  <a:pt x="729" y="2364"/>
                  <a:pt x="729" y="2364"/>
                </a:cubicBezTo>
                <a:cubicBezTo>
                  <a:pt x="725" y="2384"/>
                  <a:pt x="725" y="2384"/>
                  <a:pt x="725" y="2384"/>
                </a:cubicBezTo>
                <a:cubicBezTo>
                  <a:pt x="722" y="2384"/>
                  <a:pt x="722" y="2384"/>
                  <a:pt x="722" y="2384"/>
                </a:cubicBezTo>
                <a:cubicBezTo>
                  <a:pt x="725" y="2364"/>
                  <a:pt x="725" y="2364"/>
                  <a:pt x="725" y="2364"/>
                </a:cubicBezTo>
                <a:cubicBezTo>
                  <a:pt x="718" y="2364"/>
                  <a:pt x="718" y="2364"/>
                  <a:pt x="718" y="2364"/>
                </a:cubicBezTo>
                <a:cubicBezTo>
                  <a:pt x="718" y="2360"/>
                  <a:pt x="718" y="2360"/>
                  <a:pt x="718" y="2360"/>
                </a:cubicBezTo>
                <a:lnTo>
                  <a:pt x="738" y="2360"/>
                </a:lnTo>
                <a:close/>
                <a:moveTo>
                  <a:pt x="763" y="2360"/>
                </a:moveTo>
                <a:cubicBezTo>
                  <a:pt x="752" y="2374"/>
                  <a:pt x="752" y="2374"/>
                  <a:pt x="752" y="2374"/>
                </a:cubicBezTo>
                <a:cubicBezTo>
                  <a:pt x="745" y="2360"/>
                  <a:pt x="745" y="2360"/>
                  <a:pt x="745" y="2360"/>
                </a:cubicBezTo>
                <a:cubicBezTo>
                  <a:pt x="742" y="2360"/>
                  <a:pt x="742" y="2360"/>
                  <a:pt x="742" y="2360"/>
                </a:cubicBezTo>
                <a:cubicBezTo>
                  <a:pt x="737" y="2384"/>
                  <a:pt x="737" y="2384"/>
                  <a:pt x="737" y="2384"/>
                </a:cubicBezTo>
                <a:cubicBezTo>
                  <a:pt x="741" y="2384"/>
                  <a:pt x="741" y="2384"/>
                  <a:pt x="741" y="2384"/>
                </a:cubicBezTo>
                <a:cubicBezTo>
                  <a:pt x="744" y="2367"/>
                  <a:pt x="744" y="2367"/>
                  <a:pt x="744" y="2367"/>
                </a:cubicBezTo>
                <a:cubicBezTo>
                  <a:pt x="750" y="2379"/>
                  <a:pt x="750" y="2379"/>
                  <a:pt x="750" y="2379"/>
                </a:cubicBezTo>
                <a:cubicBezTo>
                  <a:pt x="752" y="2379"/>
                  <a:pt x="752" y="2379"/>
                  <a:pt x="752" y="2379"/>
                </a:cubicBezTo>
                <a:cubicBezTo>
                  <a:pt x="762" y="2367"/>
                  <a:pt x="762" y="2367"/>
                  <a:pt x="762" y="2367"/>
                </a:cubicBezTo>
                <a:cubicBezTo>
                  <a:pt x="758" y="2384"/>
                  <a:pt x="758" y="2384"/>
                  <a:pt x="758" y="2384"/>
                </a:cubicBezTo>
                <a:cubicBezTo>
                  <a:pt x="762" y="2384"/>
                  <a:pt x="762" y="2384"/>
                  <a:pt x="762" y="2384"/>
                </a:cubicBezTo>
                <a:cubicBezTo>
                  <a:pt x="767" y="2360"/>
                  <a:pt x="767" y="2360"/>
                  <a:pt x="767" y="2360"/>
                </a:cubicBezTo>
                <a:lnTo>
                  <a:pt x="763" y="2360"/>
                </a:lnTo>
                <a:close/>
                <a:moveTo>
                  <a:pt x="1535" y="0"/>
                </a:moveTo>
                <a:cubicBezTo>
                  <a:pt x="1283" y="89"/>
                  <a:pt x="1078" y="279"/>
                  <a:pt x="971" y="523"/>
                </a:cubicBezTo>
                <a:cubicBezTo>
                  <a:pt x="1070" y="0"/>
                  <a:pt x="1070" y="0"/>
                  <a:pt x="1070" y="0"/>
                </a:cubicBezTo>
                <a:cubicBezTo>
                  <a:pt x="457" y="0"/>
                  <a:pt x="457" y="0"/>
                  <a:pt x="457" y="0"/>
                </a:cubicBezTo>
                <a:cubicBezTo>
                  <a:pt x="0" y="2400"/>
                  <a:pt x="0" y="2400"/>
                  <a:pt x="0" y="2400"/>
                </a:cubicBezTo>
                <a:cubicBezTo>
                  <a:pt x="697" y="2400"/>
                  <a:pt x="697" y="2400"/>
                  <a:pt x="697" y="2400"/>
                </a:cubicBezTo>
                <a:cubicBezTo>
                  <a:pt x="885" y="1410"/>
                  <a:pt x="885" y="1410"/>
                  <a:pt x="885" y="1410"/>
                </a:cubicBezTo>
                <a:cubicBezTo>
                  <a:pt x="996" y="827"/>
                  <a:pt x="1331" y="593"/>
                  <a:pt x="1807" y="666"/>
                </a:cubicBezTo>
                <a:cubicBezTo>
                  <a:pt x="1934" y="0"/>
                  <a:pt x="1934" y="0"/>
                  <a:pt x="1934" y="0"/>
                </a:cubicBezTo>
                <a:lnTo>
                  <a:pt x="153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CCFC7880-B034-486A-8893-74E17548C9AF}"/>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a:extLst>
              <a:ext uri="{FF2B5EF4-FFF2-40B4-BE49-F238E27FC236}">
                <a16:creationId xmlns:a16="http://schemas.microsoft.com/office/drawing/2014/main" id="{E9F1ECED-7D89-4877-846B-696CCBF1EC3B}"/>
              </a:ext>
            </a:extLst>
          </p:cNvPr>
          <p:cNvGrpSpPr/>
          <p:nvPr userDrawn="1"/>
        </p:nvGrpSpPr>
        <p:grpSpPr>
          <a:xfrm>
            <a:off x="10241279" y="5808617"/>
            <a:ext cx="1455289" cy="742043"/>
            <a:chOff x="6551613" y="3198813"/>
            <a:chExt cx="5856287" cy="2986087"/>
          </a:xfrm>
          <a:solidFill>
            <a:schemeClr val="bg1"/>
          </a:solidFill>
        </p:grpSpPr>
        <p:sp>
          <p:nvSpPr>
            <p:cNvPr id="37" name="Freeform 5">
              <a:extLst>
                <a:ext uri="{FF2B5EF4-FFF2-40B4-BE49-F238E27FC236}">
                  <a16:creationId xmlns:a16="http://schemas.microsoft.com/office/drawing/2014/main" id="{C6C2C708-F66F-4681-842E-1E0B031DB3B7}"/>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a:extLst>
                <a:ext uri="{FF2B5EF4-FFF2-40B4-BE49-F238E27FC236}">
                  <a16:creationId xmlns:a16="http://schemas.microsoft.com/office/drawing/2014/main" id="{0E261E13-1B9A-4F4C-8D86-71FE73D68FF4}"/>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C8313422-4C68-499E-AB13-5AAC6B5EFAC5}"/>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168A9235-959C-40F1-B326-E1F4FC15F43C}"/>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a:extLst>
                <a:ext uri="{FF2B5EF4-FFF2-40B4-BE49-F238E27FC236}">
                  <a16:creationId xmlns:a16="http://schemas.microsoft.com/office/drawing/2014/main" id="{65EE248C-8592-406A-9281-28418A79F296}"/>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a:extLst>
                <a:ext uri="{FF2B5EF4-FFF2-40B4-BE49-F238E27FC236}">
                  <a16:creationId xmlns:a16="http://schemas.microsoft.com/office/drawing/2014/main" id="{01FE2F4B-BFE3-4CBF-A3F7-2CDC97BBAD36}"/>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id="{E3FCE8F6-4A54-476E-B268-0D03BF8CBBF0}"/>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A41FCED7-D327-44A7-9747-7DD2534F37AC}"/>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a:extLst>
                <a:ext uri="{FF2B5EF4-FFF2-40B4-BE49-F238E27FC236}">
                  <a16:creationId xmlns:a16="http://schemas.microsoft.com/office/drawing/2014/main" id="{CEBA576E-6E60-4E79-A3C6-F060072B286D}"/>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88F27F48-433F-4BEE-B4D1-287FB42002C4}"/>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a:extLst>
                <a:ext uri="{FF2B5EF4-FFF2-40B4-BE49-F238E27FC236}">
                  <a16:creationId xmlns:a16="http://schemas.microsoft.com/office/drawing/2014/main" id="{010D65D6-4FE6-4171-8660-825D29A5DAE3}"/>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0EA781E8-E5DD-4498-B5D5-8D479C4B657A}"/>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a:extLst>
                <a:ext uri="{FF2B5EF4-FFF2-40B4-BE49-F238E27FC236}">
                  <a16:creationId xmlns:a16="http://schemas.microsoft.com/office/drawing/2014/main" id="{A081E92B-ED8B-4355-AB17-55DF5099EA28}"/>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a:extLst>
                <a:ext uri="{FF2B5EF4-FFF2-40B4-BE49-F238E27FC236}">
                  <a16:creationId xmlns:a16="http://schemas.microsoft.com/office/drawing/2014/main" id="{B754666D-2003-49B0-AA0B-2966753F31BE}"/>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9">
              <a:extLst>
                <a:ext uri="{FF2B5EF4-FFF2-40B4-BE49-F238E27FC236}">
                  <a16:creationId xmlns:a16="http://schemas.microsoft.com/office/drawing/2014/main" id="{53402CC8-49B0-474D-862D-2093AB8F711C}"/>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
              <a:extLst>
                <a:ext uri="{FF2B5EF4-FFF2-40B4-BE49-F238E27FC236}">
                  <a16:creationId xmlns:a16="http://schemas.microsoft.com/office/drawing/2014/main" id="{A9A5AAE8-A786-4E0B-86F9-31081CC001E9}"/>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1">
              <a:extLst>
                <a:ext uri="{FF2B5EF4-FFF2-40B4-BE49-F238E27FC236}">
                  <a16:creationId xmlns:a16="http://schemas.microsoft.com/office/drawing/2014/main" id="{12A1B7F2-70C4-4FD1-BA32-8ABF7EA2D2A5}"/>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002196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bg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9CAA6071-E7F1-4652-83BC-6EA6D75812C1}"/>
              </a:ext>
            </a:extLst>
          </p:cNvPr>
          <p:cNvPicPr>
            <a:picLocks noChangeAspect="1"/>
          </p:cNvPicPr>
          <p:nvPr userDrawn="1"/>
        </p:nvPicPr>
        <p:blipFill rotWithShape="1">
          <a:blip r:embed="rId2"/>
          <a:srcRect l="10285"/>
          <a:stretch/>
        </p:blipFill>
        <p:spPr>
          <a:xfrm>
            <a:off x="0" y="0"/>
            <a:ext cx="5538816" cy="6858000"/>
          </a:xfrm>
          <a:prstGeom prst="rect">
            <a:avLst/>
          </a:prstGeom>
        </p:spPr>
      </p:pic>
      <p:grpSp>
        <p:nvGrpSpPr>
          <p:cNvPr id="18" name="Group 17">
            <a:extLst>
              <a:ext uri="{FF2B5EF4-FFF2-40B4-BE49-F238E27FC236}">
                <a16:creationId xmlns:a16="http://schemas.microsoft.com/office/drawing/2014/main" id="{1202AE6A-859F-439B-A909-67D6E623470D}"/>
              </a:ext>
            </a:extLst>
          </p:cNvPr>
          <p:cNvGrpSpPr/>
          <p:nvPr userDrawn="1"/>
        </p:nvGrpSpPr>
        <p:grpSpPr>
          <a:xfrm>
            <a:off x="6092825" y="3216275"/>
            <a:ext cx="2735263" cy="1370012"/>
            <a:chOff x="6092825" y="3216275"/>
            <a:chExt cx="2735263" cy="1370012"/>
          </a:xfrm>
        </p:grpSpPr>
        <p:sp>
          <p:nvSpPr>
            <p:cNvPr id="19" name="Line 5">
              <a:extLst>
                <a:ext uri="{FF2B5EF4-FFF2-40B4-BE49-F238E27FC236}">
                  <a16:creationId xmlns:a16="http://schemas.microsoft.com/office/drawing/2014/main" id="{211D713B-C5F0-4BE0-A468-5394FA5554C3}"/>
                </a:ext>
              </a:extLst>
            </p:cNvPr>
            <p:cNvSpPr>
              <a:spLocks noChangeShapeType="1"/>
            </p:cNvSpPr>
            <p:nvPr userDrawn="1"/>
          </p:nvSpPr>
          <p:spPr bwMode="auto">
            <a:xfrm flipH="1">
              <a:off x="6092825" y="3902075"/>
              <a:ext cx="26368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6">
              <a:extLst>
                <a:ext uri="{FF2B5EF4-FFF2-40B4-BE49-F238E27FC236}">
                  <a16:creationId xmlns:a16="http://schemas.microsoft.com/office/drawing/2014/main" id="{3C2F88FD-444D-43EB-B2C1-8CB3FF7A8451}"/>
                </a:ext>
              </a:extLst>
            </p:cNvPr>
            <p:cNvSpPr>
              <a:spLocks noChangeShapeType="1"/>
            </p:cNvSpPr>
            <p:nvPr userDrawn="1"/>
          </p:nvSpPr>
          <p:spPr bwMode="auto">
            <a:xfrm flipH="1">
              <a:off x="6092825" y="4535488"/>
              <a:ext cx="20653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1">
              <a:extLst>
                <a:ext uri="{FF2B5EF4-FFF2-40B4-BE49-F238E27FC236}">
                  <a16:creationId xmlns:a16="http://schemas.microsoft.com/office/drawing/2014/main" id="{82B959EA-090F-47C5-B676-0B8E78A88713}"/>
                </a:ext>
              </a:extLst>
            </p:cNvPr>
            <p:cNvSpPr>
              <a:spLocks noChangeArrowheads="1"/>
            </p:cNvSpPr>
            <p:nvPr userDrawn="1"/>
          </p:nvSpPr>
          <p:spPr bwMode="auto">
            <a:xfrm>
              <a:off x="8158163" y="4486275"/>
              <a:ext cx="98425" cy="100012"/>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8">
              <a:extLst>
                <a:ext uri="{FF2B5EF4-FFF2-40B4-BE49-F238E27FC236}">
                  <a16:creationId xmlns:a16="http://schemas.microsoft.com/office/drawing/2014/main" id="{6079959F-798C-4F49-A621-B20FB9F78A06}"/>
                </a:ext>
              </a:extLst>
            </p:cNvPr>
            <p:cNvSpPr>
              <a:spLocks noChangeShapeType="1"/>
            </p:cNvSpPr>
            <p:nvPr userDrawn="1"/>
          </p:nvSpPr>
          <p:spPr bwMode="auto">
            <a:xfrm flipH="1">
              <a:off x="6092825" y="3267075"/>
              <a:ext cx="20653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9">
              <a:extLst>
                <a:ext uri="{FF2B5EF4-FFF2-40B4-BE49-F238E27FC236}">
                  <a16:creationId xmlns:a16="http://schemas.microsoft.com/office/drawing/2014/main" id="{E7DE3527-C165-40D2-ADFC-67888802546B}"/>
                </a:ext>
              </a:extLst>
            </p:cNvPr>
            <p:cNvSpPr>
              <a:spLocks noChangeArrowheads="1"/>
            </p:cNvSpPr>
            <p:nvPr userDrawn="1"/>
          </p:nvSpPr>
          <p:spPr bwMode="auto">
            <a:xfrm>
              <a:off x="8158163" y="3216275"/>
              <a:ext cx="98425" cy="100012"/>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0">
              <a:extLst>
                <a:ext uri="{FF2B5EF4-FFF2-40B4-BE49-F238E27FC236}">
                  <a16:creationId xmlns:a16="http://schemas.microsoft.com/office/drawing/2014/main" id="{56A810CC-FAE9-420C-AB87-D24F7820745F}"/>
                </a:ext>
              </a:extLst>
            </p:cNvPr>
            <p:cNvSpPr>
              <a:spLocks noChangeShapeType="1"/>
            </p:cNvSpPr>
            <p:nvPr userDrawn="1"/>
          </p:nvSpPr>
          <p:spPr bwMode="auto">
            <a:xfrm flipH="1">
              <a:off x="6092825" y="4217988"/>
              <a:ext cx="2349500"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11">
              <a:extLst>
                <a:ext uri="{FF2B5EF4-FFF2-40B4-BE49-F238E27FC236}">
                  <a16:creationId xmlns:a16="http://schemas.microsoft.com/office/drawing/2014/main" id="{00A50C70-41B1-458F-977E-F9640ECB6221}"/>
                </a:ext>
              </a:extLst>
            </p:cNvPr>
            <p:cNvSpPr>
              <a:spLocks noChangeArrowheads="1"/>
            </p:cNvSpPr>
            <p:nvPr userDrawn="1"/>
          </p:nvSpPr>
          <p:spPr bwMode="auto">
            <a:xfrm>
              <a:off x="8442325" y="4168775"/>
              <a:ext cx="100013" cy="100012"/>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2">
              <a:extLst>
                <a:ext uri="{FF2B5EF4-FFF2-40B4-BE49-F238E27FC236}">
                  <a16:creationId xmlns:a16="http://schemas.microsoft.com/office/drawing/2014/main" id="{B334CBFB-32CE-4947-A8A4-C9788310EE8A}"/>
                </a:ext>
              </a:extLst>
            </p:cNvPr>
            <p:cNvSpPr>
              <a:spLocks noChangeShapeType="1"/>
            </p:cNvSpPr>
            <p:nvPr userDrawn="1"/>
          </p:nvSpPr>
          <p:spPr bwMode="auto">
            <a:xfrm flipH="1">
              <a:off x="6092825" y="3584575"/>
              <a:ext cx="2349500"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13">
              <a:extLst>
                <a:ext uri="{FF2B5EF4-FFF2-40B4-BE49-F238E27FC236}">
                  <a16:creationId xmlns:a16="http://schemas.microsoft.com/office/drawing/2014/main" id="{97FCE2B9-0BA1-4587-BA9C-300BF5929052}"/>
                </a:ext>
              </a:extLst>
            </p:cNvPr>
            <p:cNvSpPr>
              <a:spLocks noChangeArrowheads="1"/>
            </p:cNvSpPr>
            <p:nvPr userDrawn="1"/>
          </p:nvSpPr>
          <p:spPr bwMode="auto">
            <a:xfrm>
              <a:off x="8442325" y="3533775"/>
              <a:ext cx="100013" cy="100012"/>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14">
              <a:extLst>
                <a:ext uri="{FF2B5EF4-FFF2-40B4-BE49-F238E27FC236}">
                  <a16:creationId xmlns:a16="http://schemas.microsoft.com/office/drawing/2014/main" id="{32061BF4-9D15-4CA4-A9EE-9F11A3E50E4C}"/>
                </a:ext>
              </a:extLst>
            </p:cNvPr>
            <p:cNvSpPr>
              <a:spLocks noChangeArrowheads="1"/>
            </p:cNvSpPr>
            <p:nvPr userDrawn="1"/>
          </p:nvSpPr>
          <p:spPr bwMode="auto">
            <a:xfrm>
              <a:off x="8729663" y="3851275"/>
              <a:ext cx="98425" cy="100012"/>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61950" y="361950"/>
            <a:ext cx="4402137" cy="2201376"/>
          </a:xfrm>
        </p:spPr>
        <p:txBody>
          <a:bodyPr anchor="b" anchorCtr="0">
            <a:noAutofit/>
          </a:bodyPr>
          <a:lstStyle>
            <a:lvl1pPr algn="l" fontAlgn="b">
              <a:lnSpc>
                <a:spcPct val="100000"/>
              </a:lnSpc>
              <a:defRPr sz="3800">
                <a:solidFill>
                  <a:schemeClr val="bg1"/>
                </a:solidFill>
              </a:defRPr>
            </a:lvl1pPr>
          </a:lstStyle>
          <a:p>
            <a:r>
              <a:rPr lang="en-US"/>
              <a:t>Title with multiple </a:t>
            </a:r>
            <a:br>
              <a:rPr lang="en-US"/>
            </a:br>
            <a:r>
              <a:rPr lang="en-US"/>
              <a:t>lines here</a:t>
            </a:r>
          </a:p>
        </p:txBody>
      </p:sp>
      <p:sp>
        <p:nvSpPr>
          <p:cNvPr id="3" name="Subtitle 2"/>
          <p:cNvSpPr>
            <a:spLocks noGrp="1"/>
          </p:cNvSpPr>
          <p:nvPr>
            <p:ph type="subTitle" idx="1" hasCustomPrompt="1"/>
          </p:nvPr>
        </p:nvSpPr>
        <p:spPr>
          <a:xfrm>
            <a:off x="377064" y="2682889"/>
            <a:ext cx="4242562" cy="1153319"/>
          </a:xfrm>
        </p:spPr>
        <p:txBody>
          <a:bodyPr tIns="0" anchor="t">
            <a:noAutofit/>
          </a:bodyPr>
          <a:lstStyle>
            <a:lvl1pPr marL="0" indent="0" algn="l">
              <a:buNone/>
              <a:defRPr sz="2000">
                <a:ln>
                  <a:noFill/>
                </a:ln>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61875" y="4953000"/>
            <a:ext cx="4019626" cy="790575"/>
          </a:xfrm>
        </p:spPr>
        <p:txBody>
          <a:bodyPr/>
          <a:lstStyle>
            <a:lvl1pPr marL="0" indent="0">
              <a:spcBef>
                <a:spcPts val="0"/>
              </a:spcBef>
              <a:buNone/>
              <a:defRPr>
                <a:solidFill>
                  <a:schemeClr val="bg1"/>
                </a:solidFill>
              </a:defRPr>
            </a:lvl1pPr>
          </a:lstStyle>
          <a:p>
            <a:pPr lvl="0"/>
            <a:r>
              <a:rPr lang="en-US"/>
              <a:t>Name goes here</a:t>
            </a:r>
            <a:br>
              <a:rPr lang="en-US"/>
            </a:br>
            <a:r>
              <a:rPr lang="en-US"/>
              <a:t>Position goes here</a:t>
            </a:r>
          </a:p>
        </p:txBody>
      </p:sp>
      <p:sp>
        <p:nvSpPr>
          <p:cNvPr id="12" name="Freeform 5">
            <a:extLst>
              <a:ext uri="{FF2B5EF4-FFF2-40B4-BE49-F238E27FC236}">
                <a16:creationId xmlns:a16="http://schemas.microsoft.com/office/drawing/2014/main" id="{4D4D4EAC-2D01-4ED7-90E4-A8C115E12CBD}"/>
              </a:ext>
            </a:extLst>
          </p:cNvPr>
          <p:cNvSpPr>
            <a:spLocks noEditPoints="1"/>
          </p:cNvSpPr>
          <p:nvPr userDrawn="1"/>
        </p:nvSpPr>
        <p:spPr bwMode="auto">
          <a:xfrm>
            <a:off x="4101874" y="-3175"/>
            <a:ext cx="5530235" cy="6861176"/>
          </a:xfrm>
          <a:custGeom>
            <a:avLst/>
            <a:gdLst>
              <a:gd name="T0" fmla="*/ 738 w 1934"/>
              <a:gd name="T1" fmla="*/ 2360 h 2400"/>
              <a:gd name="T2" fmla="*/ 737 w 1934"/>
              <a:gd name="T3" fmla="*/ 2364 h 2400"/>
              <a:gd name="T4" fmla="*/ 729 w 1934"/>
              <a:gd name="T5" fmla="*/ 2364 h 2400"/>
              <a:gd name="T6" fmla="*/ 725 w 1934"/>
              <a:gd name="T7" fmla="*/ 2384 h 2400"/>
              <a:gd name="T8" fmla="*/ 722 w 1934"/>
              <a:gd name="T9" fmla="*/ 2384 h 2400"/>
              <a:gd name="T10" fmla="*/ 725 w 1934"/>
              <a:gd name="T11" fmla="*/ 2364 h 2400"/>
              <a:gd name="T12" fmla="*/ 718 w 1934"/>
              <a:gd name="T13" fmla="*/ 2364 h 2400"/>
              <a:gd name="T14" fmla="*/ 718 w 1934"/>
              <a:gd name="T15" fmla="*/ 2360 h 2400"/>
              <a:gd name="T16" fmla="*/ 738 w 1934"/>
              <a:gd name="T17" fmla="*/ 2360 h 2400"/>
              <a:gd name="T18" fmla="*/ 763 w 1934"/>
              <a:gd name="T19" fmla="*/ 2360 h 2400"/>
              <a:gd name="T20" fmla="*/ 752 w 1934"/>
              <a:gd name="T21" fmla="*/ 2374 h 2400"/>
              <a:gd name="T22" fmla="*/ 745 w 1934"/>
              <a:gd name="T23" fmla="*/ 2360 h 2400"/>
              <a:gd name="T24" fmla="*/ 742 w 1934"/>
              <a:gd name="T25" fmla="*/ 2360 h 2400"/>
              <a:gd name="T26" fmla="*/ 737 w 1934"/>
              <a:gd name="T27" fmla="*/ 2384 h 2400"/>
              <a:gd name="T28" fmla="*/ 741 w 1934"/>
              <a:gd name="T29" fmla="*/ 2384 h 2400"/>
              <a:gd name="T30" fmla="*/ 744 w 1934"/>
              <a:gd name="T31" fmla="*/ 2367 h 2400"/>
              <a:gd name="T32" fmla="*/ 750 w 1934"/>
              <a:gd name="T33" fmla="*/ 2379 h 2400"/>
              <a:gd name="T34" fmla="*/ 752 w 1934"/>
              <a:gd name="T35" fmla="*/ 2379 h 2400"/>
              <a:gd name="T36" fmla="*/ 762 w 1934"/>
              <a:gd name="T37" fmla="*/ 2367 h 2400"/>
              <a:gd name="T38" fmla="*/ 758 w 1934"/>
              <a:gd name="T39" fmla="*/ 2384 h 2400"/>
              <a:gd name="T40" fmla="*/ 762 w 1934"/>
              <a:gd name="T41" fmla="*/ 2384 h 2400"/>
              <a:gd name="T42" fmla="*/ 767 w 1934"/>
              <a:gd name="T43" fmla="*/ 2360 h 2400"/>
              <a:gd name="T44" fmla="*/ 763 w 1934"/>
              <a:gd name="T45" fmla="*/ 2360 h 2400"/>
              <a:gd name="T46" fmla="*/ 1535 w 1934"/>
              <a:gd name="T47" fmla="*/ 0 h 2400"/>
              <a:gd name="T48" fmla="*/ 971 w 1934"/>
              <a:gd name="T49" fmla="*/ 523 h 2400"/>
              <a:gd name="T50" fmla="*/ 1070 w 1934"/>
              <a:gd name="T51" fmla="*/ 0 h 2400"/>
              <a:gd name="T52" fmla="*/ 457 w 1934"/>
              <a:gd name="T53" fmla="*/ 0 h 2400"/>
              <a:gd name="T54" fmla="*/ 0 w 1934"/>
              <a:gd name="T55" fmla="*/ 2400 h 2400"/>
              <a:gd name="T56" fmla="*/ 697 w 1934"/>
              <a:gd name="T57" fmla="*/ 2400 h 2400"/>
              <a:gd name="T58" fmla="*/ 885 w 1934"/>
              <a:gd name="T59" fmla="*/ 1410 h 2400"/>
              <a:gd name="T60" fmla="*/ 1807 w 1934"/>
              <a:gd name="T61" fmla="*/ 666 h 2400"/>
              <a:gd name="T62" fmla="*/ 1934 w 1934"/>
              <a:gd name="T63" fmla="*/ 0 h 2400"/>
              <a:gd name="T64" fmla="*/ 1535 w 1934"/>
              <a:gd name="T65"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4" h="2400">
                <a:moveTo>
                  <a:pt x="738" y="2360"/>
                </a:moveTo>
                <a:cubicBezTo>
                  <a:pt x="737" y="2364"/>
                  <a:pt x="737" y="2364"/>
                  <a:pt x="737" y="2364"/>
                </a:cubicBezTo>
                <a:cubicBezTo>
                  <a:pt x="729" y="2364"/>
                  <a:pt x="729" y="2364"/>
                  <a:pt x="729" y="2364"/>
                </a:cubicBezTo>
                <a:cubicBezTo>
                  <a:pt x="725" y="2384"/>
                  <a:pt x="725" y="2384"/>
                  <a:pt x="725" y="2384"/>
                </a:cubicBezTo>
                <a:cubicBezTo>
                  <a:pt x="722" y="2384"/>
                  <a:pt x="722" y="2384"/>
                  <a:pt x="722" y="2384"/>
                </a:cubicBezTo>
                <a:cubicBezTo>
                  <a:pt x="725" y="2364"/>
                  <a:pt x="725" y="2364"/>
                  <a:pt x="725" y="2364"/>
                </a:cubicBezTo>
                <a:cubicBezTo>
                  <a:pt x="718" y="2364"/>
                  <a:pt x="718" y="2364"/>
                  <a:pt x="718" y="2364"/>
                </a:cubicBezTo>
                <a:cubicBezTo>
                  <a:pt x="718" y="2360"/>
                  <a:pt x="718" y="2360"/>
                  <a:pt x="718" y="2360"/>
                </a:cubicBezTo>
                <a:lnTo>
                  <a:pt x="738" y="2360"/>
                </a:lnTo>
                <a:close/>
                <a:moveTo>
                  <a:pt x="763" y="2360"/>
                </a:moveTo>
                <a:cubicBezTo>
                  <a:pt x="752" y="2374"/>
                  <a:pt x="752" y="2374"/>
                  <a:pt x="752" y="2374"/>
                </a:cubicBezTo>
                <a:cubicBezTo>
                  <a:pt x="745" y="2360"/>
                  <a:pt x="745" y="2360"/>
                  <a:pt x="745" y="2360"/>
                </a:cubicBezTo>
                <a:cubicBezTo>
                  <a:pt x="742" y="2360"/>
                  <a:pt x="742" y="2360"/>
                  <a:pt x="742" y="2360"/>
                </a:cubicBezTo>
                <a:cubicBezTo>
                  <a:pt x="737" y="2384"/>
                  <a:pt x="737" y="2384"/>
                  <a:pt x="737" y="2384"/>
                </a:cubicBezTo>
                <a:cubicBezTo>
                  <a:pt x="741" y="2384"/>
                  <a:pt x="741" y="2384"/>
                  <a:pt x="741" y="2384"/>
                </a:cubicBezTo>
                <a:cubicBezTo>
                  <a:pt x="744" y="2367"/>
                  <a:pt x="744" y="2367"/>
                  <a:pt x="744" y="2367"/>
                </a:cubicBezTo>
                <a:cubicBezTo>
                  <a:pt x="750" y="2379"/>
                  <a:pt x="750" y="2379"/>
                  <a:pt x="750" y="2379"/>
                </a:cubicBezTo>
                <a:cubicBezTo>
                  <a:pt x="752" y="2379"/>
                  <a:pt x="752" y="2379"/>
                  <a:pt x="752" y="2379"/>
                </a:cubicBezTo>
                <a:cubicBezTo>
                  <a:pt x="762" y="2367"/>
                  <a:pt x="762" y="2367"/>
                  <a:pt x="762" y="2367"/>
                </a:cubicBezTo>
                <a:cubicBezTo>
                  <a:pt x="758" y="2384"/>
                  <a:pt x="758" y="2384"/>
                  <a:pt x="758" y="2384"/>
                </a:cubicBezTo>
                <a:cubicBezTo>
                  <a:pt x="762" y="2384"/>
                  <a:pt x="762" y="2384"/>
                  <a:pt x="762" y="2384"/>
                </a:cubicBezTo>
                <a:cubicBezTo>
                  <a:pt x="767" y="2360"/>
                  <a:pt x="767" y="2360"/>
                  <a:pt x="767" y="2360"/>
                </a:cubicBezTo>
                <a:lnTo>
                  <a:pt x="763" y="2360"/>
                </a:lnTo>
                <a:close/>
                <a:moveTo>
                  <a:pt x="1535" y="0"/>
                </a:moveTo>
                <a:cubicBezTo>
                  <a:pt x="1283" y="89"/>
                  <a:pt x="1078" y="279"/>
                  <a:pt x="971" y="523"/>
                </a:cubicBezTo>
                <a:cubicBezTo>
                  <a:pt x="1070" y="0"/>
                  <a:pt x="1070" y="0"/>
                  <a:pt x="1070" y="0"/>
                </a:cubicBezTo>
                <a:cubicBezTo>
                  <a:pt x="457" y="0"/>
                  <a:pt x="457" y="0"/>
                  <a:pt x="457" y="0"/>
                </a:cubicBezTo>
                <a:cubicBezTo>
                  <a:pt x="0" y="2400"/>
                  <a:pt x="0" y="2400"/>
                  <a:pt x="0" y="2400"/>
                </a:cubicBezTo>
                <a:cubicBezTo>
                  <a:pt x="697" y="2400"/>
                  <a:pt x="697" y="2400"/>
                  <a:pt x="697" y="2400"/>
                </a:cubicBezTo>
                <a:cubicBezTo>
                  <a:pt x="885" y="1410"/>
                  <a:pt x="885" y="1410"/>
                  <a:pt x="885" y="1410"/>
                </a:cubicBezTo>
                <a:cubicBezTo>
                  <a:pt x="996" y="827"/>
                  <a:pt x="1331" y="593"/>
                  <a:pt x="1807" y="666"/>
                </a:cubicBezTo>
                <a:cubicBezTo>
                  <a:pt x="1934" y="0"/>
                  <a:pt x="1934" y="0"/>
                  <a:pt x="1934" y="0"/>
                </a:cubicBezTo>
                <a:lnTo>
                  <a:pt x="153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A25542D3-A1FA-44F5-8144-E2D67FB57A43}"/>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a:extLst>
              <a:ext uri="{FF2B5EF4-FFF2-40B4-BE49-F238E27FC236}">
                <a16:creationId xmlns:a16="http://schemas.microsoft.com/office/drawing/2014/main" id="{1C4E03E2-DA8A-42D7-8DB2-4A5E77E91B66}"/>
              </a:ext>
            </a:extLst>
          </p:cNvPr>
          <p:cNvGrpSpPr/>
          <p:nvPr userDrawn="1"/>
        </p:nvGrpSpPr>
        <p:grpSpPr>
          <a:xfrm>
            <a:off x="10241279" y="5808617"/>
            <a:ext cx="1455289" cy="742043"/>
            <a:chOff x="6551613" y="3198813"/>
            <a:chExt cx="5856287" cy="2986087"/>
          </a:xfrm>
          <a:solidFill>
            <a:schemeClr val="bg1"/>
          </a:solidFill>
        </p:grpSpPr>
        <p:sp>
          <p:nvSpPr>
            <p:cNvPr id="31" name="Freeform 5">
              <a:extLst>
                <a:ext uri="{FF2B5EF4-FFF2-40B4-BE49-F238E27FC236}">
                  <a16:creationId xmlns:a16="http://schemas.microsoft.com/office/drawing/2014/main" id="{37A60866-FECF-4D2D-8171-16CC47A44A50}"/>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DB0869E9-D9B8-461A-B388-42851680D124}"/>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5516B15F-6D15-4884-81E7-1C64149C89A6}"/>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908EC66E-62FD-42A0-AE0C-04A856217F59}"/>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a:extLst>
                <a:ext uri="{FF2B5EF4-FFF2-40B4-BE49-F238E27FC236}">
                  <a16:creationId xmlns:a16="http://schemas.microsoft.com/office/drawing/2014/main" id="{664895D0-502D-4FEA-8F0C-5907DB90C827}"/>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a:extLst>
                <a:ext uri="{FF2B5EF4-FFF2-40B4-BE49-F238E27FC236}">
                  <a16:creationId xmlns:a16="http://schemas.microsoft.com/office/drawing/2014/main" id="{B04DB591-D83E-461C-BF7E-923000ABFD1A}"/>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a:extLst>
                <a:ext uri="{FF2B5EF4-FFF2-40B4-BE49-F238E27FC236}">
                  <a16:creationId xmlns:a16="http://schemas.microsoft.com/office/drawing/2014/main" id="{FF7BD106-6C97-469E-B165-E5E3BC438679}"/>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a:extLst>
                <a:ext uri="{FF2B5EF4-FFF2-40B4-BE49-F238E27FC236}">
                  <a16:creationId xmlns:a16="http://schemas.microsoft.com/office/drawing/2014/main" id="{B17B4220-7207-4CF7-8751-142A75B0E9A1}"/>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a:extLst>
                <a:ext uri="{FF2B5EF4-FFF2-40B4-BE49-F238E27FC236}">
                  <a16:creationId xmlns:a16="http://schemas.microsoft.com/office/drawing/2014/main" id="{FE37950B-ED27-4FCF-8FED-5F93B8CF9404}"/>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a:extLst>
                <a:ext uri="{FF2B5EF4-FFF2-40B4-BE49-F238E27FC236}">
                  <a16:creationId xmlns:a16="http://schemas.microsoft.com/office/drawing/2014/main" id="{B3C53CEF-F487-40A6-962C-62535CC20370}"/>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61C5BAC1-68E4-416F-9E49-920E41C1B553}"/>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DB5C000A-D956-40A5-9F1B-4CC79DF0FC19}"/>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7">
              <a:extLst>
                <a:ext uri="{FF2B5EF4-FFF2-40B4-BE49-F238E27FC236}">
                  <a16:creationId xmlns:a16="http://schemas.microsoft.com/office/drawing/2014/main" id="{D4D63EDE-25AD-4F13-B9CE-F0D9F88BD5D5}"/>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8">
              <a:extLst>
                <a:ext uri="{FF2B5EF4-FFF2-40B4-BE49-F238E27FC236}">
                  <a16:creationId xmlns:a16="http://schemas.microsoft.com/office/drawing/2014/main" id="{545EB495-760B-416C-9681-B143F17B9401}"/>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9">
              <a:extLst>
                <a:ext uri="{FF2B5EF4-FFF2-40B4-BE49-F238E27FC236}">
                  <a16:creationId xmlns:a16="http://schemas.microsoft.com/office/drawing/2014/main" id="{E11BCFB3-6553-4BAA-8404-4F49E297D9A1}"/>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0">
              <a:extLst>
                <a:ext uri="{FF2B5EF4-FFF2-40B4-BE49-F238E27FC236}">
                  <a16:creationId xmlns:a16="http://schemas.microsoft.com/office/drawing/2014/main" id="{93BFAA4D-B38E-41F2-BA45-FFE6D8E6F4AB}"/>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
              <a:extLst>
                <a:ext uri="{FF2B5EF4-FFF2-40B4-BE49-F238E27FC236}">
                  <a16:creationId xmlns:a16="http://schemas.microsoft.com/office/drawing/2014/main" id="{E8DA35B9-AFDD-4EE8-9536-536153A3E69C}"/>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926949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3_Title Slide 1">
    <p:bg>
      <p:bgPr>
        <a:solidFill>
          <a:schemeClr val="bg2"/>
        </a:solidFill>
        <a:effectLst/>
      </p:bgPr>
    </p:bg>
    <p:spTree>
      <p:nvGrpSpPr>
        <p:cNvPr id="1" name=""/>
        <p:cNvGrpSpPr/>
        <p:nvPr/>
      </p:nvGrpSpPr>
      <p:grpSpPr>
        <a:xfrm>
          <a:off x="0" y="0"/>
          <a:ext cx="0" cy="0"/>
          <a:chOff x="0" y="0"/>
          <a:chExt cx="0" cy="0"/>
        </a:xfrm>
      </p:grpSpPr>
      <p:pic>
        <p:nvPicPr>
          <p:cNvPr id="7" name="Picture 6" descr="A picture containing light&#10;&#10;Description automatically generated">
            <a:extLst>
              <a:ext uri="{FF2B5EF4-FFF2-40B4-BE49-F238E27FC236}">
                <a16:creationId xmlns:a16="http://schemas.microsoft.com/office/drawing/2014/main" id="{8D93EF04-3CC7-4809-844E-B4FCD1793E41}"/>
              </a:ext>
            </a:extLst>
          </p:cNvPr>
          <p:cNvPicPr>
            <a:picLocks noChangeAspect="1"/>
          </p:cNvPicPr>
          <p:nvPr userDrawn="1"/>
        </p:nvPicPr>
        <p:blipFill rotWithShape="1">
          <a:blip r:embed="rId2"/>
          <a:srcRect l="10082"/>
          <a:stretch/>
        </p:blipFill>
        <p:spPr>
          <a:xfrm>
            <a:off x="0" y="0"/>
            <a:ext cx="5549900" cy="6858000"/>
          </a:xfrm>
          <a:prstGeom prst="rect">
            <a:avLst/>
          </a:prstGeom>
        </p:spPr>
      </p:pic>
      <p:grpSp>
        <p:nvGrpSpPr>
          <p:cNvPr id="30" name="Group 29">
            <a:extLst>
              <a:ext uri="{FF2B5EF4-FFF2-40B4-BE49-F238E27FC236}">
                <a16:creationId xmlns:a16="http://schemas.microsoft.com/office/drawing/2014/main" id="{01785315-A05A-42D4-9276-05307EF4E48E}"/>
              </a:ext>
            </a:extLst>
          </p:cNvPr>
          <p:cNvGrpSpPr/>
          <p:nvPr userDrawn="1"/>
        </p:nvGrpSpPr>
        <p:grpSpPr>
          <a:xfrm>
            <a:off x="6459538" y="2763838"/>
            <a:ext cx="2135188" cy="2219325"/>
            <a:chOff x="6459538" y="2763838"/>
            <a:chExt cx="2135188" cy="2219325"/>
          </a:xfrm>
        </p:grpSpPr>
        <p:sp>
          <p:nvSpPr>
            <p:cNvPr id="31" name="Line 5">
              <a:extLst>
                <a:ext uri="{FF2B5EF4-FFF2-40B4-BE49-F238E27FC236}">
                  <a16:creationId xmlns:a16="http://schemas.microsoft.com/office/drawing/2014/main" id="{7A726548-98C2-4813-BEBC-FB327EAB5EFE}"/>
                </a:ext>
              </a:extLst>
            </p:cNvPr>
            <p:cNvSpPr>
              <a:spLocks noChangeShapeType="1"/>
            </p:cNvSpPr>
            <p:nvPr userDrawn="1"/>
          </p:nvSpPr>
          <p:spPr bwMode="auto">
            <a:xfrm flipH="1">
              <a:off x="6672263" y="4613275"/>
              <a:ext cx="214313" cy="369888"/>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6">
              <a:extLst>
                <a:ext uri="{FF2B5EF4-FFF2-40B4-BE49-F238E27FC236}">
                  <a16:creationId xmlns:a16="http://schemas.microsoft.com/office/drawing/2014/main" id="{2B56B3DD-D85A-43AD-AFE8-FFB07C9B5421}"/>
                </a:ext>
              </a:extLst>
            </p:cNvPr>
            <p:cNvSpPr>
              <a:spLocks noChangeShapeType="1"/>
            </p:cNvSpPr>
            <p:nvPr userDrawn="1"/>
          </p:nvSpPr>
          <p:spPr bwMode="auto">
            <a:xfrm>
              <a:off x="6672263" y="2763838"/>
              <a:ext cx="214313" cy="369888"/>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7">
              <a:extLst>
                <a:ext uri="{FF2B5EF4-FFF2-40B4-BE49-F238E27FC236}">
                  <a16:creationId xmlns:a16="http://schemas.microsoft.com/office/drawing/2014/main" id="{CABF7E42-7BEA-43CD-A5AB-F9C1EBB7A540}"/>
                </a:ext>
              </a:extLst>
            </p:cNvPr>
            <p:cNvSpPr>
              <a:spLocks noChangeShapeType="1"/>
            </p:cNvSpPr>
            <p:nvPr userDrawn="1"/>
          </p:nvSpPr>
          <p:spPr bwMode="auto">
            <a:xfrm flipH="1">
              <a:off x="6886575" y="3873500"/>
              <a:ext cx="85248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8">
              <a:extLst>
                <a:ext uri="{FF2B5EF4-FFF2-40B4-BE49-F238E27FC236}">
                  <a16:creationId xmlns:a16="http://schemas.microsoft.com/office/drawing/2014/main" id="{EC4327DE-15ED-4D29-92B6-DD794D3B6E9C}"/>
                </a:ext>
              </a:extLst>
            </p:cNvPr>
            <p:cNvSpPr>
              <a:spLocks noChangeShapeType="1"/>
            </p:cNvSpPr>
            <p:nvPr userDrawn="1"/>
          </p:nvSpPr>
          <p:spPr bwMode="auto">
            <a:xfrm flipH="1" flipV="1">
              <a:off x="7100888" y="3503613"/>
              <a:ext cx="427038" cy="739775"/>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9">
              <a:extLst>
                <a:ext uri="{FF2B5EF4-FFF2-40B4-BE49-F238E27FC236}">
                  <a16:creationId xmlns:a16="http://schemas.microsoft.com/office/drawing/2014/main" id="{755C1BDB-51D8-4073-87D5-717E92FA0E99}"/>
                </a:ext>
              </a:extLst>
            </p:cNvPr>
            <p:cNvSpPr>
              <a:spLocks noChangeShapeType="1"/>
            </p:cNvSpPr>
            <p:nvPr userDrawn="1"/>
          </p:nvSpPr>
          <p:spPr bwMode="auto">
            <a:xfrm>
              <a:off x="8167688" y="3873500"/>
              <a:ext cx="4270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0">
              <a:extLst>
                <a:ext uri="{FF2B5EF4-FFF2-40B4-BE49-F238E27FC236}">
                  <a16:creationId xmlns:a16="http://schemas.microsoft.com/office/drawing/2014/main" id="{1737EFEF-97A7-4E95-B652-424079B0063F}"/>
                </a:ext>
              </a:extLst>
            </p:cNvPr>
            <p:cNvSpPr>
              <a:spLocks noChangeShapeType="1"/>
            </p:cNvSpPr>
            <p:nvPr userDrawn="1"/>
          </p:nvSpPr>
          <p:spPr bwMode="auto">
            <a:xfrm flipH="1">
              <a:off x="7100888" y="3503613"/>
              <a:ext cx="427038" cy="739775"/>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a:extLst>
                <a:ext uri="{FF2B5EF4-FFF2-40B4-BE49-F238E27FC236}">
                  <a16:creationId xmlns:a16="http://schemas.microsoft.com/office/drawing/2014/main" id="{CEBB584A-1A37-4E10-95FF-CACA92CD01C4}"/>
                </a:ext>
              </a:extLst>
            </p:cNvPr>
            <p:cNvSpPr>
              <a:spLocks/>
            </p:cNvSpPr>
            <p:nvPr userDrawn="1"/>
          </p:nvSpPr>
          <p:spPr bwMode="auto">
            <a:xfrm>
              <a:off x="6672263" y="4243388"/>
              <a:ext cx="642938" cy="369888"/>
            </a:xfrm>
            <a:custGeom>
              <a:avLst/>
              <a:gdLst>
                <a:gd name="T0" fmla="*/ 0 w 405"/>
                <a:gd name="T1" fmla="*/ 0 h 233"/>
                <a:gd name="T2" fmla="*/ 270 w 405"/>
                <a:gd name="T3" fmla="*/ 0 h 233"/>
                <a:gd name="T4" fmla="*/ 270 w 405"/>
                <a:gd name="T5" fmla="*/ 0 h 233"/>
                <a:gd name="T6" fmla="*/ 405 w 405"/>
                <a:gd name="T7" fmla="*/ 233 h 233"/>
              </a:gdLst>
              <a:ahLst/>
              <a:cxnLst>
                <a:cxn ang="0">
                  <a:pos x="T0" y="T1"/>
                </a:cxn>
                <a:cxn ang="0">
                  <a:pos x="T2" y="T3"/>
                </a:cxn>
                <a:cxn ang="0">
                  <a:pos x="T4" y="T5"/>
                </a:cxn>
                <a:cxn ang="0">
                  <a:pos x="T6" y="T7"/>
                </a:cxn>
              </a:cxnLst>
              <a:rect l="0" t="0" r="r" b="b"/>
              <a:pathLst>
                <a:path w="405" h="233">
                  <a:moveTo>
                    <a:pt x="0" y="0"/>
                  </a:moveTo>
                  <a:lnTo>
                    <a:pt x="270" y="0"/>
                  </a:lnTo>
                  <a:lnTo>
                    <a:pt x="270" y="0"/>
                  </a:lnTo>
                  <a:lnTo>
                    <a:pt x="405" y="233"/>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a:extLst>
                <a:ext uri="{FF2B5EF4-FFF2-40B4-BE49-F238E27FC236}">
                  <a16:creationId xmlns:a16="http://schemas.microsoft.com/office/drawing/2014/main" id="{27464967-58D3-4866-B65A-E67981315296}"/>
                </a:ext>
              </a:extLst>
            </p:cNvPr>
            <p:cNvSpPr>
              <a:spLocks/>
            </p:cNvSpPr>
            <p:nvPr userDrawn="1"/>
          </p:nvSpPr>
          <p:spPr bwMode="auto">
            <a:xfrm>
              <a:off x="6672263" y="3133725"/>
              <a:ext cx="642938" cy="369888"/>
            </a:xfrm>
            <a:custGeom>
              <a:avLst/>
              <a:gdLst>
                <a:gd name="T0" fmla="*/ 405 w 405"/>
                <a:gd name="T1" fmla="*/ 0 h 233"/>
                <a:gd name="T2" fmla="*/ 270 w 405"/>
                <a:gd name="T3" fmla="*/ 233 h 233"/>
                <a:gd name="T4" fmla="*/ 270 w 405"/>
                <a:gd name="T5" fmla="*/ 233 h 233"/>
                <a:gd name="T6" fmla="*/ 0 w 405"/>
                <a:gd name="T7" fmla="*/ 233 h 233"/>
              </a:gdLst>
              <a:ahLst/>
              <a:cxnLst>
                <a:cxn ang="0">
                  <a:pos x="T0" y="T1"/>
                </a:cxn>
                <a:cxn ang="0">
                  <a:pos x="T2" y="T3"/>
                </a:cxn>
                <a:cxn ang="0">
                  <a:pos x="T4" y="T5"/>
                </a:cxn>
                <a:cxn ang="0">
                  <a:pos x="T6" y="T7"/>
                </a:cxn>
              </a:cxnLst>
              <a:rect l="0" t="0" r="r" b="b"/>
              <a:pathLst>
                <a:path w="405" h="233">
                  <a:moveTo>
                    <a:pt x="405" y="0"/>
                  </a:moveTo>
                  <a:lnTo>
                    <a:pt x="270" y="233"/>
                  </a:lnTo>
                  <a:lnTo>
                    <a:pt x="270" y="233"/>
                  </a:lnTo>
                  <a:lnTo>
                    <a:pt x="0" y="233"/>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3">
              <a:extLst>
                <a:ext uri="{FF2B5EF4-FFF2-40B4-BE49-F238E27FC236}">
                  <a16:creationId xmlns:a16="http://schemas.microsoft.com/office/drawing/2014/main" id="{79E35D28-878E-4FAB-8CD5-E79B7C7AA733}"/>
                </a:ext>
              </a:extLst>
            </p:cNvPr>
            <p:cNvSpPr>
              <a:spLocks/>
            </p:cNvSpPr>
            <p:nvPr userDrawn="1"/>
          </p:nvSpPr>
          <p:spPr bwMode="auto">
            <a:xfrm>
              <a:off x="7739063" y="3503613"/>
              <a:ext cx="214313" cy="739775"/>
            </a:xfrm>
            <a:custGeom>
              <a:avLst/>
              <a:gdLst>
                <a:gd name="T0" fmla="*/ 135 w 135"/>
                <a:gd name="T1" fmla="*/ 0 h 466"/>
                <a:gd name="T2" fmla="*/ 2 w 135"/>
                <a:gd name="T3" fmla="*/ 233 h 466"/>
                <a:gd name="T4" fmla="*/ 0 w 135"/>
                <a:gd name="T5" fmla="*/ 233 h 466"/>
                <a:gd name="T6" fmla="*/ 135 w 135"/>
                <a:gd name="T7" fmla="*/ 466 h 466"/>
              </a:gdLst>
              <a:ahLst/>
              <a:cxnLst>
                <a:cxn ang="0">
                  <a:pos x="T0" y="T1"/>
                </a:cxn>
                <a:cxn ang="0">
                  <a:pos x="T2" y="T3"/>
                </a:cxn>
                <a:cxn ang="0">
                  <a:pos x="T4" y="T5"/>
                </a:cxn>
                <a:cxn ang="0">
                  <a:pos x="T6" y="T7"/>
                </a:cxn>
              </a:cxnLst>
              <a:rect l="0" t="0" r="r" b="b"/>
              <a:pathLst>
                <a:path w="135" h="466">
                  <a:moveTo>
                    <a:pt x="135" y="0"/>
                  </a:moveTo>
                  <a:lnTo>
                    <a:pt x="2" y="233"/>
                  </a:lnTo>
                  <a:lnTo>
                    <a:pt x="0" y="233"/>
                  </a:lnTo>
                  <a:lnTo>
                    <a:pt x="135" y="466"/>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4">
              <a:extLst>
                <a:ext uri="{FF2B5EF4-FFF2-40B4-BE49-F238E27FC236}">
                  <a16:creationId xmlns:a16="http://schemas.microsoft.com/office/drawing/2014/main" id="{A46B5ABB-D59D-42FA-A96B-F1D44D3DAB7E}"/>
                </a:ext>
              </a:extLst>
            </p:cNvPr>
            <p:cNvSpPr>
              <a:spLocks/>
            </p:cNvSpPr>
            <p:nvPr userDrawn="1"/>
          </p:nvSpPr>
          <p:spPr bwMode="auto">
            <a:xfrm>
              <a:off x="6672263" y="3133725"/>
              <a:ext cx="1495425" cy="1479550"/>
            </a:xfrm>
            <a:custGeom>
              <a:avLst/>
              <a:gdLst>
                <a:gd name="T0" fmla="*/ 443 w 517"/>
                <a:gd name="T1" fmla="*/ 128 h 512"/>
                <a:gd name="T2" fmla="*/ 296 w 517"/>
                <a:gd name="T3" fmla="*/ 128 h 512"/>
                <a:gd name="T4" fmla="*/ 222 w 517"/>
                <a:gd name="T5" fmla="*/ 0 h 512"/>
                <a:gd name="T6" fmla="*/ 222 w 517"/>
                <a:gd name="T7" fmla="*/ 0 h 512"/>
                <a:gd name="T8" fmla="*/ 74 w 517"/>
                <a:gd name="T9" fmla="*/ 0 h 512"/>
                <a:gd name="T10" fmla="*/ 0 w 517"/>
                <a:gd name="T11" fmla="*/ 128 h 512"/>
                <a:gd name="T12" fmla="*/ 74 w 517"/>
                <a:gd name="T13" fmla="*/ 256 h 512"/>
                <a:gd name="T14" fmla="*/ 0 w 517"/>
                <a:gd name="T15" fmla="*/ 384 h 512"/>
                <a:gd name="T16" fmla="*/ 74 w 517"/>
                <a:gd name="T17" fmla="*/ 512 h 512"/>
                <a:gd name="T18" fmla="*/ 222 w 517"/>
                <a:gd name="T19" fmla="*/ 512 h 512"/>
                <a:gd name="T20" fmla="*/ 222 w 517"/>
                <a:gd name="T21" fmla="*/ 512 h 512"/>
                <a:gd name="T22" fmla="*/ 296 w 517"/>
                <a:gd name="T23" fmla="*/ 384 h 512"/>
                <a:gd name="T24" fmla="*/ 443 w 517"/>
                <a:gd name="T25" fmla="*/ 384 h 512"/>
                <a:gd name="T26" fmla="*/ 443 w 517"/>
                <a:gd name="T27" fmla="*/ 384 h 512"/>
                <a:gd name="T28" fmla="*/ 517 w 517"/>
                <a:gd name="T29" fmla="*/ 256 h 512"/>
                <a:gd name="T30" fmla="*/ 443 w 517"/>
                <a:gd name="T3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512">
                  <a:moveTo>
                    <a:pt x="443" y="128"/>
                  </a:moveTo>
                  <a:cubicBezTo>
                    <a:pt x="296" y="128"/>
                    <a:pt x="296" y="128"/>
                    <a:pt x="296" y="128"/>
                  </a:cubicBezTo>
                  <a:cubicBezTo>
                    <a:pt x="222" y="0"/>
                    <a:pt x="222" y="0"/>
                    <a:pt x="222" y="0"/>
                  </a:cubicBezTo>
                  <a:cubicBezTo>
                    <a:pt x="222" y="0"/>
                    <a:pt x="222" y="0"/>
                    <a:pt x="222" y="0"/>
                  </a:cubicBezTo>
                  <a:cubicBezTo>
                    <a:pt x="74" y="0"/>
                    <a:pt x="74" y="0"/>
                    <a:pt x="74" y="0"/>
                  </a:cubicBezTo>
                  <a:cubicBezTo>
                    <a:pt x="74" y="0"/>
                    <a:pt x="0" y="128"/>
                    <a:pt x="0" y="128"/>
                  </a:cubicBezTo>
                  <a:cubicBezTo>
                    <a:pt x="74" y="256"/>
                    <a:pt x="74" y="256"/>
                    <a:pt x="74" y="256"/>
                  </a:cubicBezTo>
                  <a:cubicBezTo>
                    <a:pt x="74" y="256"/>
                    <a:pt x="0" y="384"/>
                    <a:pt x="0" y="384"/>
                  </a:cubicBezTo>
                  <a:cubicBezTo>
                    <a:pt x="74" y="512"/>
                    <a:pt x="74" y="512"/>
                    <a:pt x="74" y="512"/>
                  </a:cubicBezTo>
                  <a:cubicBezTo>
                    <a:pt x="222" y="512"/>
                    <a:pt x="222" y="512"/>
                    <a:pt x="222" y="512"/>
                  </a:cubicBezTo>
                  <a:cubicBezTo>
                    <a:pt x="222" y="512"/>
                    <a:pt x="222" y="512"/>
                    <a:pt x="222" y="512"/>
                  </a:cubicBezTo>
                  <a:cubicBezTo>
                    <a:pt x="296" y="384"/>
                    <a:pt x="296" y="384"/>
                    <a:pt x="296" y="384"/>
                  </a:cubicBezTo>
                  <a:cubicBezTo>
                    <a:pt x="443" y="384"/>
                    <a:pt x="443" y="384"/>
                    <a:pt x="443" y="384"/>
                  </a:cubicBezTo>
                  <a:cubicBezTo>
                    <a:pt x="443" y="384"/>
                    <a:pt x="443" y="384"/>
                    <a:pt x="443" y="384"/>
                  </a:cubicBezTo>
                  <a:cubicBezTo>
                    <a:pt x="517" y="256"/>
                    <a:pt x="517" y="256"/>
                    <a:pt x="517" y="256"/>
                  </a:cubicBezTo>
                  <a:cubicBezTo>
                    <a:pt x="443" y="128"/>
                    <a:pt x="443" y="128"/>
                    <a:pt x="443" y="128"/>
                  </a:cubicBezTo>
                  <a:close/>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DF58A92F-2BF2-413C-8682-8F7FEA4F642E}"/>
                </a:ext>
              </a:extLst>
            </p:cNvPr>
            <p:cNvSpPr>
              <a:spLocks/>
            </p:cNvSpPr>
            <p:nvPr userDrawn="1"/>
          </p:nvSpPr>
          <p:spPr bwMode="auto">
            <a:xfrm>
              <a:off x="6459538" y="2763838"/>
              <a:ext cx="2135188" cy="2219325"/>
            </a:xfrm>
            <a:custGeom>
              <a:avLst/>
              <a:gdLst>
                <a:gd name="T0" fmla="*/ 539 w 1345"/>
                <a:gd name="T1" fmla="*/ 1165 h 1398"/>
                <a:gd name="T2" fmla="*/ 806 w 1345"/>
                <a:gd name="T3" fmla="*/ 1165 h 1398"/>
                <a:gd name="T4" fmla="*/ 941 w 1345"/>
                <a:gd name="T5" fmla="*/ 932 h 1398"/>
                <a:gd name="T6" fmla="*/ 941 w 1345"/>
                <a:gd name="T7" fmla="*/ 932 h 1398"/>
                <a:gd name="T8" fmla="*/ 1210 w 1345"/>
                <a:gd name="T9" fmla="*/ 932 h 1398"/>
                <a:gd name="T10" fmla="*/ 1345 w 1345"/>
                <a:gd name="T11" fmla="*/ 699 h 1398"/>
                <a:gd name="T12" fmla="*/ 1210 w 1345"/>
                <a:gd name="T13" fmla="*/ 466 h 1398"/>
                <a:gd name="T14" fmla="*/ 941 w 1345"/>
                <a:gd name="T15" fmla="*/ 466 h 1398"/>
                <a:gd name="T16" fmla="*/ 941 w 1345"/>
                <a:gd name="T17" fmla="*/ 466 h 1398"/>
                <a:gd name="T18" fmla="*/ 806 w 1345"/>
                <a:gd name="T19" fmla="*/ 233 h 1398"/>
                <a:gd name="T20" fmla="*/ 539 w 1345"/>
                <a:gd name="T21" fmla="*/ 233 h 1398"/>
                <a:gd name="T22" fmla="*/ 539 w 1345"/>
                <a:gd name="T23" fmla="*/ 233 h 1398"/>
                <a:gd name="T24" fmla="*/ 404 w 1345"/>
                <a:gd name="T25" fmla="*/ 0 h 1398"/>
                <a:gd name="T26" fmla="*/ 134 w 1345"/>
                <a:gd name="T27" fmla="*/ 0 h 1398"/>
                <a:gd name="T28" fmla="*/ 0 w 1345"/>
                <a:gd name="T29" fmla="*/ 233 h 1398"/>
                <a:gd name="T30" fmla="*/ 134 w 1345"/>
                <a:gd name="T31" fmla="*/ 466 h 1398"/>
                <a:gd name="T32" fmla="*/ 134 w 1345"/>
                <a:gd name="T33" fmla="*/ 466 h 1398"/>
                <a:gd name="T34" fmla="*/ 0 w 1345"/>
                <a:gd name="T35" fmla="*/ 699 h 1398"/>
                <a:gd name="T36" fmla="*/ 134 w 1345"/>
                <a:gd name="T37" fmla="*/ 932 h 1398"/>
                <a:gd name="T38" fmla="*/ 134 w 1345"/>
                <a:gd name="T39" fmla="*/ 932 h 1398"/>
                <a:gd name="T40" fmla="*/ 0 w 1345"/>
                <a:gd name="T41" fmla="*/ 1165 h 1398"/>
                <a:gd name="T42" fmla="*/ 134 w 1345"/>
                <a:gd name="T43" fmla="*/ 1398 h 1398"/>
                <a:gd name="T44" fmla="*/ 404 w 1345"/>
                <a:gd name="T45" fmla="*/ 1398 h 1398"/>
                <a:gd name="T46" fmla="*/ 539 w 1345"/>
                <a:gd name="T47" fmla="*/ 1165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5" h="1398">
                  <a:moveTo>
                    <a:pt x="539" y="1165"/>
                  </a:moveTo>
                  <a:lnTo>
                    <a:pt x="806" y="1165"/>
                  </a:lnTo>
                  <a:lnTo>
                    <a:pt x="941" y="932"/>
                  </a:lnTo>
                  <a:lnTo>
                    <a:pt x="941" y="932"/>
                  </a:lnTo>
                  <a:lnTo>
                    <a:pt x="1210" y="932"/>
                  </a:lnTo>
                  <a:lnTo>
                    <a:pt x="1345" y="699"/>
                  </a:lnTo>
                  <a:lnTo>
                    <a:pt x="1210" y="466"/>
                  </a:lnTo>
                  <a:lnTo>
                    <a:pt x="941" y="466"/>
                  </a:lnTo>
                  <a:lnTo>
                    <a:pt x="941" y="466"/>
                  </a:lnTo>
                  <a:lnTo>
                    <a:pt x="806" y="233"/>
                  </a:lnTo>
                  <a:lnTo>
                    <a:pt x="539" y="233"/>
                  </a:lnTo>
                  <a:lnTo>
                    <a:pt x="539" y="233"/>
                  </a:lnTo>
                  <a:lnTo>
                    <a:pt x="404" y="0"/>
                  </a:lnTo>
                  <a:lnTo>
                    <a:pt x="134" y="0"/>
                  </a:lnTo>
                  <a:lnTo>
                    <a:pt x="0" y="233"/>
                  </a:lnTo>
                  <a:lnTo>
                    <a:pt x="134" y="466"/>
                  </a:lnTo>
                  <a:lnTo>
                    <a:pt x="134" y="466"/>
                  </a:lnTo>
                  <a:lnTo>
                    <a:pt x="0" y="699"/>
                  </a:lnTo>
                  <a:lnTo>
                    <a:pt x="134" y="932"/>
                  </a:lnTo>
                  <a:lnTo>
                    <a:pt x="134" y="932"/>
                  </a:lnTo>
                  <a:lnTo>
                    <a:pt x="0" y="1165"/>
                  </a:lnTo>
                  <a:lnTo>
                    <a:pt x="134" y="1398"/>
                  </a:lnTo>
                  <a:lnTo>
                    <a:pt x="404" y="1398"/>
                  </a:lnTo>
                  <a:lnTo>
                    <a:pt x="539" y="1165"/>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61950" y="361950"/>
            <a:ext cx="4402137" cy="2201376"/>
          </a:xfrm>
        </p:spPr>
        <p:txBody>
          <a:bodyPr anchor="b" anchorCtr="0">
            <a:noAutofit/>
          </a:bodyPr>
          <a:lstStyle>
            <a:lvl1pPr algn="l" fontAlgn="b">
              <a:lnSpc>
                <a:spcPct val="100000"/>
              </a:lnSpc>
              <a:defRPr sz="3800">
                <a:solidFill>
                  <a:schemeClr val="bg1"/>
                </a:solidFill>
              </a:defRPr>
            </a:lvl1pPr>
          </a:lstStyle>
          <a:p>
            <a:r>
              <a:rPr lang="en-US"/>
              <a:t>Title with multiple </a:t>
            </a:r>
            <a:br>
              <a:rPr lang="en-US"/>
            </a:br>
            <a:r>
              <a:rPr lang="en-US"/>
              <a:t>lines here</a:t>
            </a:r>
          </a:p>
        </p:txBody>
      </p:sp>
      <p:sp>
        <p:nvSpPr>
          <p:cNvPr id="3" name="Subtitle 2"/>
          <p:cNvSpPr>
            <a:spLocks noGrp="1"/>
          </p:cNvSpPr>
          <p:nvPr>
            <p:ph type="subTitle" idx="1" hasCustomPrompt="1"/>
          </p:nvPr>
        </p:nvSpPr>
        <p:spPr>
          <a:xfrm>
            <a:off x="377064" y="2682889"/>
            <a:ext cx="4242562" cy="1153319"/>
          </a:xfrm>
        </p:spPr>
        <p:txBody>
          <a:bodyPr tIns="0" anchor="t">
            <a:noAutofit/>
          </a:bodyPr>
          <a:lstStyle>
            <a:lvl1pPr marL="0" indent="0" algn="l">
              <a:buNone/>
              <a:defRPr sz="2000">
                <a:ln>
                  <a:noFill/>
                </a:ln>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Date/subtitle goes here</a:t>
            </a:r>
          </a:p>
        </p:txBody>
      </p:sp>
      <p:sp>
        <p:nvSpPr>
          <p:cNvPr id="17" name="Text Placeholder 16">
            <a:extLst>
              <a:ext uri="{FF2B5EF4-FFF2-40B4-BE49-F238E27FC236}">
                <a16:creationId xmlns:a16="http://schemas.microsoft.com/office/drawing/2014/main" id="{53F3D094-8507-4675-9425-D7CCB291279A}"/>
              </a:ext>
            </a:extLst>
          </p:cNvPr>
          <p:cNvSpPr>
            <a:spLocks noGrp="1"/>
          </p:cNvSpPr>
          <p:nvPr>
            <p:ph type="body" sz="quarter" idx="10" hasCustomPrompt="1"/>
          </p:nvPr>
        </p:nvSpPr>
        <p:spPr>
          <a:xfrm>
            <a:off x="361875" y="4953000"/>
            <a:ext cx="4019626" cy="790575"/>
          </a:xfrm>
        </p:spPr>
        <p:txBody>
          <a:bodyPr/>
          <a:lstStyle>
            <a:lvl1pPr marL="0" indent="0">
              <a:spcBef>
                <a:spcPts val="0"/>
              </a:spcBef>
              <a:buNone/>
              <a:defRPr>
                <a:solidFill>
                  <a:schemeClr val="bg1"/>
                </a:solidFill>
              </a:defRPr>
            </a:lvl1pPr>
          </a:lstStyle>
          <a:p>
            <a:pPr lvl="0"/>
            <a:r>
              <a:rPr lang="en-US"/>
              <a:t>Name goes here</a:t>
            </a:r>
            <a:br>
              <a:rPr lang="en-US"/>
            </a:br>
            <a:r>
              <a:rPr lang="en-US"/>
              <a:t>Position goes here</a:t>
            </a:r>
          </a:p>
        </p:txBody>
      </p:sp>
      <p:sp>
        <p:nvSpPr>
          <p:cNvPr id="12" name="Freeform 5">
            <a:extLst>
              <a:ext uri="{FF2B5EF4-FFF2-40B4-BE49-F238E27FC236}">
                <a16:creationId xmlns:a16="http://schemas.microsoft.com/office/drawing/2014/main" id="{4D4D4EAC-2D01-4ED7-90E4-A8C115E12CBD}"/>
              </a:ext>
            </a:extLst>
          </p:cNvPr>
          <p:cNvSpPr>
            <a:spLocks noEditPoints="1"/>
          </p:cNvSpPr>
          <p:nvPr userDrawn="1"/>
        </p:nvSpPr>
        <p:spPr bwMode="auto">
          <a:xfrm>
            <a:off x="4101874" y="-3175"/>
            <a:ext cx="5530235" cy="6861176"/>
          </a:xfrm>
          <a:custGeom>
            <a:avLst/>
            <a:gdLst>
              <a:gd name="T0" fmla="*/ 738 w 1934"/>
              <a:gd name="T1" fmla="*/ 2360 h 2400"/>
              <a:gd name="T2" fmla="*/ 737 w 1934"/>
              <a:gd name="T3" fmla="*/ 2364 h 2400"/>
              <a:gd name="T4" fmla="*/ 729 w 1934"/>
              <a:gd name="T5" fmla="*/ 2364 h 2400"/>
              <a:gd name="T6" fmla="*/ 725 w 1934"/>
              <a:gd name="T7" fmla="*/ 2384 h 2400"/>
              <a:gd name="T8" fmla="*/ 722 w 1934"/>
              <a:gd name="T9" fmla="*/ 2384 h 2400"/>
              <a:gd name="T10" fmla="*/ 725 w 1934"/>
              <a:gd name="T11" fmla="*/ 2364 h 2400"/>
              <a:gd name="T12" fmla="*/ 718 w 1934"/>
              <a:gd name="T13" fmla="*/ 2364 h 2400"/>
              <a:gd name="T14" fmla="*/ 718 w 1934"/>
              <a:gd name="T15" fmla="*/ 2360 h 2400"/>
              <a:gd name="T16" fmla="*/ 738 w 1934"/>
              <a:gd name="T17" fmla="*/ 2360 h 2400"/>
              <a:gd name="T18" fmla="*/ 763 w 1934"/>
              <a:gd name="T19" fmla="*/ 2360 h 2400"/>
              <a:gd name="T20" fmla="*/ 752 w 1934"/>
              <a:gd name="T21" fmla="*/ 2374 h 2400"/>
              <a:gd name="T22" fmla="*/ 745 w 1934"/>
              <a:gd name="T23" fmla="*/ 2360 h 2400"/>
              <a:gd name="T24" fmla="*/ 742 w 1934"/>
              <a:gd name="T25" fmla="*/ 2360 h 2400"/>
              <a:gd name="T26" fmla="*/ 737 w 1934"/>
              <a:gd name="T27" fmla="*/ 2384 h 2400"/>
              <a:gd name="T28" fmla="*/ 741 w 1934"/>
              <a:gd name="T29" fmla="*/ 2384 h 2400"/>
              <a:gd name="T30" fmla="*/ 744 w 1934"/>
              <a:gd name="T31" fmla="*/ 2367 h 2400"/>
              <a:gd name="T32" fmla="*/ 750 w 1934"/>
              <a:gd name="T33" fmla="*/ 2379 h 2400"/>
              <a:gd name="T34" fmla="*/ 752 w 1934"/>
              <a:gd name="T35" fmla="*/ 2379 h 2400"/>
              <a:gd name="T36" fmla="*/ 762 w 1934"/>
              <a:gd name="T37" fmla="*/ 2367 h 2400"/>
              <a:gd name="T38" fmla="*/ 758 w 1934"/>
              <a:gd name="T39" fmla="*/ 2384 h 2400"/>
              <a:gd name="T40" fmla="*/ 762 w 1934"/>
              <a:gd name="T41" fmla="*/ 2384 h 2400"/>
              <a:gd name="T42" fmla="*/ 767 w 1934"/>
              <a:gd name="T43" fmla="*/ 2360 h 2400"/>
              <a:gd name="T44" fmla="*/ 763 w 1934"/>
              <a:gd name="T45" fmla="*/ 2360 h 2400"/>
              <a:gd name="T46" fmla="*/ 1535 w 1934"/>
              <a:gd name="T47" fmla="*/ 0 h 2400"/>
              <a:gd name="T48" fmla="*/ 971 w 1934"/>
              <a:gd name="T49" fmla="*/ 523 h 2400"/>
              <a:gd name="T50" fmla="*/ 1070 w 1934"/>
              <a:gd name="T51" fmla="*/ 0 h 2400"/>
              <a:gd name="T52" fmla="*/ 457 w 1934"/>
              <a:gd name="T53" fmla="*/ 0 h 2400"/>
              <a:gd name="T54" fmla="*/ 0 w 1934"/>
              <a:gd name="T55" fmla="*/ 2400 h 2400"/>
              <a:gd name="T56" fmla="*/ 697 w 1934"/>
              <a:gd name="T57" fmla="*/ 2400 h 2400"/>
              <a:gd name="T58" fmla="*/ 885 w 1934"/>
              <a:gd name="T59" fmla="*/ 1410 h 2400"/>
              <a:gd name="T60" fmla="*/ 1807 w 1934"/>
              <a:gd name="T61" fmla="*/ 666 h 2400"/>
              <a:gd name="T62" fmla="*/ 1934 w 1934"/>
              <a:gd name="T63" fmla="*/ 0 h 2400"/>
              <a:gd name="T64" fmla="*/ 1535 w 1934"/>
              <a:gd name="T65"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4" h="2400">
                <a:moveTo>
                  <a:pt x="738" y="2360"/>
                </a:moveTo>
                <a:cubicBezTo>
                  <a:pt x="737" y="2364"/>
                  <a:pt x="737" y="2364"/>
                  <a:pt x="737" y="2364"/>
                </a:cubicBezTo>
                <a:cubicBezTo>
                  <a:pt x="729" y="2364"/>
                  <a:pt x="729" y="2364"/>
                  <a:pt x="729" y="2364"/>
                </a:cubicBezTo>
                <a:cubicBezTo>
                  <a:pt x="725" y="2384"/>
                  <a:pt x="725" y="2384"/>
                  <a:pt x="725" y="2384"/>
                </a:cubicBezTo>
                <a:cubicBezTo>
                  <a:pt x="722" y="2384"/>
                  <a:pt x="722" y="2384"/>
                  <a:pt x="722" y="2384"/>
                </a:cubicBezTo>
                <a:cubicBezTo>
                  <a:pt x="725" y="2364"/>
                  <a:pt x="725" y="2364"/>
                  <a:pt x="725" y="2364"/>
                </a:cubicBezTo>
                <a:cubicBezTo>
                  <a:pt x="718" y="2364"/>
                  <a:pt x="718" y="2364"/>
                  <a:pt x="718" y="2364"/>
                </a:cubicBezTo>
                <a:cubicBezTo>
                  <a:pt x="718" y="2360"/>
                  <a:pt x="718" y="2360"/>
                  <a:pt x="718" y="2360"/>
                </a:cubicBezTo>
                <a:lnTo>
                  <a:pt x="738" y="2360"/>
                </a:lnTo>
                <a:close/>
                <a:moveTo>
                  <a:pt x="763" y="2360"/>
                </a:moveTo>
                <a:cubicBezTo>
                  <a:pt x="752" y="2374"/>
                  <a:pt x="752" y="2374"/>
                  <a:pt x="752" y="2374"/>
                </a:cubicBezTo>
                <a:cubicBezTo>
                  <a:pt x="745" y="2360"/>
                  <a:pt x="745" y="2360"/>
                  <a:pt x="745" y="2360"/>
                </a:cubicBezTo>
                <a:cubicBezTo>
                  <a:pt x="742" y="2360"/>
                  <a:pt x="742" y="2360"/>
                  <a:pt x="742" y="2360"/>
                </a:cubicBezTo>
                <a:cubicBezTo>
                  <a:pt x="737" y="2384"/>
                  <a:pt x="737" y="2384"/>
                  <a:pt x="737" y="2384"/>
                </a:cubicBezTo>
                <a:cubicBezTo>
                  <a:pt x="741" y="2384"/>
                  <a:pt x="741" y="2384"/>
                  <a:pt x="741" y="2384"/>
                </a:cubicBezTo>
                <a:cubicBezTo>
                  <a:pt x="744" y="2367"/>
                  <a:pt x="744" y="2367"/>
                  <a:pt x="744" y="2367"/>
                </a:cubicBezTo>
                <a:cubicBezTo>
                  <a:pt x="750" y="2379"/>
                  <a:pt x="750" y="2379"/>
                  <a:pt x="750" y="2379"/>
                </a:cubicBezTo>
                <a:cubicBezTo>
                  <a:pt x="752" y="2379"/>
                  <a:pt x="752" y="2379"/>
                  <a:pt x="752" y="2379"/>
                </a:cubicBezTo>
                <a:cubicBezTo>
                  <a:pt x="762" y="2367"/>
                  <a:pt x="762" y="2367"/>
                  <a:pt x="762" y="2367"/>
                </a:cubicBezTo>
                <a:cubicBezTo>
                  <a:pt x="758" y="2384"/>
                  <a:pt x="758" y="2384"/>
                  <a:pt x="758" y="2384"/>
                </a:cubicBezTo>
                <a:cubicBezTo>
                  <a:pt x="762" y="2384"/>
                  <a:pt x="762" y="2384"/>
                  <a:pt x="762" y="2384"/>
                </a:cubicBezTo>
                <a:cubicBezTo>
                  <a:pt x="767" y="2360"/>
                  <a:pt x="767" y="2360"/>
                  <a:pt x="767" y="2360"/>
                </a:cubicBezTo>
                <a:lnTo>
                  <a:pt x="763" y="2360"/>
                </a:lnTo>
                <a:close/>
                <a:moveTo>
                  <a:pt x="1535" y="0"/>
                </a:moveTo>
                <a:cubicBezTo>
                  <a:pt x="1283" y="89"/>
                  <a:pt x="1078" y="279"/>
                  <a:pt x="971" y="523"/>
                </a:cubicBezTo>
                <a:cubicBezTo>
                  <a:pt x="1070" y="0"/>
                  <a:pt x="1070" y="0"/>
                  <a:pt x="1070" y="0"/>
                </a:cubicBezTo>
                <a:cubicBezTo>
                  <a:pt x="457" y="0"/>
                  <a:pt x="457" y="0"/>
                  <a:pt x="457" y="0"/>
                </a:cubicBezTo>
                <a:cubicBezTo>
                  <a:pt x="0" y="2400"/>
                  <a:pt x="0" y="2400"/>
                  <a:pt x="0" y="2400"/>
                </a:cubicBezTo>
                <a:cubicBezTo>
                  <a:pt x="697" y="2400"/>
                  <a:pt x="697" y="2400"/>
                  <a:pt x="697" y="2400"/>
                </a:cubicBezTo>
                <a:cubicBezTo>
                  <a:pt x="885" y="1410"/>
                  <a:pt x="885" y="1410"/>
                  <a:pt x="885" y="1410"/>
                </a:cubicBezTo>
                <a:cubicBezTo>
                  <a:pt x="996" y="827"/>
                  <a:pt x="1331" y="593"/>
                  <a:pt x="1807" y="666"/>
                </a:cubicBezTo>
                <a:cubicBezTo>
                  <a:pt x="1934" y="0"/>
                  <a:pt x="1934" y="0"/>
                  <a:pt x="1934" y="0"/>
                </a:cubicBezTo>
                <a:lnTo>
                  <a:pt x="153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0339A13F-3724-424F-97DE-88EF70349A6F}"/>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8FC07A46-83CD-477B-8A67-6809D181ED22}"/>
              </a:ext>
            </a:extLst>
          </p:cNvPr>
          <p:cNvGrpSpPr/>
          <p:nvPr userDrawn="1"/>
        </p:nvGrpSpPr>
        <p:grpSpPr>
          <a:xfrm>
            <a:off x="10241279" y="5808617"/>
            <a:ext cx="1455289" cy="742043"/>
            <a:chOff x="6551613" y="3198813"/>
            <a:chExt cx="5856287" cy="2986087"/>
          </a:xfrm>
          <a:solidFill>
            <a:schemeClr val="bg1"/>
          </a:solidFill>
        </p:grpSpPr>
        <p:sp>
          <p:nvSpPr>
            <p:cNvPr id="21" name="Freeform 5">
              <a:extLst>
                <a:ext uri="{FF2B5EF4-FFF2-40B4-BE49-F238E27FC236}">
                  <a16:creationId xmlns:a16="http://schemas.microsoft.com/office/drawing/2014/main" id="{F4358620-38A2-4890-978C-BBF5B12DBD8D}"/>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2A1208B6-3A9E-4022-A8DE-AD5880FB8B12}"/>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44DEEFD-C372-4C0E-BC30-CC8B1C0FF9B3}"/>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57C9A007-047A-486F-B5C0-736BC558A326}"/>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027D70D9-D1ED-4748-BF89-4753084EA21B}"/>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84DE8E8A-DEEC-4843-A6EE-33B10EB60E5A}"/>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B9B3E9A2-FCFD-4FF2-B030-2304C8732340}"/>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B691045A-7B65-4739-928A-36CFE6E310B3}"/>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BD746204-1567-4B0C-B93A-DA622278F94B}"/>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
              <a:extLst>
                <a:ext uri="{FF2B5EF4-FFF2-40B4-BE49-F238E27FC236}">
                  <a16:creationId xmlns:a16="http://schemas.microsoft.com/office/drawing/2014/main" id="{527D61A4-9415-4FA9-B53A-6066FA205047}"/>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5">
              <a:extLst>
                <a:ext uri="{FF2B5EF4-FFF2-40B4-BE49-F238E27FC236}">
                  <a16:creationId xmlns:a16="http://schemas.microsoft.com/office/drawing/2014/main" id="{909B226F-12A9-48D7-8720-0105762B9765}"/>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851BD33B-9ED9-4C4A-BD92-3AB4FC3F7C64}"/>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a:extLst>
                <a:ext uri="{FF2B5EF4-FFF2-40B4-BE49-F238E27FC236}">
                  <a16:creationId xmlns:a16="http://schemas.microsoft.com/office/drawing/2014/main" id="{37BB864A-875D-4526-B19C-6385CAE29A47}"/>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D38B3655-FBD5-42E1-894E-BE8EB878522A}"/>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9">
              <a:extLst>
                <a:ext uri="{FF2B5EF4-FFF2-40B4-BE49-F238E27FC236}">
                  <a16:creationId xmlns:a16="http://schemas.microsoft.com/office/drawing/2014/main" id="{9026B1EE-90DE-4E60-84CB-5E72A34ED4C4}"/>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
              <a:extLst>
                <a:ext uri="{FF2B5EF4-FFF2-40B4-BE49-F238E27FC236}">
                  <a16:creationId xmlns:a16="http://schemas.microsoft.com/office/drawing/2014/main" id="{42819C22-CC0E-4111-BFC7-7F2F06630C6F}"/>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1">
              <a:extLst>
                <a:ext uri="{FF2B5EF4-FFF2-40B4-BE49-F238E27FC236}">
                  <a16:creationId xmlns:a16="http://schemas.microsoft.com/office/drawing/2014/main" id="{907A0602-318A-428E-BB48-2B161E86F26A}"/>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58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Slide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0FBA71-49B8-5848-9C59-635D2786CAFC}"/>
              </a:ext>
            </a:extLst>
          </p:cNvPr>
          <p:cNvSpPr>
            <a:spLocks noGrp="1"/>
          </p:cNvSpPr>
          <p:nvPr>
            <p:ph type="pic" sz="quarter" idx="14" hasCustomPrompt="1"/>
          </p:nvPr>
        </p:nvSpPr>
        <p:spPr bwMode="white">
          <a:xfrm>
            <a:off x="3238500" y="0"/>
            <a:ext cx="8953500" cy="6858000"/>
          </a:xfrm>
          <a:solidFill>
            <a:schemeClr val="bg1">
              <a:lumMod val="75000"/>
            </a:schemeClr>
          </a:solidFill>
        </p:spPr>
        <p:txBody>
          <a:bodyPr vert="horz" lIns="365760" tIns="0" rIns="0" bIns="0" rtlCol="0">
            <a:noAutofit/>
          </a:bodyPr>
          <a:lstStyle>
            <a:lvl1pPr>
              <a:defRPr lang="en-US" dirty="0" smtClean="0"/>
            </a:lvl1pPr>
          </a:lstStyle>
          <a:p>
            <a:pPr marR="0" lvl="0" fontAlgn="auto">
              <a:buSzTx/>
              <a:tabLst/>
            </a:pPr>
            <a:r>
              <a:rPr lang="en-US"/>
              <a:t>Click icon in the center of box to add picture</a:t>
            </a:r>
          </a:p>
        </p:txBody>
      </p:sp>
      <p:sp>
        <p:nvSpPr>
          <p:cNvPr id="4" name="Slide Number Placeholder 3">
            <a:extLst>
              <a:ext uri="{FF2B5EF4-FFF2-40B4-BE49-F238E27FC236}">
                <a16:creationId xmlns:a16="http://schemas.microsoft.com/office/drawing/2014/main" id="{01A1175B-AB55-4201-86CB-865AD2E0E905}"/>
              </a:ext>
            </a:extLst>
          </p:cNvPr>
          <p:cNvSpPr>
            <a:spLocks noGrp="1"/>
          </p:cNvSpPr>
          <p:nvPr>
            <p:ph type="sldNum" sz="quarter" idx="11"/>
          </p:nvPr>
        </p:nvSpPr>
        <p:spPr/>
        <p:txBody>
          <a:bodyPr/>
          <a:lstStyle>
            <a:lvl1pPr>
              <a:defRPr>
                <a:solidFill>
                  <a:schemeClr val="bg1"/>
                </a:solidFill>
              </a:defRPr>
            </a:lvl1pPr>
          </a:lstStyle>
          <a:p>
            <a:fld id="{762E77F0-FB5B-4E8E-9BC9-34F14560A017}" type="slidenum">
              <a:rPr lang="en-US" smtClean="0"/>
              <a:pPr/>
              <a:t>‹#›</a:t>
            </a:fld>
            <a:endParaRPr lang="en-US"/>
          </a:p>
        </p:txBody>
      </p:sp>
      <p:sp>
        <p:nvSpPr>
          <p:cNvPr id="5" name="Title 4">
            <a:extLst>
              <a:ext uri="{FF2B5EF4-FFF2-40B4-BE49-F238E27FC236}">
                <a16:creationId xmlns:a16="http://schemas.microsoft.com/office/drawing/2014/main" id="{F2ACCC36-2E9C-6D4C-BB6B-7A9BA138E936}"/>
              </a:ext>
            </a:extLst>
          </p:cNvPr>
          <p:cNvSpPr>
            <a:spLocks noGrp="1"/>
          </p:cNvSpPr>
          <p:nvPr>
            <p:ph type="title"/>
          </p:nvPr>
        </p:nvSpPr>
        <p:spPr>
          <a:xfrm>
            <a:off x="334496" y="268589"/>
            <a:ext cx="2618254" cy="1531053"/>
          </a:xfrm>
        </p:spPr>
        <p:txBody>
          <a:bodyPr/>
          <a:lstStyle>
            <a:lvl1pPr>
              <a:defRPr/>
            </a:lvl1pPr>
          </a:lstStyle>
          <a:p>
            <a:r>
              <a:rPr lang="en-US"/>
              <a:t>Click to edit Master title style</a:t>
            </a:r>
          </a:p>
        </p:txBody>
      </p:sp>
      <p:sp>
        <p:nvSpPr>
          <p:cNvPr id="10" name="Footer Placeholder 2">
            <a:extLst>
              <a:ext uri="{FF2B5EF4-FFF2-40B4-BE49-F238E27FC236}">
                <a16:creationId xmlns:a16="http://schemas.microsoft.com/office/drawing/2014/main" id="{7073E864-1AAE-4F30-B18C-AC7366759B29}"/>
              </a:ext>
            </a:extLst>
          </p:cNvPr>
          <p:cNvSpPr>
            <a:spLocks noGrp="1"/>
          </p:cNvSpPr>
          <p:nvPr>
            <p:ph type="ftr" sz="quarter" idx="10"/>
          </p:nvPr>
        </p:nvSpPr>
        <p:spPr>
          <a:xfrm>
            <a:off x="3238500" y="6500158"/>
            <a:ext cx="2759146" cy="243205"/>
          </a:xfrm>
        </p:spPr>
        <p:txBody>
          <a:bodyPr/>
          <a:lstStyle>
            <a:lvl1pPr>
              <a:defRPr>
                <a:solidFill>
                  <a:schemeClr val="bg1"/>
                </a:solidFill>
              </a:defRPr>
            </a:lvl1pPr>
          </a:lstStyle>
          <a:p>
            <a:endParaRPr lang="en-US"/>
          </a:p>
        </p:txBody>
      </p:sp>
      <p:sp>
        <p:nvSpPr>
          <p:cNvPr id="11" name="Text Placeholder 8">
            <a:extLst>
              <a:ext uri="{FF2B5EF4-FFF2-40B4-BE49-F238E27FC236}">
                <a16:creationId xmlns:a16="http://schemas.microsoft.com/office/drawing/2014/main" id="{08C770D2-29E4-4980-89B5-2CADCAA9838F}"/>
              </a:ext>
            </a:extLst>
          </p:cNvPr>
          <p:cNvSpPr>
            <a:spLocks noGrp="1"/>
          </p:cNvSpPr>
          <p:nvPr>
            <p:ph type="body" sz="quarter" idx="13" hasCustomPrompt="1"/>
          </p:nvPr>
        </p:nvSpPr>
        <p:spPr>
          <a:xfrm>
            <a:off x="344487" y="1843749"/>
            <a:ext cx="2608263" cy="1140245"/>
          </a:xfrm>
        </p:spPr>
        <p:txBody>
          <a:bodyPr lIns="0" tIns="0" rIns="0">
            <a:noAutofit/>
          </a:bodyPr>
          <a:lstStyle>
            <a:lvl1pPr marL="0" indent="0" algn="l" fontAlgn="base">
              <a:lnSpc>
                <a:spcPct val="100000"/>
              </a:lnSpc>
              <a:spcBef>
                <a:spcPts val="0"/>
              </a:spcBef>
              <a:buFont typeface="Arial" panose="020B0604020202020204" pitchFamily="34" charset="0"/>
              <a:buNone/>
              <a:defRPr lang="en-US" sz="1900" kern="1200" dirty="0">
                <a:ln w="3175">
                  <a:noFill/>
                </a:ln>
                <a:solidFill>
                  <a:schemeClr val="tx1"/>
                </a:solidFill>
                <a:latin typeface="+mn-lt"/>
                <a:ea typeface="+mn-ea"/>
                <a:cs typeface="+mn-cs"/>
              </a:defRPr>
            </a:lvl1pPr>
          </a:lstStyle>
          <a:p>
            <a:r>
              <a:rPr lang="en-US"/>
              <a:t>Subtitle or callout if needed, all titles and subtitles are sentence case </a:t>
            </a:r>
          </a:p>
        </p:txBody>
      </p:sp>
      <p:pic>
        <p:nvPicPr>
          <p:cNvPr id="9" name="Picture 8">
            <a:extLst>
              <a:ext uri="{FF2B5EF4-FFF2-40B4-BE49-F238E27FC236}">
                <a16:creationId xmlns:a16="http://schemas.microsoft.com/office/drawing/2014/main" id="{A82C6687-F817-452E-A9E5-14021D46A7D9}"/>
              </a:ext>
            </a:extLst>
          </p:cNvPr>
          <p:cNvPicPr>
            <a:picLocks noChangeAspect="1"/>
          </p:cNvPicPr>
          <p:nvPr userDrawn="1"/>
        </p:nvPicPr>
        <p:blipFill>
          <a:blip r:embed="rId2"/>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38680212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61950" y="326645"/>
            <a:ext cx="5580063" cy="2100073"/>
          </a:xfrm>
          <a:noFill/>
          <a:ln>
            <a:noFill/>
          </a:ln>
        </p:spPr>
        <p:txBody>
          <a:bodyPr vert="horz" lIns="0" tIns="0" rIns="0" bIns="0" rtlCol="0" anchor="b">
            <a:noAutofit/>
          </a:bodyPr>
          <a:lstStyle>
            <a:lvl1pPr marL="0" indent="0" fontAlgn="base">
              <a:lnSpc>
                <a:spcPct val="112000"/>
              </a:lnSpc>
              <a:spcBef>
                <a:spcPts val="0"/>
              </a:spcBef>
              <a:buNone/>
              <a:defRPr lang="en-US" sz="45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79413" y="2499268"/>
            <a:ext cx="5562600" cy="813594"/>
          </a:xfrm>
        </p:spPr>
        <p:txBody>
          <a:bodyPr vert="horz" lIns="0" tIns="0" rIns="0" bIns="0" rtlCol="0" anchor="t">
            <a:noAutofit/>
          </a:bodyPr>
          <a:lstStyle>
            <a:lvl1pPr marL="0" indent="0">
              <a:buNone/>
              <a:defRPr lang="en-US" sz="2600" dirty="0">
                <a:ln>
                  <a:noFill/>
                </a:ln>
                <a:solidFill>
                  <a:schemeClr val="bg1"/>
                </a:solidFill>
              </a:defRPr>
            </a:lvl1pPr>
          </a:lstStyle>
          <a:p>
            <a:pPr lvl="0"/>
            <a:r>
              <a:rPr lang="en-US"/>
              <a:t>All titles/subtitles are sentence case</a:t>
            </a:r>
          </a:p>
        </p:txBody>
      </p:sp>
      <p:sp>
        <p:nvSpPr>
          <p:cNvPr id="6" name="Freeform 5">
            <a:extLst>
              <a:ext uri="{FF2B5EF4-FFF2-40B4-BE49-F238E27FC236}">
                <a16:creationId xmlns:a16="http://schemas.microsoft.com/office/drawing/2014/main" id="{B96AE158-57F3-42F7-BA5B-F9CAC8029C8B}"/>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9044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238500" y="361951"/>
            <a:ext cx="5580063" cy="2242568"/>
          </a:xfrm>
          <a:noFill/>
          <a:ln>
            <a:noFill/>
          </a:ln>
        </p:spPr>
        <p:txBody>
          <a:bodyPr vert="horz" lIns="0" tIns="0" rIns="0" bIns="0" rtlCol="0" anchor="b">
            <a:noAutofit/>
          </a:bodyPr>
          <a:lstStyle>
            <a:lvl1pPr marL="0" indent="0" fontAlgn="base">
              <a:lnSpc>
                <a:spcPct val="100000"/>
              </a:lnSpc>
              <a:spcBef>
                <a:spcPts val="0"/>
              </a:spcBef>
              <a:buNone/>
              <a:defRPr lang="en-US" sz="38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255963" y="2677068"/>
            <a:ext cx="5562600" cy="813594"/>
          </a:xfrm>
        </p:spPr>
        <p:txBody>
          <a:bodyPr vert="horz" lIns="0" tIns="0" rIns="0" bIns="0" rtlCol="0" anchor="t">
            <a:noAutofit/>
          </a:bodyPr>
          <a:lstStyle>
            <a:lvl1pPr marL="0" indent="0">
              <a:buNone/>
              <a:defRPr lang="en-US" sz="2000" dirty="0">
                <a:ln>
                  <a:noFill/>
                </a:ln>
                <a:solidFill>
                  <a:schemeClr val="bg1"/>
                </a:solidFill>
              </a:defRPr>
            </a:lvl1pPr>
          </a:lstStyle>
          <a:p>
            <a:pPr lvl="0"/>
            <a:r>
              <a:rPr lang="en-US"/>
              <a:t>All titles/subtitles are sentence case</a:t>
            </a:r>
          </a:p>
        </p:txBody>
      </p:sp>
      <p:sp>
        <p:nvSpPr>
          <p:cNvPr id="87" name="AutoShape 51">
            <a:extLst>
              <a:ext uri="{FF2B5EF4-FFF2-40B4-BE49-F238E27FC236}">
                <a16:creationId xmlns:a16="http://schemas.microsoft.com/office/drawing/2014/main" id="{01763436-8484-4B6D-8A28-B5231DC61CD9}"/>
              </a:ext>
            </a:extLst>
          </p:cNvPr>
          <p:cNvSpPr>
            <a:spLocks noChangeAspect="1" noChangeArrowheads="1" noTextEdit="1"/>
          </p:cNvSpPr>
          <p:nvPr userDrawn="1"/>
        </p:nvSpPr>
        <p:spPr bwMode="auto">
          <a:xfrm>
            <a:off x="0" y="1589088"/>
            <a:ext cx="2663825"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a:extLst>
              <a:ext uri="{FF2B5EF4-FFF2-40B4-BE49-F238E27FC236}">
                <a16:creationId xmlns:a16="http://schemas.microsoft.com/office/drawing/2014/main" id="{F8BE3653-DAC2-449B-A81B-2F105D73F689}"/>
              </a:ext>
            </a:extLst>
          </p:cNvPr>
          <p:cNvGrpSpPr/>
          <p:nvPr userDrawn="1"/>
        </p:nvGrpSpPr>
        <p:grpSpPr>
          <a:xfrm>
            <a:off x="3175" y="1609725"/>
            <a:ext cx="2643188" cy="1677987"/>
            <a:chOff x="3175" y="1609725"/>
            <a:chExt cx="2643188" cy="1677987"/>
          </a:xfrm>
        </p:grpSpPr>
        <p:sp>
          <p:nvSpPr>
            <p:cNvPr id="88" name="Freeform 53">
              <a:extLst>
                <a:ext uri="{FF2B5EF4-FFF2-40B4-BE49-F238E27FC236}">
                  <a16:creationId xmlns:a16="http://schemas.microsoft.com/office/drawing/2014/main" id="{AE4A5581-9943-4DED-9C9A-BFD5D1AF130F}"/>
                </a:ext>
              </a:extLst>
            </p:cNvPr>
            <p:cNvSpPr>
              <a:spLocks/>
            </p:cNvSpPr>
            <p:nvPr userDrawn="1"/>
          </p:nvSpPr>
          <p:spPr bwMode="auto">
            <a:xfrm>
              <a:off x="2081213" y="2924175"/>
              <a:ext cx="177800" cy="363537"/>
            </a:xfrm>
            <a:custGeom>
              <a:avLst/>
              <a:gdLst>
                <a:gd name="T0" fmla="*/ 0 w 63"/>
                <a:gd name="T1" fmla="*/ 128 h 128"/>
                <a:gd name="T2" fmla="*/ 62 w 63"/>
                <a:gd name="T3" fmla="*/ 66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54">
              <a:extLst>
                <a:ext uri="{FF2B5EF4-FFF2-40B4-BE49-F238E27FC236}">
                  <a16:creationId xmlns:a16="http://schemas.microsoft.com/office/drawing/2014/main" id="{D482E0A6-AC2C-400B-8E06-E9944BECF45F}"/>
                </a:ext>
              </a:extLst>
            </p:cNvPr>
            <p:cNvSpPr>
              <a:spLocks/>
            </p:cNvSpPr>
            <p:nvPr userDrawn="1"/>
          </p:nvSpPr>
          <p:spPr bwMode="auto">
            <a:xfrm>
              <a:off x="2081213" y="1609725"/>
              <a:ext cx="177800" cy="363537"/>
            </a:xfrm>
            <a:custGeom>
              <a:avLst/>
              <a:gdLst>
                <a:gd name="T0" fmla="*/ 0 w 63"/>
                <a:gd name="T1" fmla="*/ 128 h 128"/>
                <a:gd name="T2" fmla="*/ 62 w 63"/>
                <a:gd name="T3" fmla="*/ 66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55">
              <a:extLst>
                <a:ext uri="{FF2B5EF4-FFF2-40B4-BE49-F238E27FC236}">
                  <a16:creationId xmlns:a16="http://schemas.microsoft.com/office/drawing/2014/main" id="{D0735FA7-F82F-4699-9C14-BA656DD0EBCC}"/>
                </a:ext>
              </a:extLst>
            </p:cNvPr>
            <p:cNvSpPr>
              <a:spLocks/>
            </p:cNvSpPr>
            <p:nvPr userDrawn="1"/>
          </p:nvSpPr>
          <p:spPr bwMode="auto">
            <a:xfrm>
              <a:off x="2466975" y="2000250"/>
              <a:ext cx="179388" cy="365125"/>
            </a:xfrm>
            <a:custGeom>
              <a:avLst/>
              <a:gdLst>
                <a:gd name="T0" fmla="*/ 0 w 63"/>
                <a:gd name="T1" fmla="*/ 128 h 128"/>
                <a:gd name="T2" fmla="*/ 62 w 63"/>
                <a:gd name="T3" fmla="*/ 67 h 128"/>
                <a:gd name="T4" fmla="*/ 62 w 63"/>
                <a:gd name="T5" fmla="*/ 62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7"/>
                    <a:pt x="62" y="67"/>
                    <a:pt x="62" y="67"/>
                  </a:cubicBezTo>
                  <a:cubicBezTo>
                    <a:pt x="63" y="65"/>
                    <a:pt x="63" y="63"/>
                    <a:pt x="62" y="62"/>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56">
              <a:extLst>
                <a:ext uri="{FF2B5EF4-FFF2-40B4-BE49-F238E27FC236}">
                  <a16:creationId xmlns:a16="http://schemas.microsoft.com/office/drawing/2014/main" id="{594DAFDF-F9DC-4CDF-AE92-E3A87ACA929F}"/>
                </a:ext>
              </a:extLst>
            </p:cNvPr>
            <p:cNvSpPr>
              <a:spLocks/>
            </p:cNvSpPr>
            <p:nvPr userDrawn="1"/>
          </p:nvSpPr>
          <p:spPr bwMode="auto">
            <a:xfrm>
              <a:off x="2466975" y="2533650"/>
              <a:ext cx="179388" cy="363537"/>
            </a:xfrm>
            <a:custGeom>
              <a:avLst/>
              <a:gdLst>
                <a:gd name="T0" fmla="*/ 0 w 63"/>
                <a:gd name="T1" fmla="*/ 128 h 128"/>
                <a:gd name="T2" fmla="*/ 62 w 63"/>
                <a:gd name="T3" fmla="*/ 66 h 128"/>
                <a:gd name="T4" fmla="*/ 62 w 63"/>
                <a:gd name="T5" fmla="*/ 61 h 128"/>
                <a:gd name="T6" fmla="*/ 0 w 63"/>
                <a:gd name="T7" fmla="*/ 0 h 128"/>
              </a:gdLst>
              <a:ahLst/>
              <a:cxnLst>
                <a:cxn ang="0">
                  <a:pos x="T0" y="T1"/>
                </a:cxn>
                <a:cxn ang="0">
                  <a:pos x="T2" y="T3"/>
                </a:cxn>
                <a:cxn ang="0">
                  <a:pos x="T4" y="T5"/>
                </a:cxn>
                <a:cxn ang="0">
                  <a:pos x="T6" y="T7"/>
                </a:cxn>
              </a:cxnLst>
              <a:rect l="0" t="0" r="r" b="b"/>
              <a:pathLst>
                <a:path w="63" h="128">
                  <a:moveTo>
                    <a:pt x="0" y="128"/>
                  </a:moveTo>
                  <a:cubicBezTo>
                    <a:pt x="62" y="66"/>
                    <a:pt x="62" y="66"/>
                    <a:pt x="62" y="66"/>
                  </a:cubicBezTo>
                  <a:cubicBezTo>
                    <a:pt x="63" y="65"/>
                    <a:pt x="63" y="62"/>
                    <a:pt x="62" y="61"/>
                  </a:cubicBezTo>
                  <a:cubicBezTo>
                    <a:pt x="0" y="0"/>
                    <a:pt x="0" y="0"/>
                    <a:pt x="0" y="0"/>
                  </a:cubicBezTo>
                </a:path>
              </a:pathLst>
            </a:custGeom>
            <a:noFill/>
            <a:ln w="31750" cap="rnd">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57">
              <a:extLst>
                <a:ext uri="{FF2B5EF4-FFF2-40B4-BE49-F238E27FC236}">
                  <a16:creationId xmlns:a16="http://schemas.microsoft.com/office/drawing/2014/main" id="{47F4AAE8-6B5F-451C-87E5-903FD28A6DEC}"/>
                </a:ext>
              </a:extLst>
            </p:cNvPr>
            <p:cNvSpPr>
              <a:spLocks/>
            </p:cNvSpPr>
            <p:nvPr userDrawn="1"/>
          </p:nvSpPr>
          <p:spPr bwMode="auto">
            <a:xfrm>
              <a:off x="3175" y="1792288"/>
              <a:ext cx="2643188" cy="922337"/>
            </a:xfrm>
            <a:custGeom>
              <a:avLst/>
              <a:gdLst>
                <a:gd name="T0" fmla="*/ 929 w 929"/>
                <a:gd name="T1" fmla="*/ 324 h 324"/>
                <a:gd name="T2" fmla="*/ 724 w 929"/>
                <a:gd name="T3" fmla="*/ 324 h 324"/>
                <a:gd name="T4" fmla="*/ 655 w 929"/>
                <a:gd name="T5" fmla="*/ 295 h 324"/>
                <a:gd name="T6" fmla="*/ 430 w 929"/>
                <a:gd name="T7" fmla="*/ 69 h 324"/>
                <a:gd name="T8" fmla="*/ 263 w 929"/>
                <a:gd name="T9" fmla="*/ 0 h 324"/>
                <a:gd name="T10" fmla="*/ 0 w 929"/>
                <a:gd name="T11" fmla="*/ 0 h 324"/>
              </a:gdLst>
              <a:ahLst/>
              <a:cxnLst>
                <a:cxn ang="0">
                  <a:pos x="T0" y="T1"/>
                </a:cxn>
                <a:cxn ang="0">
                  <a:pos x="T2" y="T3"/>
                </a:cxn>
                <a:cxn ang="0">
                  <a:pos x="T4" y="T5"/>
                </a:cxn>
                <a:cxn ang="0">
                  <a:pos x="T6" y="T7"/>
                </a:cxn>
                <a:cxn ang="0">
                  <a:pos x="T8" y="T9"/>
                </a:cxn>
                <a:cxn ang="0">
                  <a:pos x="T10" y="T11"/>
                </a:cxn>
              </a:cxnLst>
              <a:rect l="0" t="0" r="r" b="b"/>
              <a:pathLst>
                <a:path w="929" h="324">
                  <a:moveTo>
                    <a:pt x="929" y="324"/>
                  </a:moveTo>
                  <a:cubicBezTo>
                    <a:pt x="724" y="324"/>
                    <a:pt x="724" y="324"/>
                    <a:pt x="724" y="324"/>
                  </a:cubicBezTo>
                  <a:cubicBezTo>
                    <a:pt x="698" y="324"/>
                    <a:pt x="674" y="313"/>
                    <a:pt x="655" y="295"/>
                  </a:cubicBezTo>
                  <a:cubicBezTo>
                    <a:pt x="430" y="69"/>
                    <a:pt x="430" y="69"/>
                    <a:pt x="430" y="69"/>
                  </a:cubicBezTo>
                  <a:cubicBezTo>
                    <a:pt x="385" y="25"/>
                    <a:pt x="326" y="0"/>
                    <a:pt x="263" y="0"/>
                  </a:cubicBezTo>
                  <a:cubicBezTo>
                    <a:pt x="0" y="0"/>
                    <a:pt x="0" y="0"/>
                    <a:pt x="0" y="0"/>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58">
              <a:extLst>
                <a:ext uri="{FF2B5EF4-FFF2-40B4-BE49-F238E27FC236}">
                  <a16:creationId xmlns:a16="http://schemas.microsoft.com/office/drawing/2014/main" id="{110377D8-3DDA-4E45-8575-7B10758765C9}"/>
                </a:ext>
              </a:extLst>
            </p:cNvPr>
            <p:cNvSpPr>
              <a:spLocks/>
            </p:cNvSpPr>
            <p:nvPr userDrawn="1"/>
          </p:nvSpPr>
          <p:spPr bwMode="auto">
            <a:xfrm>
              <a:off x="3175" y="2182813"/>
              <a:ext cx="2255838" cy="923925"/>
            </a:xfrm>
            <a:custGeom>
              <a:avLst/>
              <a:gdLst>
                <a:gd name="T0" fmla="*/ 793 w 793"/>
                <a:gd name="T1" fmla="*/ 324 h 324"/>
                <a:gd name="T2" fmla="*/ 724 w 793"/>
                <a:gd name="T3" fmla="*/ 324 h 324"/>
                <a:gd name="T4" fmla="*/ 558 w 793"/>
                <a:gd name="T5" fmla="*/ 255 h 324"/>
                <a:gd name="T6" fmla="*/ 332 w 793"/>
                <a:gd name="T7" fmla="*/ 29 h 324"/>
                <a:gd name="T8" fmla="*/ 263 w 793"/>
                <a:gd name="T9" fmla="*/ 0 h 324"/>
                <a:gd name="T10" fmla="*/ 0 w 793"/>
                <a:gd name="T11" fmla="*/ 0 h 324"/>
              </a:gdLst>
              <a:ahLst/>
              <a:cxnLst>
                <a:cxn ang="0">
                  <a:pos x="T0" y="T1"/>
                </a:cxn>
                <a:cxn ang="0">
                  <a:pos x="T2" y="T3"/>
                </a:cxn>
                <a:cxn ang="0">
                  <a:pos x="T4" y="T5"/>
                </a:cxn>
                <a:cxn ang="0">
                  <a:pos x="T6" y="T7"/>
                </a:cxn>
                <a:cxn ang="0">
                  <a:pos x="T8" y="T9"/>
                </a:cxn>
                <a:cxn ang="0">
                  <a:pos x="T10" y="T11"/>
                </a:cxn>
              </a:cxnLst>
              <a:rect l="0" t="0" r="r" b="b"/>
              <a:pathLst>
                <a:path w="793" h="324">
                  <a:moveTo>
                    <a:pt x="793" y="324"/>
                  </a:moveTo>
                  <a:cubicBezTo>
                    <a:pt x="724" y="324"/>
                    <a:pt x="724" y="324"/>
                    <a:pt x="724" y="324"/>
                  </a:cubicBezTo>
                  <a:cubicBezTo>
                    <a:pt x="662" y="324"/>
                    <a:pt x="603" y="299"/>
                    <a:pt x="558" y="255"/>
                  </a:cubicBezTo>
                  <a:cubicBezTo>
                    <a:pt x="332" y="29"/>
                    <a:pt x="332" y="29"/>
                    <a:pt x="332" y="29"/>
                  </a:cubicBezTo>
                  <a:cubicBezTo>
                    <a:pt x="314" y="11"/>
                    <a:pt x="289" y="0"/>
                    <a:pt x="263" y="0"/>
                  </a:cubicBezTo>
                  <a:cubicBezTo>
                    <a:pt x="0" y="0"/>
                    <a:pt x="0" y="0"/>
                    <a:pt x="0" y="0"/>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59">
              <a:extLst>
                <a:ext uri="{FF2B5EF4-FFF2-40B4-BE49-F238E27FC236}">
                  <a16:creationId xmlns:a16="http://schemas.microsoft.com/office/drawing/2014/main" id="{072342DA-BED1-45EE-82BB-F27B8EBFAAB4}"/>
                </a:ext>
              </a:extLst>
            </p:cNvPr>
            <p:cNvSpPr>
              <a:spLocks/>
            </p:cNvSpPr>
            <p:nvPr userDrawn="1"/>
          </p:nvSpPr>
          <p:spPr bwMode="auto">
            <a:xfrm>
              <a:off x="3175" y="2182813"/>
              <a:ext cx="2643188" cy="923925"/>
            </a:xfrm>
            <a:custGeom>
              <a:avLst/>
              <a:gdLst>
                <a:gd name="T0" fmla="*/ 929 w 929"/>
                <a:gd name="T1" fmla="*/ 0 h 324"/>
                <a:gd name="T2" fmla="*/ 724 w 929"/>
                <a:gd name="T3" fmla="*/ 0 h 324"/>
                <a:gd name="T4" fmla="*/ 655 w 929"/>
                <a:gd name="T5" fmla="*/ 29 h 324"/>
                <a:gd name="T6" fmla="*/ 430 w 929"/>
                <a:gd name="T7" fmla="*/ 255 h 324"/>
                <a:gd name="T8" fmla="*/ 263 w 929"/>
                <a:gd name="T9" fmla="*/ 324 h 324"/>
                <a:gd name="T10" fmla="*/ 0 w 929"/>
                <a:gd name="T11" fmla="*/ 324 h 324"/>
              </a:gdLst>
              <a:ahLst/>
              <a:cxnLst>
                <a:cxn ang="0">
                  <a:pos x="T0" y="T1"/>
                </a:cxn>
                <a:cxn ang="0">
                  <a:pos x="T2" y="T3"/>
                </a:cxn>
                <a:cxn ang="0">
                  <a:pos x="T4" y="T5"/>
                </a:cxn>
                <a:cxn ang="0">
                  <a:pos x="T6" y="T7"/>
                </a:cxn>
                <a:cxn ang="0">
                  <a:pos x="T8" y="T9"/>
                </a:cxn>
                <a:cxn ang="0">
                  <a:pos x="T10" y="T11"/>
                </a:cxn>
              </a:cxnLst>
              <a:rect l="0" t="0" r="r" b="b"/>
              <a:pathLst>
                <a:path w="929" h="324">
                  <a:moveTo>
                    <a:pt x="929" y="0"/>
                  </a:moveTo>
                  <a:cubicBezTo>
                    <a:pt x="724" y="0"/>
                    <a:pt x="724" y="0"/>
                    <a:pt x="724" y="0"/>
                  </a:cubicBezTo>
                  <a:cubicBezTo>
                    <a:pt x="698" y="0"/>
                    <a:pt x="674" y="11"/>
                    <a:pt x="655" y="29"/>
                  </a:cubicBezTo>
                  <a:cubicBezTo>
                    <a:pt x="430" y="255"/>
                    <a:pt x="430" y="255"/>
                    <a:pt x="430" y="255"/>
                  </a:cubicBezTo>
                  <a:cubicBezTo>
                    <a:pt x="385" y="299"/>
                    <a:pt x="326" y="324"/>
                    <a:pt x="263" y="324"/>
                  </a:cubicBezTo>
                  <a:cubicBezTo>
                    <a:pt x="0" y="324"/>
                    <a:pt x="0" y="324"/>
                    <a:pt x="0" y="324"/>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60">
              <a:extLst>
                <a:ext uri="{FF2B5EF4-FFF2-40B4-BE49-F238E27FC236}">
                  <a16:creationId xmlns:a16="http://schemas.microsoft.com/office/drawing/2014/main" id="{53F46B8F-B43E-43AA-8327-4A532A643D85}"/>
                </a:ext>
              </a:extLst>
            </p:cNvPr>
            <p:cNvSpPr>
              <a:spLocks/>
            </p:cNvSpPr>
            <p:nvPr userDrawn="1"/>
          </p:nvSpPr>
          <p:spPr bwMode="auto">
            <a:xfrm>
              <a:off x="3175" y="1792288"/>
              <a:ext cx="2255838" cy="922337"/>
            </a:xfrm>
            <a:custGeom>
              <a:avLst/>
              <a:gdLst>
                <a:gd name="T0" fmla="*/ 793 w 793"/>
                <a:gd name="T1" fmla="*/ 0 h 324"/>
                <a:gd name="T2" fmla="*/ 724 w 793"/>
                <a:gd name="T3" fmla="*/ 0 h 324"/>
                <a:gd name="T4" fmla="*/ 558 w 793"/>
                <a:gd name="T5" fmla="*/ 69 h 324"/>
                <a:gd name="T6" fmla="*/ 332 w 793"/>
                <a:gd name="T7" fmla="*/ 295 h 324"/>
                <a:gd name="T8" fmla="*/ 263 w 793"/>
                <a:gd name="T9" fmla="*/ 324 h 324"/>
                <a:gd name="T10" fmla="*/ 0 w 793"/>
                <a:gd name="T11" fmla="*/ 324 h 324"/>
              </a:gdLst>
              <a:ahLst/>
              <a:cxnLst>
                <a:cxn ang="0">
                  <a:pos x="T0" y="T1"/>
                </a:cxn>
                <a:cxn ang="0">
                  <a:pos x="T2" y="T3"/>
                </a:cxn>
                <a:cxn ang="0">
                  <a:pos x="T4" y="T5"/>
                </a:cxn>
                <a:cxn ang="0">
                  <a:pos x="T6" y="T7"/>
                </a:cxn>
                <a:cxn ang="0">
                  <a:pos x="T8" y="T9"/>
                </a:cxn>
                <a:cxn ang="0">
                  <a:pos x="T10" y="T11"/>
                </a:cxn>
              </a:cxnLst>
              <a:rect l="0" t="0" r="r" b="b"/>
              <a:pathLst>
                <a:path w="793" h="324">
                  <a:moveTo>
                    <a:pt x="793" y="0"/>
                  </a:moveTo>
                  <a:cubicBezTo>
                    <a:pt x="724" y="0"/>
                    <a:pt x="724" y="0"/>
                    <a:pt x="724" y="0"/>
                  </a:cubicBezTo>
                  <a:cubicBezTo>
                    <a:pt x="662" y="0"/>
                    <a:pt x="603" y="25"/>
                    <a:pt x="558" y="69"/>
                  </a:cubicBezTo>
                  <a:cubicBezTo>
                    <a:pt x="332" y="295"/>
                    <a:pt x="332" y="295"/>
                    <a:pt x="332" y="295"/>
                  </a:cubicBezTo>
                  <a:cubicBezTo>
                    <a:pt x="314" y="313"/>
                    <a:pt x="289" y="324"/>
                    <a:pt x="263" y="324"/>
                  </a:cubicBezTo>
                  <a:cubicBezTo>
                    <a:pt x="0" y="324"/>
                    <a:pt x="0" y="324"/>
                    <a:pt x="0" y="324"/>
                  </a:cubicBez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 name="Freeform 5">
            <a:extLst>
              <a:ext uri="{FF2B5EF4-FFF2-40B4-BE49-F238E27FC236}">
                <a16:creationId xmlns:a16="http://schemas.microsoft.com/office/drawing/2014/main" id="{BAB76819-EBBB-4D84-96CE-1F51D5637F49}"/>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32467ECE-F74E-4BEB-83C5-C9D1654145D0}"/>
              </a:ext>
            </a:extLst>
          </p:cNvPr>
          <p:cNvGrpSpPr/>
          <p:nvPr userDrawn="1"/>
        </p:nvGrpSpPr>
        <p:grpSpPr>
          <a:xfrm>
            <a:off x="10241279" y="5808617"/>
            <a:ext cx="1455289" cy="742043"/>
            <a:chOff x="6551613" y="3198813"/>
            <a:chExt cx="5856287" cy="2986087"/>
          </a:xfrm>
          <a:solidFill>
            <a:schemeClr val="bg1"/>
          </a:solidFill>
        </p:grpSpPr>
        <p:sp>
          <p:nvSpPr>
            <p:cNvPr id="17" name="Freeform 5">
              <a:extLst>
                <a:ext uri="{FF2B5EF4-FFF2-40B4-BE49-F238E27FC236}">
                  <a16:creationId xmlns:a16="http://schemas.microsoft.com/office/drawing/2014/main" id="{1FC472B0-D2C5-4449-AB5F-87F6472589E1}"/>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92D0D358-EB7E-46E6-AE1E-5C7269936564}"/>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33F326BD-86CA-4CC3-B125-BBDD23A8EFEC}"/>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4E677E96-2F05-4850-A776-17B036D593B9}"/>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9DF62056-0126-43F6-AEAA-D83884CECF0D}"/>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E61A6276-CF7F-4A4F-A1C9-9FAD119234BE}"/>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7FDC8FF7-74C0-404A-9AC9-FF82CB166D3C}"/>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41EF7B63-7B63-4EEB-8084-767E79CAF166}"/>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9FF9D6DA-0C7E-4100-8672-1F92023D843E}"/>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CB8A179B-74B6-432D-8DE9-D734FD6C2EDD}"/>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9DDDF1F2-F61E-49B4-B5F6-36625E833C7F}"/>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064582F-9BCC-4D20-A43A-F03B66385AF7}"/>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6496A0A3-C419-40D0-B638-3228A0AF3A1F}"/>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B68317E0-C06C-4ED5-A593-12BD522DB516}"/>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099C4817-B402-4E5A-A904-98D6FE3F4749}"/>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2BB4FEE9-67B2-4123-9996-A0E42DEF0E4F}"/>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33EC5E3D-BCB8-4796-A739-32880553EE47}"/>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5116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3_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238500" y="361951"/>
            <a:ext cx="5580063" cy="2242568"/>
          </a:xfrm>
          <a:noFill/>
          <a:ln>
            <a:noFill/>
          </a:ln>
        </p:spPr>
        <p:txBody>
          <a:bodyPr vert="horz" lIns="0" tIns="0" rIns="0" bIns="0" rtlCol="0" anchor="b">
            <a:noAutofit/>
          </a:bodyPr>
          <a:lstStyle>
            <a:lvl1pPr marL="0" indent="0" fontAlgn="base">
              <a:lnSpc>
                <a:spcPct val="100000"/>
              </a:lnSpc>
              <a:spcBef>
                <a:spcPts val="0"/>
              </a:spcBef>
              <a:buNone/>
              <a:defRPr lang="en-US" sz="38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255963" y="2677068"/>
            <a:ext cx="5562600" cy="813594"/>
          </a:xfrm>
        </p:spPr>
        <p:txBody>
          <a:bodyPr vert="horz" lIns="0" tIns="0" rIns="0" bIns="0" rtlCol="0" anchor="t">
            <a:noAutofit/>
          </a:bodyPr>
          <a:lstStyle>
            <a:lvl1pPr marL="0" indent="0">
              <a:buNone/>
              <a:defRPr lang="en-US" sz="2000" dirty="0">
                <a:ln>
                  <a:noFill/>
                </a:ln>
                <a:solidFill>
                  <a:schemeClr val="bg1"/>
                </a:solidFill>
              </a:defRPr>
            </a:lvl1pPr>
          </a:lstStyle>
          <a:p>
            <a:pPr lvl="0"/>
            <a:r>
              <a:rPr lang="en-US"/>
              <a:t>All titles/subtitles are sentence case</a:t>
            </a:r>
          </a:p>
        </p:txBody>
      </p:sp>
      <p:grpSp>
        <p:nvGrpSpPr>
          <p:cNvPr id="125" name="Group 124">
            <a:extLst>
              <a:ext uri="{FF2B5EF4-FFF2-40B4-BE49-F238E27FC236}">
                <a16:creationId xmlns:a16="http://schemas.microsoft.com/office/drawing/2014/main" id="{57043624-C5ED-48F9-9ADE-01955852D633}"/>
              </a:ext>
            </a:extLst>
          </p:cNvPr>
          <p:cNvGrpSpPr/>
          <p:nvPr userDrawn="1"/>
        </p:nvGrpSpPr>
        <p:grpSpPr>
          <a:xfrm>
            <a:off x="-55562" y="1292226"/>
            <a:ext cx="2135188" cy="2219325"/>
            <a:chOff x="-55562" y="1292226"/>
            <a:chExt cx="2135188" cy="2219325"/>
          </a:xfrm>
        </p:grpSpPr>
        <p:sp>
          <p:nvSpPr>
            <p:cNvPr id="126" name="Line 19">
              <a:extLst>
                <a:ext uri="{FF2B5EF4-FFF2-40B4-BE49-F238E27FC236}">
                  <a16:creationId xmlns:a16="http://schemas.microsoft.com/office/drawing/2014/main" id="{CDAA4465-A13C-4BA4-A430-41143CF05FF7}"/>
                </a:ext>
              </a:extLst>
            </p:cNvPr>
            <p:cNvSpPr>
              <a:spLocks noChangeShapeType="1"/>
            </p:cNvSpPr>
            <p:nvPr userDrawn="1"/>
          </p:nvSpPr>
          <p:spPr bwMode="auto">
            <a:xfrm flipH="1">
              <a:off x="157163" y="3141663"/>
              <a:ext cx="214313" cy="369888"/>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20">
              <a:extLst>
                <a:ext uri="{FF2B5EF4-FFF2-40B4-BE49-F238E27FC236}">
                  <a16:creationId xmlns:a16="http://schemas.microsoft.com/office/drawing/2014/main" id="{700DBC5B-C430-4E35-BF2E-1506FCFBCE28}"/>
                </a:ext>
              </a:extLst>
            </p:cNvPr>
            <p:cNvSpPr>
              <a:spLocks noChangeShapeType="1"/>
            </p:cNvSpPr>
            <p:nvPr userDrawn="1"/>
          </p:nvSpPr>
          <p:spPr bwMode="auto">
            <a:xfrm>
              <a:off x="157163" y="1292226"/>
              <a:ext cx="214313" cy="369888"/>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1">
              <a:extLst>
                <a:ext uri="{FF2B5EF4-FFF2-40B4-BE49-F238E27FC236}">
                  <a16:creationId xmlns:a16="http://schemas.microsoft.com/office/drawing/2014/main" id="{3551BFB1-7107-474F-8368-3D13C48B95D2}"/>
                </a:ext>
              </a:extLst>
            </p:cNvPr>
            <p:cNvSpPr>
              <a:spLocks noChangeShapeType="1"/>
            </p:cNvSpPr>
            <p:nvPr userDrawn="1"/>
          </p:nvSpPr>
          <p:spPr bwMode="auto">
            <a:xfrm flipH="1">
              <a:off x="371475" y="2401888"/>
              <a:ext cx="85248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2">
              <a:extLst>
                <a:ext uri="{FF2B5EF4-FFF2-40B4-BE49-F238E27FC236}">
                  <a16:creationId xmlns:a16="http://schemas.microsoft.com/office/drawing/2014/main" id="{8AFD68F6-1283-49AB-9A5C-29920EDE5B30}"/>
                </a:ext>
              </a:extLst>
            </p:cNvPr>
            <p:cNvSpPr>
              <a:spLocks noChangeShapeType="1"/>
            </p:cNvSpPr>
            <p:nvPr userDrawn="1"/>
          </p:nvSpPr>
          <p:spPr bwMode="auto">
            <a:xfrm flipH="1" flipV="1">
              <a:off x="585788" y="2032001"/>
              <a:ext cx="427038" cy="739775"/>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3">
              <a:extLst>
                <a:ext uri="{FF2B5EF4-FFF2-40B4-BE49-F238E27FC236}">
                  <a16:creationId xmlns:a16="http://schemas.microsoft.com/office/drawing/2014/main" id="{ECAF9728-8DEF-45EA-9AFF-7FE9EC3CDB95}"/>
                </a:ext>
              </a:extLst>
            </p:cNvPr>
            <p:cNvSpPr>
              <a:spLocks noChangeShapeType="1"/>
            </p:cNvSpPr>
            <p:nvPr userDrawn="1"/>
          </p:nvSpPr>
          <p:spPr bwMode="auto">
            <a:xfrm>
              <a:off x="1652588" y="2401888"/>
              <a:ext cx="4270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4">
              <a:extLst>
                <a:ext uri="{FF2B5EF4-FFF2-40B4-BE49-F238E27FC236}">
                  <a16:creationId xmlns:a16="http://schemas.microsoft.com/office/drawing/2014/main" id="{B2D82F8C-3F9F-4178-9D54-64FC4338A650}"/>
                </a:ext>
              </a:extLst>
            </p:cNvPr>
            <p:cNvSpPr>
              <a:spLocks noChangeShapeType="1"/>
            </p:cNvSpPr>
            <p:nvPr userDrawn="1"/>
          </p:nvSpPr>
          <p:spPr bwMode="auto">
            <a:xfrm flipH="1">
              <a:off x="585788" y="2032001"/>
              <a:ext cx="427038" cy="739775"/>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25">
              <a:extLst>
                <a:ext uri="{FF2B5EF4-FFF2-40B4-BE49-F238E27FC236}">
                  <a16:creationId xmlns:a16="http://schemas.microsoft.com/office/drawing/2014/main" id="{485BAC16-9A05-483D-B55B-FCB4F59916C0}"/>
                </a:ext>
              </a:extLst>
            </p:cNvPr>
            <p:cNvSpPr>
              <a:spLocks/>
            </p:cNvSpPr>
            <p:nvPr userDrawn="1"/>
          </p:nvSpPr>
          <p:spPr bwMode="auto">
            <a:xfrm>
              <a:off x="157163" y="2771776"/>
              <a:ext cx="642938" cy="369888"/>
            </a:xfrm>
            <a:custGeom>
              <a:avLst/>
              <a:gdLst>
                <a:gd name="T0" fmla="*/ 0 w 405"/>
                <a:gd name="T1" fmla="*/ 0 h 233"/>
                <a:gd name="T2" fmla="*/ 270 w 405"/>
                <a:gd name="T3" fmla="*/ 0 h 233"/>
                <a:gd name="T4" fmla="*/ 270 w 405"/>
                <a:gd name="T5" fmla="*/ 0 h 233"/>
                <a:gd name="T6" fmla="*/ 405 w 405"/>
                <a:gd name="T7" fmla="*/ 233 h 233"/>
              </a:gdLst>
              <a:ahLst/>
              <a:cxnLst>
                <a:cxn ang="0">
                  <a:pos x="T0" y="T1"/>
                </a:cxn>
                <a:cxn ang="0">
                  <a:pos x="T2" y="T3"/>
                </a:cxn>
                <a:cxn ang="0">
                  <a:pos x="T4" y="T5"/>
                </a:cxn>
                <a:cxn ang="0">
                  <a:pos x="T6" y="T7"/>
                </a:cxn>
              </a:cxnLst>
              <a:rect l="0" t="0" r="r" b="b"/>
              <a:pathLst>
                <a:path w="405" h="233">
                  <a:moveTo>
                    <a:pt x="0" y="0"/>
                  </a:moveTo>
                  <a:lnTo>
                    <a:pt x="270" y="0"/>
                  </a:lnTo>
                  <a:lnTo>
                    <a:pt x="270" y="0"/>
                  </a:lnTo>
                  <a:lnTo>
                    <a:pt x="405" y="233"/>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26">
              <a:extLst>
                <a:ext uri="{FF2B5EF4-FFF2-40B4-BE49-F238E27FC236}">
                  <a16:creationId xmlns:a16="http://schemas.microsoft.com/office/drawing/2014/main" id="{DD43DF60-C80E-4D9A-9853-EAB389A4E670}"/>
                </a:ext>
              </a:extLst>
            </p:cNvPr>
            <p:cNvSpPr>
              <a:spLocks/>
            </p:cNvSpPr>
            <p:nvPr userDrawn="1"/>
          </p:nvSpPr>
          <p:spPr bwMode="auto">
            <a:xfrm>
              <a:off x="157163" y="1662113"/>
              <a:ext cx="642938" cy="369888"/>
            </a:xfrm>
            <a:custGeom>
              <a:avLst/>
              <a:gdLst>
                <a:gd name="T0" fmla="*/ 405 w 405"/>
                <a:gd name="T1" fmla="*/ 0 h 233"/>
                <a:gd name="T2" fmla="*/ 270 w 405"/>
                <a:gd name="T3" fmla="*/ 233 h 233"/>
                <a:gd name="T4" fmla="*/ 270 w 405"/>
                <a:gd name="T5" fmla="*/ 233 h 233"/>
                <a:gd name="T6" fmla="*/ 0 w 405"/>
                <a:gd name="T7" fmla="*/ 233 h 233"/>
              </a:gdLst>
              <a:ahLst/>
              <a:cxnLst>
                <a:cxn ang="0">
                  <a:pos x="T0" y="T1"/>
                </a:cxn>
                <a:cxn ang="0">
                  <a:pos x="T2" y="T3"/>
                </a:cxn>
                <a:cxn ang="0">
                  <a:pos x="T4" y="T5"/>
                </a:cxn>
                <a:cxn ang="0">
                  <a:pos x="T6" y="T7"/>
                </a:cxn>
              </a:cxnLst>
              <a:rect l="0" t="0" r="r" b="b"/>
              <a:pathLst>
                <a:path w="405" h="233">
                  <a:moveTo>
                    <a:pt x="405" y="0"/>
                  </a:moveTo>
                  <a:lnTo>
                    <a:pt x="270" y="233"/>
                  </a:lnTo>
                  <a:lnTo>
                    <a:pt x="270" y="233"/>
                  </a:lnTo>
                  <a:lnTo>
                    <a:pt x="0" y="233"/>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7">
              <a:extLst>
                <a:ext uri="{FF2B5EF4-FFF2-40B4-BE49-F238E27FC236}">
                  <a16:creationId xmlns:a16="http://schemas.microsoft.com/office/drawing/2014/main" id="{73A15C50-597C-4527-AF8E-081B74F427F9}"/>
                </a:ext>
              </a:extLst>
            </p:cNvPr>
            <p:cNvSpPr>
              <a:spLocks/>
            </p:cNvSpPr>
            <p:nvPr userDrawn="1"/>
          </p:nvSpPr>
          <p:spPr bwMode="auto">
            <a:xfrm>
              <a:off x="1223963" y="2032001"/>
              <a:ext cx="214313" cy="739775"/>
            </a:xfrm>
            <a:custGeom>
              <a:avLst/>
              <a:gdLst>
                <a:gd name="T0" fmla="*/ 135 w 135"/>
                <a:gd name="T1" fmla="*/ 0 h 466"/>
                <a:gd name="T2" fmla="*/ 2 w 135"/>
                <a:gd name="T3" fmla="*/ 233 h 466"/>
                <a:gd name="T4" fmla="*/ 0 w 135"/>
                <a:gd name="T5" fmla="*/ 233 h 466"/>
                <a:gd name="T6" fmla="*/ 135 w 135"/>
                <a:gd name="T7" fmla="*/ 466 h 466"/>
              </a:gdLst>
              <a:ahLst/>
              <a:cxnLst>
                <a:cxn ang="0">
                  <a:pos x="T0" y="T1"/>
                </a:cxn>
                <a:cxn ang="0">
                  <a:pos x="T2" y="T3"/>
                </a:cxn>
                <a:cxn ang="0">
                  <a:pos x="T4" y="T5"/>
                </a:cxn>
                <a:cxn ang="0">
                  <a:pos x="T6" y="T7"/>
                </a:cxn>
              </a:cxnLst>
              <a:rect l="0" t="0" r="r" b="b"/>
              <a:pathLst>
                <a:path w="135" h="466">
                  <a:moveTo>
                    <a:pt x="135" y="0"/>
                  </a:moveTo>
                  <a:lnTo>
                    <a:pt x="2" y="233"/>
                  </a:lnTo>
                  <a:lnTo>
                    <a:pt x="0" y="233"/>
                  </a:lnTo>
                  <a:lnTo>
                    <a:pt x="135" y="466"/>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28">
              <a:extLst>
                <a:ext uri="{FF2B5EF4-FFF2-40B4-BE49-F238E27FC236}">
                  <a16:creationId xmlns:a16="http://schemas.microsoft.com/office/drawing/2014/main" id="{1C0BE69A-1318-4883-A12C-3461520D97F0}"/>
                </a:ext>
              </a:extLst>
            </p:cNvPr>
            <p:cNvSpPr>
              <a:spLocks/>
            </p:cNvSpPr>
            <p:nvPr userDrawn="1"/>
          </p:nvSpPr>
          <p:spPr bwMode="auto">
            <a:xfrm>
              <a:off x="157163" y="1662113"/>
              <a:ext cx="1495425" cy="1479550"/>
            </a:xfrm>
            <a:custGeom>
              <a:avLst/>
              <a:gdLst>
                <a:gd name="T0" fmla="*/ 443 w 517"/>
                <a:gd name="T1" fmla="*/ 128 h 512"/>
                <a:gd name="T2" fmla="*/ 296 w 517"/>
                <a:gd name="T3" fmla="*/ 128 h 512"/>
                <a:gd name="T4" fmla="*/ 222 w 517"/>
                <a:gd name="T5" fmla="*/ 0 h 512"/>
                <a:gd name="T6" fmla="*/ 222 w 517"/>
                <a:gd name="T7" fmla="*/ 0 h 512"/>
                <a:gd name="T8" fmla="*/ 74 w 517"/>
                <a:gd name="T9" fmla="*/ 0 h 512"/>
                <a:gd name="T10" fmla="*/ 0 w 517"/>
                <a:gd name="T11" fmla="*/ 128 h 512"/>
                <a:gd name="T12" fmla="*/ 74 w 517"/>
                <a:gd name="T13" fmla="*/ 256 h 512"/>
                <a:gd name="T14" fmla="*/ 0 w 517"/>
                <a:gd name="T15" fmla="*/ 384 h 512"/>
                <a:gd name="T16" fmla="*/ 74 w 517"/>
                <a:gd name="T17" fmla="*/ 512 h 512"/>
                <a:gd name="T18" fmla="*/ 222 w 517"/>
                <a:gd name="T19" fmla="*/ 512 h 512"/>
                <a:gd name="T20" fmla="*/ 222 w 517"/>
                <a:gd name="T21" fmla="*/ 512 h 512"/>
                <a:gd name="T22" fmla="*/ 296 w 517"/>
                <a:gd name="T23" fmla="*/ 384 h 512"/>
                <a:gd name="T24" fmla="*/ 443 w 517"/>
                <a:gd name="T25" fmla="*/ 384 h 512"/>
                <a:gd name="T26" fmla="*/ 443 w 517"/>
                <a:gd name="T27" fmla="*/ 384 h 512"/>
                <a:gd name="T28" fmla="*/ 517 w 517"/>
                <a:gd name="T29" fmla="*/ 256 h 512"/>
                <a:gd name="T30" fmla="*/ 443 w 517"/>
                <a:gd name="T31"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 h="512">
                  <a:moveTo>
                    <a:pt x="443" y="128"/>
                  </a:moveTo>
                  <a:cubicBezTo>
                    <a:pt x="296" y="128"/>
                    <a:pt x="296" y="128"/>
                    <a:pt x="296" y="128"/>
                  </a:cubicBezTo>
                  <a:cubicBezTo>
                    <a:pt x="222" y="0"/>
                    <a:pt x="222" y="0"/>
                    <a:pt x="222" y="0"/>
                  </a:cubicBezTo>
                  <a:cubicBezTo>
                    <a:pt x="222" y="0"/>
                    <a:pt x="222" y="0"/>
                    <a:pt x="222" y="0"/>
                  </a:cubicBezTo>
                  <a:cubicBezTo>
                    <a:pt x="74" y="0"/>
                    <a:pt x="74" y="0"/>
                    <a:pt x="74" y="0"/>
                  </a:cubicBezTo>
                  <a:cubicBezTo>
                    <a:pt x="74" y="0"/>
                    <a:pt x="0" y="128"/>
                    <a:pt x="0" y="128"/>
                  </a:cubicBezTo>
                  <a:cubicBezTo>
                    <a:pt x="74" y="256"/>
                    <a:pt x="74" y="256"/>
                    <a:pt x="74" y="256"/>
                  </a:cubicBezTo>
                  <a:cubicBezTo>
                    <a:pt x="74" y="256"/>
                    <a:pt x="0" y="384"/>
                    <a:pt x="0" y="384"/>
                  </a:cubicBezTo>
                  <a:cubicBezTo>
                    <a:pt x="74" y="512"/>
                    <a:pt x="74" y="512"/>
                    <a:pt x="74" y="512"/>
                  </a:cubicBezTo>
                  <a:cubicBezTo>
                    <a:pt x="222" y="512"/>
                    <a:pt x="222" y="512"/>
                    <a:pt x="222" y="512"/>
                  </a:cubicBezTo>
                  <a:cubicBezTo>
                    <a:pt x="222" y="512"/>
                    <a:pt x="222" y="512"/>
                    <a:pt x="222" y="512"/>
                  </a:cubicBezTo>
                  <a:cubicBezTo>
                    <a:pt x="296" y="384"/>
                    <a:pt x="296" y="384"/>
                    <a:pt x="296" y="384"/>
                  </a:cubicBezTo>
                  <a:cubicBezTo>
                    <a:pt x="443" y="384"/>
                    <a:pt x="443" y="384"/>
                    <a:pt x="443" y="384"/>
                  </a:cubicBezTo>
                  <a:cubicBezTo>
                    <a:pt x="443" y="384"/>
                    <a:pt x="443" y="384"/>
                    <a:pt x="443" y="384"/>
                  </a:cubicBezTo>
                  <a:cubicBezTo>
                    <a:pt x="517" y="256"/>
                    <a:pt x="517" y="256"/>
                    <a:pt x="517" y="256"/>
                  </a:cubicBezTo>
                  <a:cubicBezTo>
                    <a:pt x="443" y="128"/>
                    <a:pt x="443" y="128"/>
                    <a:pt x="443" y="128"/>
                  </a:cubicBezTo>
                  <a:close/>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29">
              <a:extLst>
                <a:ext uri="{FF2B5EF4-FFF2-40B4-BE49-F238E27FC236}">
                  <a16:creationId xmlns:a16="http://schemas.microsoft.com/office/drawing/2014/main" id="{5156584A-0854-4908-BF37-AFEE0DC93556}"/>
                </a:ext>
              </a:extLst>
            </p:cNvPr>
            <p:cNvSpPr>
              <a:spLocks/>
            </p:cNvSpPr>
            <p:nvPr userDrawn="1"/>
          </p:nvSpPr>
          <p:spPr bwMode="auto">
            <a:xfrm>
              <a:off x="-55562" y="1292226"/>
              <a:ext cx="2135188" cy="2219325"/>
            </a:xfrm>
            <a:custGeom>
              <a:avLst/>
              <a:gdLst>
                <a:gd name="T0" fmla="*/ 539 w 1345"/>
                <a:gd name="T1" fmla="*/ 1165 h 1398"/>
                <a:gd name="T2" fmla="*/ 806 w 1345"/>
                <a:gd name="T3" fmla="*/ 1165 h 1398"/>
                <a:gd name="T4" fmla="*/ 941 w 1345"/>
                <a:gd name="T5" fmla="*/ 932 h 1398"/>
                <a:gd name="T6" fmla="*/ 941 w 1345"/>
                <a:gd name="T7" fmla="*/ 932 h 1398"/>
                <a:gd name="T8" fmla="*/ 1210 w 1345"/>
                <a:gd name="T9" fmla="*/ 932 h 1398"/>
                <a:gd name="T10" fmla="*/ 1345 w 1345"/>
                <a:gd name="T11" fmla="*/ 699 h 1398"/>
                <a:gd name="T12" fmla="*/ 1210 w 1345"/>
                <a:gd name="T13" fmla="*/ 466 h 1398"/>
                <a:gd name="T14" fmla="*/ 941 w 1345"/>
                <a:gd name="T15" fmla="*/ 466 h 1398"/>
                <a:gd name="T16" fmla="*/ 941 w 1345"/>
                <a:gd name="T17" fmla="*/ 466 h 1398"/>
                <a:gd name="T18" fmla="*/ 806 w 1345"/>
                <a:gd name="T19" fmla="*/ 233 h 1398"/>
                <a:gd name="T20" fmla="*/ 539 w 1345"/>
                <a:gd name="T21" fmla="*/ 233 h 1398"/>
                <a:gd name="T22" fmla="*/ 539 w 1345"/>
                <a:gd name="T23" fmla="*/ 233 h 1398"/>
                <a:gd name="T24" fmla="*/ 404 w 1345"/>
                <a:gd name="T25" fmla="*/ 0 h 1398"/>
                <a:gd name="T26" fmla="*/ 134 w 1345"/>
                <a:gd name="T27" fmla="*/ 0 h 1398"/>
                <a:gd name="T28" fmla="*/ 0 w 1345"/>
                <a:gd name="T29" fmla="*/ 233 h 1398"/>
                <a:gd name="T30" fmla="*/ 134 w 1345"/>
                <a:gd name="T31" fmla="*/ 466 h 1398"/>
                <a:gd name="T32" fmla="*/ 134 w 1345"/>
                <a:gd name="T33" fmla="*/ 466 h 1398"/>
                <a:gd name="T34" fmla="*/ 0 w 1345"/>
                <a:gd name="T35" fmla="*/ 699 h 1398"/>
                <a:gd name="T36" fmla="*/ 134 w 1345"/>
                <a:gd name="T37" fmla="*/ 932 h 1398"/>
                <a:gd name="T38" fmla="*/ 134 w 1345"/>
                <a:gd name="T39" fmla="*/ 932 h 1398"/>
                <a:gd name="T40" fmla="*/ 0 w 1345"/>
                <a:gd name="T41" fmla="*/ 1165 h 1398"/>
                <a:gd name="T42" fmla="*/ 134 w 1345"/>
                <a:gd name="T43" fmla="*/ 1398 h 1398"/>
                <a:gd name="T44" fmla="*/ 404 w 1345"/>
                <a:gd name="T45" fmla="*/ 1398 h 1398"/>
                <a:gd name="T46" fmla="*/ 539 w 1345"/>
                <a:gd name="T47" fmla="*/ 1165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45" h="1398">
                  <a:moveTo>
                    <a:pt x="539" y="1165"/>
                  </a:moveTo>
                  <a:lnTo>
                    <a:pt x="806" y="1165"/>
                  </a:lnTo>
                  <a:lnTo>
                    <a:pt x="941" y="932"/>
                  </a:lnTo>
                  <a:lnTo>
                    <a:pt x="941" y="932"/>
                  </a:lnTo>
                  <a:lnTo>
                    <a:pt x="1210" y="932"/>
                  </a:lnTo>
                  <a:lnTo>
                    <a:pt x="1345" y="699"/>
                  </a:lnTo>
                  <a:lnTo>
                    <a:pt x="1210" y="466"/>
                  </a:lnTo>
                  <a:lnTo>
                    <a:pt x="941" y="466"/>
                  </a:lnTo>
                  <a:lnTo>
                    <a:pt x="941" y="466"/>
                  </a:lnTo>
                  <a:lnTo>
                    <a:pt x="806" y="233"/>
                  </a:lnTo>
                  <a:lnTo>
                    <a:pt x="539" y="233"/>
                  </a:lnTo>
                  <a:lnTo>
                    <a:pt x="539" y="233"/>
                  </a:lnTo>
                  <a:lnTo>
                    <a:pt x="404" y="0"/>
                  </a:lnTo>
                  <a:lnTo>
                    <a:pt x="134" y="0"/>
                  </a:lnTo>
                  <a:lnTo>
                    <a:pt x="0" y="233"/>
                  </a:lnTo>
                  <a:lnTo>
                    <a:pt x="134" y="466"/>
                  </a:lnTo>
                  <a:lnTo>
                    <a:pt x="134" y="466"/>
                  </a:lnTo>
                  <a:lnTo>
                    <a:pt x="0" y="699"/>
                  </a:lnTo>
                  <a:lnTo>
                    <a:pt x="134" y="932"/>
                  </a:lnTo>
                  <a:lnTo>
                    <a:pt x="134" y="932"/>
                  </a:lnTo>
                  <a:lnTo>
                    <a:pt x="0" y="1165"/>
                  </a:lnTo>
                  <a:lnTo>
                    <a:pt x="134" y="1398"/>
                  </a:lnTo>
                  <a:lnTo>
                    <a:pt x="404" y="1398"/>
                  </a:lnTo>
                  <a:lnTo>
                    <a:pt x="539" y="1165"/>
                  </a:lnTo>
                </a:path>
              </a:pathLst>
            </a:cu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5">
            <a:extLst>
              <a:ext uri="{FF2B5EF4-FFF2-40B4-BE49-F238E27FC236}">
                <a16:creationId xmlns:a16="http://schemas.microsoft.com/office/drawing/2014/main" id="{B64693C3-8BAA-4883-B826-957F98CB33E2}"/>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4A423A29-1AF4-4385-8873-B13821B4CFE7}"/>
              </a:ext>
            </a:extLst>
          </p:cNvPr>
          <p:cNvGrpSpPr/>
          <p:nvPr userDrawn="1"/>
        </p:nvGrpSpPr>
        <p:grpSpPr>
          <a:xfrm>
            <a:off x="10241279" y="5808617"/>
            <a:ext cx="1455289" cy="742043"/>
            <a:chOff x="6551613" y="3198813"/>
            <a:chExt cx="5856287" cy="2986087"/>
          </a:xfrm>
          <a:solidFill>
            <a:schemeClr val="bg1"/>
          </a:solidFill>
        </p:grpSpPr>
        <p:sp>
          <p:nvSpPr>
            <p:cNvPr id="19" name="Freeform 5">
              <a:extLst>
                <a:ext uri="{FF2B5EF4-FFF2-40B4-BE49-F238E27FC236}">
                  <a16:creationId xmlns:a16="http://schemas.microsoft.com/office/drawing/2014/main" id="{A456280B-202D-467C-B5DB-B2C988AE1ACB}"/>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E47C109-5A71-4BB6-81AE-3530E18B1272}"/>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29F620DB-7384-421A-95A8-0D5A9F49FD50}"/>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9A1CB4F4-0FF4-4810-A541-A26C109E636F}"/>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EFE5775E-A422-4F16-9078-6D9AF9CDB89A}"/>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3769A019-261A-4BD2-833D-8A9C2AA3E03C}"/>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CB530E28-ADC0-4EAE-8FDE-7F18A1A915E5}"/>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18FD99E4-FBD8-44C2-A732-E345E7356489}"/>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A8A43E1-5496-4394-8B16-E070D43926B5}"/>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376D7B15-E268-4C27-99FE-E0842C117975}"/>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7AE51CF6-CB4D-481D-BE15-A5C2B1CDCF03}"/>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3B201AF5-0B1E-4879-ABAB-C98680D843A1}"/>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D5F4692F-0C46-43F0-87E5-FF04037D2D5F}"/>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503786F9-9227-4818-BC99-FEEBC83DED5E}"/>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43A1067A-C34F-4536-BCE1-F79DEC12D7B8}"/>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A4235AD1-D089-4799-89A9-7FB8DD0B5B6C}"/>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BB290D36-8955-4356-84AA-D23BE80AF482}"/>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576598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4_Breaker">
    <p:bg>
      <p:bgPr>
        <a:solidFill>
          <a:srgbClr val="EB0000"/>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C10B13-2F5A-4934-A945-9E34728E01DE}"/>
              </a:ext>
            </a:extLst>
          </p:cNvPr>
          <p:cNvSpPr>
            <a:spLocks noGrp="1"/>
          </p:cNvSpPr>
          <p:nvPr>
            <p:ph type="body" sz="quarter" idx="16" hasCustomPrompt="1"/>
          </p:nvPr>
        </p:nvSpPr>
        <p:spPr>
          <a:xfrm>
            <a:off x="3238500" y="361951"/>
            <a:ext cx="5580063" cy="2242568"/>
          </a:xfrm>
          <a:noFill/>
          <a:ln>
            <a:noFill/>
          </a:ln>
        </p:spPr>
        <p:txBody>
          <a:bodyPr vert="horz" lIns="0" tIns="0" rIns="0" bIns="0" rtlCol="0" anchor="b">
            <a:noAutofit/>
          </a:bodyPr>
          <a:lstStyle>
            <a:lvl1pPr marL="0" indent="0" fontAlgn="base">
              <a:lnSpc>
                <a:spcPct val="100000"/>
              </a:lnSpc>
              <a:spcBef>
                <a:spcPts val="0"/>
              </a:spcBef>
              <a:buNone/>
              <a:defRPr lang="en-US" sz="3800" kern="1200" dirty="0" smtClean="0">
                <a:ln w="3175">
                  <a:noFill/>
                </a:ln>
                <a:solidFill>
                  <a:schemeClr val="bg1"/>
                </a:solidFill>
                <a:latin typeface="+mj-lt"/>
                <a:ea typeface="+mj-ea"/>
                <a:cs typeface="+mj-cs"/>
              </a:defRPr>
            </a:lvl1pPr>
            <a:lvl2pPr marL="114300" indent="0">
              <a:buNone/>
              <a:defRPr lang="en-US" smtClean="0"/>
            </a:lvl2pPr>
            <a:lvl3pPr>
              <a:defRPr lang="en-US" smtClean="0"/>
            </a:lvl3pPr>
            <a:lvl4pPr>
              <a:defRPr lang="en-US" smtClean="0"/>
            </a:lvl4pPr>
            <a:lvl5pPr>
              <a:defRPr lang="en-US"/>
            </a:lvl5pPr>
          </a:lstStyle>
          <a:p>
            <a:r>
              <a:rPr lang="en-US"/>
              <a:t>Breaker slide</a:t>
            </a:r>
          </a:p>
        </p:txBody>
      </p:sp>
      <p:sp>
        <p:nvSpPr>
          <p:cNvPr id="9" name="Text Placeholder 8">
            <a:extLst>
              <a:ext uri="{FF2B5EF4-FFF2-40B4-BE49-F238E27FC236}">
                <a16:creationId xmlns:a16="http://schemas.microsoft.com/office/drawing/2014/main" id="{9330AC38-FC0C-4B0C-8B12-F0EACB4CE126}"/>
              </a:ext>
            </a:extLst>
          </p:cNvPr>
          <p:cNvSpPr>
            <a:spLocks noGrp="1"/>
          </p:cNvSpPr>
          <p:nvPr>
            <p:ph type="body" sz="quarter" idx="18" hasCustomPrompt="1"/>
          </p:nvPr>
        </p:nvSpPr>
        <p:spPr>
          <a:xfrm>
            <a:off x="3255963" y="2677068"/>
            <a:ext cx="5562600" cy="813594"/>
          </a:xfrm>
        </p:spPr>
        <p:txBody>
          <a:bodyPr vert="horz" lIns="0" tIns="0" rIns="0" bIns="0" rtlCol="0" anchor="t">
            <a:noAutofit/>
          </a:bodyPr>
          <a:lstStyle>
            <a:lvl1pPr marL="0" indent="0">
              <a:buNone/>
              <a:defRPr lang="en-US" sz="2000" dirty="0">
                <a:ln>
                  <a:noFill/>
                </a:ln>
                <a:solidFill>
                  <a:schemeClr val="bg1"/>
                </a:solidFill>
              </a:defRPr>
            </a:lvl1pPr>
          </a:lstStyle>
          <a:p>
            <a:pPr lvl="0"/>
            <a:r>
              <a:rPr lang="en-US"/>
              <a:t>All titles/subtitles are sentence case</a:t>
            </a:r>
          </a:p>
        </p:txBody>
      </p:sp>
      <p:sp>
        <p:nvSpPr>
          <p:cNvPr id="39" name="AutoShape 34">
            <a:extLst>
              <a:ext uri="{FF2B5EF4-FFF2-40B4-BE49-F238E27FC236}">
                <a16:creationId xmlns:a16="http://schemas.microsoft.com/office/drawing/2014/main" id="{8A34B69A-DB2F-481F-8211-1F895D0B4F81}"/>
              </a:ext>
            </a:extLst>
          </p:cNvPr>
          <p:cNvSpPr>
            <a:spLocks noChangeAspect="1" noChangeArrowheads="1" noTextEdit="1"/>
          </p:cNvSpPr>
          <p:nvPr userDrawn="1"/>
        </p:nvSpPr>
        <p:spPr bwMode="auto">
          <a:xfrm>
            <a:off x="0" y="1751013"/>
            <a:ext cx="27447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49">
            <a:extLst>
              <a:ext uri="{FF2B5EF4-FFF2-40B4-BE49-F238E27FC236}">
                <a16:creationId xmlns:a16="http://schemas.microsoft.com/office/drawing/2014/main" id="{2C577578-FCFC-494F-AA0B-626BC085B96E}"/>
              </a:ext>
            </a:extLst>
          </p:cNvPr>
          <p:cNvGrpSpPr/>
          <p:nvPr userDrawn="1"/>
        </p:nvGrpSpPr>
        <p:grpSpPr>
          <a:xfrm>
            <a:off x="-3175" y="1765301"/>
            <a:ext cx="2735263" cy="1368425"/>
            <a:chOff x="-3175" y="1765301"/>
            <a:chExt cx="2735263" cy="1368425"/>
          </a:xfrm>
        </p:grpSpPr>
        <p:sp>
          <p:nvSpPr>
            <p:cNvPr id="40" name="Line 36">
              <a:extLst>
                <a:ext uri="{FF2B5EF4-FFF2-40B4-BE49-F238E27FC236}">
                  <a16:creationId xmlns:a16="http://schemas.microsoft.com/office/drawing/2014/main" id="{465A753A-1CC4-4BC0-9E5F-69F34F229FBF}"/>
                </a:ext>
              </a:extLst>
            </p:cNvPr>
            <p:cNvSpPr>
              <a:spLocks noChangeShapeType="1"/>
            </p:cNvSpPr>
            <p:nvPr userDrawn="1"/>
          </p:nvSpPr>
          <p:spPr bwMode="auto">
            <a:xfrm flipH="1">
              <a:off x="-3175" y="2449513"/>
              <a:ext cx="26368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a:extLst>
                <a:ext uri="{FF2B5EF4-FFF2-40B4-BE49-F238E27FC236}">
                  <a16:creationId xmlns:a16="http://schemas.microsoft.com/office/drawing/2014/main" id="{A5B37636-EF19-4465-BD54-254B115949B8}"/>
                </a:ext>
              </a:extLst>
            </p:cNvPr>
            <p:cNvSpPr>
              <a:spLocks noChangeShapeType="1"/>
            </p:cNvSpPr>
            <p:nvPr userDrawn="1"/>
          </p:nvSpPr>
          <p:spPr bwMode="auto">
            <a:xfrm flipH="1">
              <a:off x="-3175" y="3082926"/>
              <a:ext cx="20653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38">
              <a:extLst>
                <a:ext uri="{FF2B5EF4-FFF2-40B4-BE49-F238E27FC236}">
                  <a16:creationId xmlns:a16="http://schemas.microsoft.com/office/drawing/2014/main" id="{6E7F6813-79C5-4B28-86D4-6DC004BCE682}"/>
                </a:ext>
              </a:extLst>
            </p:cNvPr>
            <p:cNvSpPr>
              <a:spLocks noChangeArrowheads="1"/>
            </p:cNvSpPr>
            <p:nvPr userDrawn="1"/>
          </p:nvSpPr>
          <p:spPr bwMode="auto">
            <a:xfrm>
              <a:off x="2062163" y="3033713"/>
              <a:ext cx="98425" cy="100013"/>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9">
              <a:extLst>
                <a:ext uri="{FF2B5EF4-FFF2-40B4-BE49-F238E27FC236}">
                  <a16:creationId xmlns:a16="http://schemas.microsoft.com/office/drawing/2014/main" id="{083926FF-08A3-4CEF-B64D-4A0534D88A9F}"/>
                </a:ext>
              </a:extLst>
            </p:cNvPr>
            <p:cNvSpPr>
              <a:spLocks noChangeShapeType="1"/>
            </p:cNvSpPr>
            <p:nvPr userDrawn="1"/>
          </p:nvSpPr>
          <p:spPr bwMode="auto">
            <a:xfrm flipH="1">
              <a:off x="-3175" y="1816101"/>
              <a:ext cx="2065338"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Oval 40">
              <a:extLst>
                <a:ext uri="{FF2B5EF4-FFF2-40B4-BE49-F238E27FC236}">
                  <a16:creationId xmlns:a16="http://schemas.microsoft.com/office/drawing/2014/main" id="{B14B28F9-1AD9-494B-AF05-9DB5AA1D2B4D}"/>
                </a:ext>
              </a:extLst>
            </p:cNvPr>
            <p:cNvSpPr>
              <a:spLocks noChangeArrowheads="1"/>
            </p:cNvSpPr>
            <p:nvPr userDrawn="1"/>
          </p:nvSpPr>
          <p:spPr bwMode="auto">
            <a:xfrm>
              <a:off x="2062163" y="1765301"/>
              <a:ext cx="98425" cy="100013"/>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1">
              <a:extLst>
                <a:ext uri="{FF2B5EF4-FFF2-40B4-BE49-F238E27FC236}">
                  <a16:creationId xmlns:a16="http://schemas.microsoft.com/office/drawing/2014/main" id="{E5C65434-94AB-4EF7-A650-B54383B2A1EB}"/>
                </a:ext>
              </a:extLst>
            </p:cNvPr>
            <p:cNvSpPr>
              <a:spLocks noChangeShapeType="1"/>
            </p:cNvSpPr>
            <p:nvPr userDrawn="1"/>
          </p:nvSpPr>
          <p:spPr bwMode="auto">
            <a:xfrm flipH="1">
              <a:off x="-3175" y="2767013"/>
              <a:ext cx="2349500"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Oval 42">
              <a:extLst>
                <a:ext uri="{FF2B5EF4-FFF2-40B4-BE49-F238E27FC236}">
                  <a16:creationId xmlns:a16="http://schemas.microsoft.com/office/drawing/2014/main" id="{80C08853-38B7-4520-B578-CA5E42BA9FF0}"/>
                </a:ext>
              </a:extLst>
            </p:cNvPr>
            <p:cNvSpPr>
              <a:spLocks noChangeArrowheads="1"/>
            </p:cNvSpPr>
            <p:nvPr userDrawn="1"/>
          </p:nvSpPr>
          <p:spPr bwMode="auto">
            <a:xfrm>
              <a:off x="2346325" y="2717801"/>
              <a:ext cx="100013" cy="98425"/>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a:extLst>
                <a:ext uri="{FF2B5EF4-FFF2-40B4-BE49-F238E27FC236}">
                  <a16:creationId xmlns:a16="http://schemas.microsoft.com/office/drawing/2014/main" id="{C739C4FA-1283-401E-B5B8-7BB3BCB4038B}"/>
                </a:ext>
              </a:extLst>
            </p:cNvPr>
            <p:cNvSpPr>
              <a:spLocks noChangeShapeType="1"/>
            </p:cNvSpPr>
            <p:nvPr userDrawn="1"/>
          </p:nvSpPr>
          <p:spPr bwMode="auto">
            <a:xfrm flipH="1">
              <a:off x="-3175" y="2132013"/>
              <a:ext cx="2349500" cy="0"/>
            </a:xfrm>
            <a:prstGeom prst="line">
              <a:avLst/>
            </a:prstGeom>
            <a:noFill/>
            <a:ln w="31750" cap="flat">
              <a:solidFill>
                <a:srgbClr val="9E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Oval 44">
              <a:extLst>
                <a:ext uri="{FF2B5EF4-FFF2-40B4-BE49-F238E27FC236}">
                  <a16:creationId xmlns:a16="http://schemas.microsoft.com/office/drawing/2014/main" id="{5A62A4C1-32CA-4650-B880-F843C1AF3B36}"/>
                </a:ext>
              </a:extLst>
            </p:cNvPr>
            <p:cNvSpPr>
              <a:spLocks noChangeArrowheads="1"/>
            </p:cNvSpPr>
            <p:nvPr userDrawn="1"/>
          </p:nvSpPr>
          <p:spPr bwMode="auto">
            <a:xfrm>
              <a:off x="2346325" y="2082801"/>
              <a:ext cx="100013" cy="100013"/>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5">
              <a:extLst>
                <a:ext uri="{FF2B5EF4-FFF2-40B4-BE49-F238E27FC236}">
                  <a16:creationId xmlns:a16="http://schemas.microsoft.com/office/drawing/2014/main" id="{6E50DC05-0EBC-4191-90F4-581CB7E71953}"/>
                </a:ext>
              </a:extLst>
            </p:cNvPr>
            <p:cNvSpPr>
              <a:spLocks noChangeArrowheads="1"/>
            </p:cNvSpPr>
            <p:nvPr userDrawn="1"/>
          </p:nvSpPr>
          <p:spPr bwMode="auto">
            <a:xfrm>
              <a:off x="2633663" y="2400301"/>
              <a:ext cx="98425" cy="98425"/>
            </a:xfrm>
            <a:prstGeom prst="ellipse">
              <a:avLst/>
            </a:prstGeom>
            <a:noFill/>
            <a:ln w="31750" cap="flat">
              <a:solidFill>
                <a:srgbClr val="9E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5">
            <a:extLst>
              <a:ext uri="{FF2B5EF4-FFF2-40B4-BE49-F238E27FC236}">
                <a16:creationId xmlns:a16="http://schemas.microsoft.com/office/drawing/2014/main" id="{04EB6E10-DDF5-4459-89B5-551D37E0DE7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CBDB3208-F983-4A10-B887-1CAD92687D0C}"/>
              </a:ext>
            </a:extLst>
          </p:cNvPr>
          <p:cNvGrpSpPr/>
          <p:nvPr userDrawn="1"/>
        </p:nvGrpSpPr>
        <p:grpSpPr>
          <a:xfrm>
            <a:off x="10241279" y="5808617"/>
            <a:ext cx="1455289" cy="742043"/>
            <a:chOff x="6551613" y="3198813"/>
            <a:chExt cx="5856287" cy="2986087"/>
          </a:xfrm>
          <a:solidFill>
            <a:schemeClr val="bg1"/>
          </a:solidFill>
        </p:grpSpPr>
        <p:sp>
          <p:nvSpPr>
            <p:cNvPr id="19" name="Freeform 5">
              <a:extLst>
                <a:ext uri="{FF2B5EF4-FFF2-40B4-BE49-F238E27FC236}">
                  <a16:creationId xmlns:a16="http://schemas.microsoft.com/office/drawing/2014/main" id="{BB3DB724-D77F-4860-BCAF-14A0B6256925}"/>
                </a:ext>
              </a:extLst>
            </p:cNvPr>
            <p:cNvSpPr>
              <a:spLocks/>
            </p:cNvSpPr>
            <p:nvPr/>
          </p:nvSpPr>
          <p:spPr bwMode="auto">
            <a:xfrm>
              <a:off x="6559550" y="3346450"/>
              <a:ext cx="822325" cy="1155700"/>
            </a:xfrm>
            <a:custGeom>
              <a:avLst/>
              <a:gdLst>
                <a:gd name="T0" fmla="*/ 209 w 218"/>
                <a:gd name="T1" fmla="*/ 36 h 306"/>
                <a:gd name="T2" fmla="*/ 181 w 218"/>
                <a:gd name="T3" fmla="*/ 68 h 306"/>
                <a:gd name="T4" fmla="*/ 115 w 218"/>
                <a:gd name="T5" fmla="*/ 42 h 306"/>
                <a:gd name="T6" fmla="*/ 70 w 218"/>
                <a:gd name="T7" fmla="*/ 77 h 306"/>
                <a:gd name="T8" fmla="*/ 130 w 218"/>
                <a:gd name="T9" fmla="*/ 123 h 306"/>
                <a:gd name="T10" fmla="*/ 218 w 218"/>
                <a:gd name="T11" fmla="*/ 216 h 306"/>
                <a:gd name="T12" fmla="*/ 106 w 218"/>
                <a:gd name="T13" fmla="*/ 306 h 306"/>
                <a:gd name="T14" fmla="*/ 0 w 218"/>
                <a:gd name="T15" fmla="*/ 266 h 306"/>
                <a:gd name="T16" fmla="*/ 29 w 218"/>
                <a:gd name="T17" fmla="*/ 233 h 306"/>
                <a:gd name="T18" fmla="*/ 105 w 218"/>
                <a:gd name="T19" fmla="*/ 263 h 306"/>
                <a:gd name="T20" fmla="*/ 159 w 218"/>
                <a:gd name="T21" fmla="*/ 219 h 306"/>
                <a:gd name="T22" fmla="*/ 101 w 218"/>
                <a:gd name="T23" fmla="*/ 169 h 306"/>
                <a:gd name="T24" fmla="*/ 12 w 218"/>
                <a:gd name="T25" fmla="*/ 81 h 306"/>
                <a:gd name="T26" fmla="*/ 112 w 218"/>
                <a:gd name="T27" fmla="*/ 0 h 306"/>
                <a:gd name="T28" fmla="*/ 209 w 218"/>
                <a:gd name="T29" fmla="*/ 3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8" h="306">
                  <a:moveTo>
                    <a:pt x="209" y="36"/>
                  </a:moveTo>
                  <a:cubicBezTo>
                    <a:pt x="181" y="68"/>
                    <a:pt x="181" y="68"/>
                    <a:pt x="181" y="68"/>
                  </a:cubicBezTo>
                  <a:cubicBezTo>
                    <a:pt x="160" y="50"/>
                    <a:pt x="140" y="42"/>
                    <a:pt x="115" y="42"/>
                  </a:cubicBezTo>
                  <a:cubicBezTo>
                    <a:pt x="89" y="42"/>
                    <a:pt x="70" y="54"/>
                    <a:pt x="70" y="77"/>
                  </a:cubicBezTo>
                  <a:cubicBezTo>
                    <a:pt x="70" y="99"/>
                    <a:pt x="81" y="108"/>
                    <a:pt x="130" y="123"/>
                  </a:cubicBezTo>
                  <a:cubicBezTo>
                    <a:pt x="182" y="139"/>
                    <a:pt x="218" y="161"/>
                    <a:pt x="218" y="216"/>
                  </a:cubicBezTo>
                  <a:cubicBezTo>
                    <a:pt x="218" y="269"/>
                    <a:pt x="176" y="306"/>
                    <a:pt x="106" y="306"/>
                  </a:cubicBezTo>
                  <a:cubicBezTo>
                    <a:pt x="59" y="306"/>
                    <a:pt x="24" y="290"/>
                    <a:pt x="0" y="266"/>
                  </a:cubicBezTo>
                  <a:cubicBezTo>
                    <a:pt x="29" y="233"/>
                    <a:pt x="29" y="233"/>
                    <a:pt x="29" y="233"/>
                  </a:cubicBezTo>
                  <a:cubicBezTo>
                    <a:pt x="51" y="252"/>
                    <a:pt x="74" y="263"/>
                    <a:pt x="105" y="263"/>
                  </a:cubicBezTo>
                  <a:cubicBezTo>
                    <a:pt x="136" y="263"/>
                    <a:pt x="159" y="248"/>
                    <a:pt x="159" y="219"/>
                  </a:cubicBezTo>
                  <a:cubicBezTo>
                    <a:pt x="159" y="194"/>
                    <a:pt x="147" y="183"/>
                    <a:pt x="101" y="169"/>
                  </a:cubicBezTo>
                  <a:cubicBezTo>
                    <a:pt x="39" y="150"/>
                    <a:pt x="12" y="125"/>
                    <a:pt x="12" y="81"/>
                  </a:cubicBezTo>
                  <a:cubicBezTo>
                    <a:pt x="12" y="32"/>
                    <a:pt x="54" y="0"/>
                    <a:pt x="112" y="0"/>
                  </a:cubicBezTo>
                  <a:cubicBezTo>
                    <a:pt x="155" y="0"/>
                    <a:pt x="184" y="12"/>
                    <a:pt x="209"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EE2B0BCB-E216-4132-9FAF-457E98648D59}"/>
                </a:ext>
              </a:extLst>
            </p:cNvPr>
            <p:cNvSpPr>
              <a:spLocks noEditPoints="1"/>
            </p:cNvSpPr>
            <p:nvPr/>
          </p:nvSpPr>
          <p:spPr bwMode="auto">
            <a:xfrm>
              <a:off x="7456488" y="3603625"/>
              <a:ext cx="800100" cy="898525"/>
            </a:xfrm>
            <a:custGeom>
              <a:avLst/>
              <a:gdLst>
                <a:gd name="T0" fmla="*/ 212 w 212"/>
                <a:gd name="T1" fmla="*/ 119 h 238"/>
                <a:gd name="T2" fmla="*/ 106 w 212"/>
                <a:gd name="T3" fmla="*/ 238 h 238"/>
                <a:gd name="T4" fmla="*/ 0 w 212"/>
                <a:gd name="T5" fmla="*/ 119 h 238"/>
                <a:gd name="T6" fmla="*/ 106 w 212"/>
                <a:gd name="T7" fmla="*/ 0 h 238"/>
                <a:gd name="T8" fmla="*/ 212 w 212"/>
                <a:gd name="T9" fmla="*/ 119 h 238"/>
                <a:gd name="T10" fmla="*/ 57 w 212"/>
                <a:gd name="T11" fmla="*/ 119 h 238"/>
                <a:gd name="T12" fmla="*/ 106 w 212"/>
                <a:gd name="T13" fmla="*/ 197 h 238"/>
                <a:gd name="T14" fmla="*/ 154 w 212"/>
                <a:gd name="T15" fmla="*/ 119 h 238"/>
                <a:gd name="T16" fmla="*/ 106 w 212"/>
                <a:gd name="T17" fmla="*/ 42 h 238"/>
                <a:gd name="T18" fmla="*/ 57 w 212"/>
                <a:gd name="T19" fmla="*/ 11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8">
                  <a:moveTo>
                    <a:pt x="212" y="119"/>
                  </a:moveTo>
                  <a:cubicBezTo>
                    <a:pt x="212" y="190"/>
                    <a:pt x="172" y="238"/>
                    <a:pt x="106" y="238"/>
                  </a:cubicBezTo>
                  <a:cubicBezTo>
                    <a:pt x="40" y="238"/>
                    <a:pt x="0" y="193"/>
                    <a:pt x="0" y="119"/>
                  </a:cubicBezTo>
                  <a:cubicBezTo>
                    <a:pt x="0" y="48"/>
                    <a:pt x="40" y="0"/>
                    <a:pt x="106" y="0"/>
                  </a:cubicBezTo>
                  <a:cubicBezTo>
                    <a:pt x="173" y="0"/>
                    <a:pt x="212" y="46"/>
                    <a:pt x="212" y="119"/>
                  </a:cubicBezTo>
                  <a:moveTo>
                    <a:pt x="57" y="119"/>
                  </a:moveTo>
                  <a:cubicBezTo>
                    <a:pt x="57" y="173"/>
                    <a:pt x="74" y="197"/>
                    <a:pt x="106" y="197"/>
                  </a:cubicBezTo>
                  <a:cubicBezTo>
                    <a:pt x="138" y="197"/>
                    <a:pt x="154" y="173"/>
                    <a:pt x="154" y="119"/>
                  </a:cubicBezTo>
                  <a:cubicBezTo>
                    <a:pt x="154" y="66"/>
                    <a:pt x="138" y="42"/>
                    <a:pt x="106" y="42"/>
                  </a:cubicBezTo>
                  <a:cubicBezTo>
                    <a:pt x="74" y="42"/>
                    <a:pt x="57" y="66"/>
                    <a:pt x="57" y="1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E1A574A4-0340-48CE-B857-0A97405169EE}"/>
                </a:ext>
              </a:extLst>
            </p:cNvPr>
            <p:cNvSpPr>
              <a:spLocks/>
            </p:cNvSpPr>
            <p:nvPr/>
          </p:nvSpPr>
          <p:spPr bwMode="auto">
            <a:xfrm>
              <a:off x="8369300" y="3267075"/>
              <a:ext cx="342900" cy="1235075"/>
            </a:xfrm>
            <a:custGeom>
              <a:avLst/>
              <a:gdLst>
                <a:gd name="T0" fmla="*/ 0 w 91"/>
                <a:gd name="T1" fmla="*/ 269 h 327"/>
                <a:gd name="T2" fmla="*/ 0 w 91"/>
                <a:gd name="T3" fmla="*/ 6 h 327"/>
                <a:gd name="T4" fmla="*/ 54 w 91"/>
                <a:gd name="T5" fmla="*/ 0 h 327"/>
                <a:gd name="T6" fmla="*/ 54 w 91"/>
                <a:gd name="T7" fmla="*/ 268 h 327"/>
                <a:gd name="T8" fmla="*/ 67 w 91"/>
                <a:gd name="T9" fmla="*/ 283 h 327"/>
                <a:gd name="T10" fmla="*/ 80 w 91"/>
                <a:gd name="T11" fmla="*/ 281 h 327"/>
                <a:gd name="T12" fmla="*/ 91 w 91"/>
                <a:gd name="T13" fmla="*/ 320 h 327"/>
                <a:gd name="T14" fmla="*/ 55 w 91"/>
                <a:gd name="T15" fmla="*/ 327 h 327"/>
                <a:gd name="T16" fmla="*/ 0 w 91"/>
                <a:gd name="T17" fmla="*/ 26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27">
                  <a:moveTo>
                    <a:pt x="0" y="269"/>
                  </a:moveTo>
                  <a:cubicBezTo>
                    <a:pt x="0" y="6"/>
                    <a:pt x="0" y="6"/>
                    <a:pt x="0" y="6"/>
                  </a:cubicBezTo>
                  <a:cubicBezTo>
                    <a:pt x="54" y="0"/>
                    <a:pt x="54" y="0"/>
                    <a:pt x="54" y="0"/>
                  </a:cubicBezTo>
                  <a:cubicBezTo>
                    <a:pt x="54" y="268"/>
                    <a:pt x="54" y="268"/>
                    <a:pt x="54" y="268"/>
                  </a:cubicBezTo>
                  <a:cubicBezTo>
                    <a:pt x="54" y="278"/>
                    <a:pt x="58" y="283"/>
                    <a:pt x="67" y="283"/>
                  </a:cubicBezTo>
                  <a:cubicBezTo>
                    <a:pt x="72" y="283"/>
                    <a:pt x="76" y="283"/>
                    <a:pt x="80" y="281"/>
                  </a:cubicBezTo>
                  <a:cubicBezTo>
                    <a:pt x="91" y="320"/>
                    <a:pt x="91" y="320"/>
                    <a:pt x="91" y="320"/>
                  </a:cubicBezTo>
                  <a:cubicBezTo>
                    <a:pt x="82" y="324"/>
                    <a:pt x="69" y="327"/>
                    <a:pt x="55" y="327"/>
                  </a:cubicBezTo>
                  <a:cubicBezTo>
                    <a:pt x="20" y="327"/>
                    <a:pt x="0" y="306"/>
                    <a:pt x="0" y="2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200940D6-1E16-43DC-A4DD-D09752501F5D}"/>
                </a:ext>
              </a:extLst>
            </p:cNvPr>
            <p:cNvSpPr>
              <a:spLocks/>
            </p:cNvSpPr>
            <p:nvPr/>
          </p:nvSpPr>
          <p:spPr bwMode="auto">
            <a:xfrm>
              <a:off x="8640763" y="3630613"/>
              <a:ext cx="803275" cy="849312"/>
            </a:xfrm>
            <a:custGeom>
              <a:avLst/>
              <a:gdLst>
                <a:gd name="T0" fmla="*/ 330 w 506"/>
                <a:gd name="T1" fmla="*/ 535 h 535"/>
                <a:gd name="T2" fmla="*/ 176 w 506"/>
                <a:gd name="T3" fmla="*/ 535 h 535"/>
                <a:gd name="T4" fmla="*/ 0 w 506"/>
                <a:gd name="T5" fmla="*/ 0 h 535"/>
                <a:gd name="T6" fmla="*/ 140 w 506"/>
                <a:gd name="T7" fmla="*/ 0 h 535"/>
                <a:gd name="T8" fmla="*/ 254 w 506"/>
                <a:gd name="T9" fmla="*/ 430 h 535"/>
                <a:gd name="T10" fmla="*/ 371 w 506"/>
                <a:gd name="T11" fmla="*/ 0 h 535"/>
                <a:gd name="T12" fmla="*/ 506 w 506"/>
                <a:gd name="T13" fmla="*/ 0 h 535"/>
                <a:gd name="T14" fmla="*/ 330 w 506"/>
                <a:gd name="T15" fmla="*/ 535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6" h="535">
                  <a:moveTo>
                    <a:pt x="330" y="535"/>
                  </a:moveTo>
                  <a:lnTo>
                    <a:pt x="176" y="535"/>
                  </a:lnTo>
                  <a:lnTo>
                    <a:pt x="0" y="0"/>
                  </a:lnTo>
                  <a:lnTo>
                    <a:pt x="140" y="0"/>
                  </a:lnTo>
                  <a:lnTo>
                    <a:pt x="254" y="430"/>
                  </a:lnTo>
                  <a:lnTo>
                    <a:pt x="371" y="0"/>
                  </a:lnTo>
                  <a:lnTo>
                    <a:pt x="506" y="0"/>
                  </a:lnTo>
                  <a:lnTo>
                    <a:pt x="330" y="5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2770A1B8-508D-45A5-98F0-DA413570476E}"/>
                </a:ext>
              </a:extLst>
            </p:cNvPr>
            <p:cNvSpPr>
              <a:spLocks noEditPoints="1"/>
            </p:cNvSpPr>
            <p:nvPr/>
          </p:nvSpPr>
          <p:spPr bwMode="auto">
            <a:xfrm>
              <a:off x="9471025" y="3198813"/>
              <a:ext cx="255587" cy="1281112"/>
            </a:xfrm>
            <a:custGeom>
              <a:avLst/>
              <a:gdLst>
                <a:gd name="T0" fmla="*/ 68 w 68"/>
                <a:gd name="T1" fmla="*/ 33 h 339"/>
                <a:gd name="T2" fmla="*/ 34 w 68"/>
                <a:gd name="T3" fmla="*/ 66 h 339"/>
                <a:gd name="T4" fmla="*/ 0 w 68"/>
                <a:gd name="T5" fmla="*/ 33 h 339"/>
                <a:gd name="T6" fmla="*/ 34 w 68"/>
                <a:gd name="T7" fmla="*/ 0 h 339"/>
                <a:gd name="T8" fmla="*/ 68 w 68"/>
                <a:gd name="T9" fmla="*/ 33 h 339"/>
                <a:gd name="T10" fmla="*/ 62 w 68"/>
                <a:gd name="T11" fmla="*/ 339 h 339"/>
                <a:gd name="T12" fmla="*/ 7 w 68"/>
                <a:gd name="T13" fmla="*/ 339 h 339"/>
                <a:gd name="T14" fmla="*/ 7 w 68"/>
                <a:gd name="T15" fmla="*/ 114 h 339"/>
                <a:gd name="T16" fmla="*/ 62 w 68"/>
                <a:gd name="T17" fmla="*/ 114 h 339"/>
                <a:gd name="T18" fmla="*/ 62 w 68"/>
                <a:gd name="T1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39">
                  <a:moveTo>
                    <a:pt x="68" y="33"/>
                  </a:moveTo>
                  <a:cubicBezTo>
                    <a:pt x="68" y="51"/>
                    <a:pt x="54" y="66"/>
                    <a:pt x="34" y="66"/>
                  </a:cubicBezTo>
                  <a:cubicBezTo>
                    <a:pt x="14" y="66"/>
                    <a:pt x="0" y="51"/>
                    <a:pt x="0" y="33"/>
                  </a:cubicBezTo>
                  <a:cubicBezTo>
                    <a:pt x="0" y="14"/>
                    <a:pt x="14" y="0"/>
                    <a:pt x="34" y="0"/>
                  </a:cubicBezTo>
                  <a:cubicBezTo>
                    <a:pt x="54" y="0"/>
                    <a:pt x="68" y="14"/>
                    <a:pt x="68" y="33"/>
                  </a:cubicBezTo>
                  <a:moveTo>
                    <a:pt x="62" y="339"/>
                  </a:moveTo>
                  <a:cubicBezTo>
                    <a:pt x="7" y="339"/>
                    <a:pt x="7" y="339"/>
                    <a:pt x="7" y="339"/>
                  </a:cubicBezTo>
                  <a:cubicBezTo>
                    <a:pt x="7" y="114"/>
                    <a:pt x="7" y="114"/>
                    <a:pt x="7" y="114"/>
                  </a:cubicBezTo>
                  <a:cubicBezTo>
                    <a:pt x="62" y="114"/>
                    <a:pt x="62" y="114"/>
                    <a:pt x="62" y="114"/>
                  </a:cubicBezTo>
                  <a:lnTo>
                    <a:pt x="62" y="3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5B6C7F0C-FE49-4CFE-B7A3-4981DA976F27}"/>
                </a:ext>
              </a:extLst>
            </p:cNvPr>
            <p:cNvSpPr>
              <a:spLocks/>
            </p:cNvSpPr>
            <p:nvPr/>
          </p:nvSpPr>
          <p:spPr bwMode="auto">
            <a:xfrm>
              <a:off x="9877425" y="3603625"/>
              <a:ext cx="693737" cy="876300"/>
            </a:xfrm>
            <a:custGeom>
              <a:avLst/>
              <a:gdLst>
                <a:gd name="T0" fmla="*/ 184 w 184"/>
                <a:gd name="T1" fmla="*/ 69 h 232"/>
                <a:gd name="T2" fmla="*/ 184 w 184"/>
                <a:gd name="T3" fmla="*/ 232 h 232"/>
                <a:gd name="T4" fmla="*/ 129 w 184"/>
                <a:gd name="T5" fmla="*/ 232 h 232"/>
                <a:gd name="T6" fmla="*/ 129 w 184"/>
                <a:gd name="T7" fmla="*/ 77 h 232"/>
                <a:gd name="T8" fmla="*/ 102 w 184"/>
                <a:gd name="T9" fmla="*/ 41 h 232"/>
                <a:gd name="T10" fmla="*/ 54 w 184"/>
                <a:gd name="T11" fmla="*/ 75 h 232"/>
                <a:gd name="T12" fmla="*/ 54 w 184"/>
                <a:gd name="T13" fmla="*/ 232 h 232"/>
                <a:gd name="T14" fmla="*/ 0 w 184"/>
                <a:gd name="T15" fmla="*/ 232 h 232"/>
                <a:gd name="T16" fmla="*/ 0 w 184"/>
                <a:gd name="T17" fmla="*/ 7 h 232"/>
                <a:gd name="T18" fmla="*/ 47 w 184"/>
                <a:gd name="T19" fmla="*/ 7 h 232"/>
                <a:gd name="T20" fmla="*/ 51 w 184"/>
                <a:gd name="T21" fmla="*/ 36 h 232"/>
                <a:gd name="T22" fmla="*/ 120 w 184"/>
                <a:gd name="T23" fmla="*/ 0 h 232"/>
                <a:gd name="T24" fmla="*/ 184 w 184"/>
                <a:gd name="T25" fmla="*/ 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32">
                  <a:moveTo>
                    <a:pt x="184" y="69"/>
                  </a:moveTo>
                  <a:cubicBezTo>
                    <a:pt x="184" y="232"/>
                    <a:pt x="184" y="232"/>
                    <a:pt x="184" y="232"/>
                  </a:cubicBezTo>
                  <a:cubicBezTo>
                    <a:pt x="129" y="232"/>
                    <a:pt x="129" y="232"/>
                    <a:pt x="129" y="232"/>
                  </a:cubicBezTo>
                  <a:cubicBezTo>
                    <a:pt x="129" y="77"/>
                    <a:pt x="129" y="77"/>
                    <a:pt x="129" y="77"/>
                  </a:cubicBezTo>
                  <a:cubicBezTo>
                    <a:pt x="129" y="49"/>
                    <a:pt x="119" y="41"/>
                    <a:pt x="102" y="41"/>
                  </a:cubicBezTo>
                  <a:cubicBezTo>
                    <a:pt x="82" y="41"/>
                    <a:pt x="68" y="54"/>
                    <a:pt x="54" y="75"/>
                  </a:cubicBezTo>
                  <a:cubicBezTo>
                    <a:pt x="54" y="232"/>
                    <a:pt x="54" y="232"/>
                    <a:pt x="54" y="232"/>
                  </a:cubicBezTo>
                  <a:cubicBezTo>
                    <a:pt x="0" y="232"/>
                    <a:pt x="0" y="232"/>
                    <a:pt x="0" y="232"/>
                  </a:cubicBezTo>
                  <a:cubicBezTo>
                    <a:pt x="0" y="7"/>
                    <a:pt x="0" y="7"/>
                    <a:pt x="0" y="7"/>
                  </a:cubicBezTo>
                  <a:cubicBezTo>
                    <a:pt x="47" y="7"/>
                    <a:pt x="47" y="7"/>
                    <a:pt x="47" y="7"/>
                  </a:cubicBezTo>
                  <a:cubicBezTo>
                    <a:pt x="51" y="36"/>
                    <a:pt x="51" y="36"/>
                    <a:pt x="51" y="36"/>
                  </a:cubicBezTo>
                  <a:cubicBezTo>
                    <a:pt x="69" y="14"/>
                    <a:pt x="91" y="0"/>
                    <a:pt x="120" y="0"/>
                  </a:cubicBezTo>
                  <a:cubicBezTo>
                    <a:pt x="160" y="0"/>
                    <a:pt x="184" y="26"/>
                    <a:pt x="184" y="6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4E8D762F-C63D-4FCD-9944-139B5074E66E}"/>
                </a:ext>
              </a:extLst>
            </p:cNvPr>
            <p:cNvSpPr>
              <a:spLocks noEditPoints="1"/>
            </p:cNvSpPr>
            <p:nvPr/>
          </p:nvSpPr>
          <p:spPr bwMode="auto">
            <a:xfrm>
              <a:off x="10628313" y="3509963"/>
              <a:ext cx="836612" cy="1322387"/>
            </a:xfrm>
            <a:custGeom>
              <a:avLst/>
              <a:gdLst>
                <a:gd name="T0" fmla="*/ 222 w 222"/>
                <a:gd name="T1" fmla="*/ 44 h 350"/>
                <a:gd name="T2" fmla="*/ 156 w 222"/>
                <a:gd name="T3" fmla="*/ 51 h 350"/>
                <a:gd name="T4" fmla="*/ 197 w 222"/>
                <a:gd name="T5" fmla="*/ 109 h 350"/>
                <a:gd name="T6" fmla="*/ 107 w 222"/>
                <a:gd name="T7" fmla="*/ 185 h 350"/>
                <a:gd name="T8" fmla="*/ 80 w 222"/>
                <a:gd name="T9" fmla="*/ 182 h 350"/>
                <a:gd name="T10" fmla="*/ 71 w 222"/>
                <a:gd name="T11" fmla="*/ 198 h 350"/>
                <a:gd name="T12" fmla="*/ 98 w 222"/>
                <a:gd name="T13" fmla="*/ 214 h 350"/>
                <a:gd name="T14" fmla="*/ 132 w 222"/>
                <a:gd name="T15" fmla="*/ 214 h 350"/>
                <a:gd name="T16" fmla="*/ 214 w 222"/>
                <a:gd name="T17" fmla="*/ 278 h 350"/>
                <a:gd name="T18" fmla="*/ 102 w 222"/>
                <a:gd name="T19" fmla="*/ 350 h 350"/>
                <a:gd name="T20" fmla="*/ 0 w 222"/>
                <a:gd name="T21" fmla="*/ 279 h 350"/>
                <a:gd name="T22" fmla="*/ 48 w 222"/>
                <a:gd name="T23" fmla="*/ 279 h 350"/>
                <a:gd name="T24" fmla="*/ 103 w 222"/>
                <a:gd name="T25" fmla="*/ 311 h 350"/>
                <a:gd name="T26" fmla="*/ 159 w 222"/>
                <a:gd name="T27" fmla="*/ 281 h 350"/>
                <a:gd name="T28" fmla="*/ 121 w 222"/>
                <a:gd name="T29" fmla="*/ 255 h 350"/>
                <a:gd name="T30" fmla="*/ 87 w 222"/>
                <a:gd name="T31" fmla="*/ 255 h 350"/>
                <a:gd name="T32" fmla="*/ 23 w 222"/>
                <a:gd name="T33" fmla="*/ 211 h 350"/>
                <a:gd name="T34" fmla="*/ 49 w 222"/>
                <a:gd name="T35" fmla="*/ 170 h 350"/>
                <a:gd name="T36" fmla="*/ 10 w 222"/>
                <a:gd name="T37" fmla="*/ 106 h 350"/>
                <a:gd name="T38" fmla="*/ 103 w 222"/>
                <a:gd name="T39" fmla="*/ 25 h 350"/>
                <a:gd name="T40" fmla="*/ 208 w 222"/>
                <a:gd name="T41" fmla="*/ 0 h 350"/>
                <a:gd name="T42" fmla="*/ 222 w 222"/>
                <a:gd name="T43" fmla="*/ 44 h 350"/>
                <a:gd name="T44" fmla="*/ 65 w 222"/>
                <a:gd name="T45" fmla="*/ 105 h 350"/>
                <a:gd name="T46" fmla="*/ 105 w 222"/>
                <a:gd name="T47" fmla="*/ 150 h 350"/>
                <a:gd name="T48" fmla="*/ 145 w 222"/>
                <a:gd name="T49" fmla="*/ 105 h 350"/>
                <a:gd name="T50" fmla="*/ 104 w 222"/>
                <a:gd name="T51" fmla="*/ 62 h 350"/>
                <a:gd name="T52" fmla="*/ 65 w 222"/>
                <a:gd name="T53" fmla="*/ 10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50">
                  <a:moveTo>
                    <a:pt x="222" y="44"/>
                  </a:moveTo>
                  <a:cubicBezTo>
                    <a:pt x="205" y="50"/>
                    <a:pt x="183" y="51"/>
                    <a:pt x="156" y="51"/>
                  </a:cubicBezTo>
                  <a:cubicBezTo>
                    <a:pt x="184" y="64"/>
                    <a:pt x="197" y="81"/>
                    <a:pt x="197" y="109"/>
                  </a:cubicBezTo>
                  <a:cubicBezTo>
                    <a:pt x="197" y="153"/>
                    <a:pt x="163" y="185"/>
                    <a:pt x="107" y="185"/>
                  </a:cubicBezTo>
                  <a:cubicBezTo>
                    <a:pt x="97" y="185"/>
                    <a:pt x="88" y="184"/>
                    <a:pt x="80" y="182"/>
                  </a:cubicBezTo>
                  <a:cubicBezTo>
                    <a:pt x="74" y="185"/>
                    <a:pt x="71" y="191"/>
                    <a:pt x="71" y="198"/>
                  </a:cubicBezTo>
                  <a:cubicBezTo>
                    <a:pt x="71" y="206"/>
                    <a:pt x="75" y="214"/>
                    <a:pt x="98" y="214"/>
                  </a:cubicBezTo>
                  <a:cubicBezTo>
                    <a:pt x="132" y="214"/>
                    <a:pt x="132" y="214"/>
                    <a:pt x="132" y="214"/>
                  </a:cubicBezTo>
                  <a:cubicBezTo>
                    <a:pt x="182" y="214"/>
                    <a:pt x="214" y="241"/>
                    <a:pt x="214" y="278"/>
                  </a:cubicBezTo>
                  <a:cubicBezTo>
                    <a:pt x="214" y="323"/>
                    <a:pt x="176" y="350"/>
                    <a:pt x="102" y="350"/>
                  </a:cubicBezTo>
                  <a:cubicBezTo>
                    <a:pt x="22" y="350"/>
                    <a:pt x="0" y="324"/>
                    <a:pt x="0" y="279"/>
                  </a:cubicBezTo>
                  <a:cubicBezTo>
                    <a:pt x="48" y="279"/>
                    <a:pt x="48" y="279"/>
                    <a:pt x="48" y="279"/>
                  </a:cubicBezTo>
                  <a:cubicBezTo>
                    <a:pt x="48" y="301"/>
                    <a:pt x="58" y="311"/>
                    <a:pt x="103" y="311"/>
                  </a:cubicBezTo>
                  <a:cubicBezTo>
                    <a:pt x="147" y="311"/>
                    <a:pt x="159" y="299"/>
                    <a:pt x="159" y="281"/>
                  </a:cubicBezTo>
                  <a:cubicBezTo>
                    <a:pt x="159" y="265"/>
                    <a:pt x="146" y="255"/>
                    <a:pt x="121" y="255"/>
                  </a:cubicBezTo>
                  <a:cubicBezTo>
                    <a:pt x="87" y="255"/>
                    <a:pt x="87" y="255"/>
                    <a:pt x="87" y="255"/>
                  </a:cubicBezTo>
                  <a:cubicBezTo>
                    <a:pt x="42" y="255"/>
                    <a:pt x="23" y="235"/>
                    <a:pt x="23" y="211"/>
                  </a:cubicBezTo>
                  <a:cubicBezTo>
                    <a:pt x="23" y="196"/>
                    <a:pt x="33" y="180"/>
                    <a:pt x="49" y="170"/>
                  </a:cubicBezTo>
                  <a:cubicBezTo>
                    <a:pt x="22" y="155"/>
                    <a:pt x="10" y="135"/>
                    <a:pt x="10" y="106"/>
                  </a:cubicBezTo>
                  <a:cubicBezTo>
                    <a:pt x="10" y="57"/>
                    <a:pt x="48" y="25"/>
                    <a:pt x="103" y="25"/>
                  </a:cubicBezTo>
                  <a:cubicBezTo>
                    <a:pt x="156" y="27"/>
                    <a:pt x="181" y="15"/>
                    <a:pt x="208" y="0"/>
                  </a:cubicBezTo>
                  <a:lnTo>
                    <a:pt x="222" y="44"/>
                  </a:lnTo>
                  <a:close/>
                  <a:moveTo>
                    <a:pt x="65" y="105"/>
                  </a:moveTo>
                  <a:cubicBezTo>
                    <a:pt x="65" y="133"/>
                    <a:pt x="79" y="150"/>
                    <a:pt x="105" y="150"/>
                  </a:cubicBezTo>
                  <a:cubicBezTo>
                    <a:pt x="131" y="150"/>
                    <a:pt x="145" y="133"/>
                    <a:pt x="145" y="105"/>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DA21C796-2193-439B-B5FA-480A732120EE}"/>
                </a:ext>
              </a:extLst>
            </p:cNvPr>
            <p:cNvSpPr>
              <a:spLocks/>
            </p:cNvSpPr>
            <p:nvPr/>
          </p:nvSpPr>
          <p:spPr bwMode="auto">
            <a:xfrm>
              <a:off x="6551613" y="4722813"/>
              <a:ext cx="822325" cy="1109662"/>
            </a:xfrm>
            <a:custGeom>
              <a:avLst/>
              <a:gdLst>
                <a:gd name="T0" fmla="*/ 504 w 518"/>
                <a:gd name="T1" fmla="*/ 107 h 699"/>
                <a:gd name="T2" fmla="*/ 323 w 518"/>
                <a:gd name="T3" fmla="*/ 107 h 699"/>
                <a:gd name="T4" fmla="*/ 323 w 518"/>
                <a:gd name="T5" fmla="*/ 699 h 699"/>
                <a:gd name="T6" fmla="*/ 188 w 518"/>
                <a:gd name="T7" fmla="*/ 699 h 699"/>
                <a:gd name="T8" fmla="*/ 188 w 518"/>
                <a:gd name="T9" fmla="*/ 107 h 699"/>
                <a:gd name="T10" fmla="*/ 0 w 518"/>
                <a:gd name="T11" fmla="*/ 107 h 699"/>
                <a:gd name="T12" fmla="*/ 0 w 518"/>
                <a:gd name="T13" fmla="*/ 0 h 699"/>
                <a:gd name="T14" fmla="*/ 518 w 518"/>
                <a:gd name="T15" fmla="*/ 0 h 699"/>
                <a:gd name="T16" fmla="*/ 504 w 518"/>
                <a:gd name="T17" fmla="*/ 10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8" h="699">
                  <a:moveTo>
                    <a:pt x="504" y="107"/>
                  </a:moveTo>
                  <a:lnTo>
                    <a:pt x="323" y="107"/>
                  </a:lnTo>
                  <a:lnTo>
                    <a:pt x="323" y="699"/>
                  </a:lnTo>
                  <a:lnTo>
                    <a:pt x="188" y="699"/>
                  </a:lnTo>
                  <a:lnTo>
                    <a:pt x="188" y="107"/>
                  </a:lnTo>
                  <a:lnTo>
                    <a:pt x="0" y="107"/>
                  </a:lnTo>
                  <a:lnTo>
                    <a:pt x="0" y="0"/>
                  </a:lnTo>
                  <a:lnTo>
                    <a:pt x="518" y="0"/>
                  </a:lnTo>
                  <a:lnTo>
                    <a:pt x="504"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21C85C44-1657-4C0A-AC0A-6FEFB60F1729}"/>
                </a:ext>
              </a:extLst>
            </p:cNvPr>
            <p:cNvSpPr>
              <a:spLocks noEditPoints="1"/>
            </p:cNvSpPr>
            <p:nvPr/>
          </p:nvSpPr>
          <p:spPr bwMode="auto">
            <a:xfrm>
              <a:off x="7227888" y="4959350"/>
              <a:ext cx="798512" cy="896937"/>
            </a:xfrm>
            <a:custGeom>
              <a:avLst/>
              <a:gdLst>
                <a:gd name="T0" fmla="*/ 212 w 212"/>
                <a:gd name="T1" fmla="*/ 118 h 237"/>
                <a:gd name="T2" fmla="*/ 106 w 212"/>
                <a:gd name="T3" fmla="*/ 237 h 237"/>
                <a:gd name="T4" fmla="*/ 0 w 212"/>
                <a:gd name="T5" fmla="*/ 118 h 237"/>
                <a:gd name="T6" fmla="*/ 106 w 212"/>
                <a:gd name="T7" fmla="*/ 0 h 237"/>
                <a:gd name="T8" fmla="*/ 212 w 212"/>
                <a:gd name="T9" fmla="*/ 118 h 237"/>
                <a:gd name="T10" fmla="*/ 57 w 212"/>
                <a:gd name="T11" fmla="*/ 118 h 237"/>
                <a:gd name="T12" fmla="*/ 106 w 212"/>
                <a:gd name="T13" fmla="*/ 196 h 237"/>
                <a:gd name="T14" fmla="*/ 154 w 212"/>
                <a:gd name="T15" fmla="*/ 118 h 237"/>
                <a:gd name="T16" fmla="*/ 106 w 212"/>
                <a:gd name="T17" fmla="*/ 41 h 237"/>
                <a:gd name="T18" fmla="*/ 57 w 212"/>
                <a:gd name="T19" fmla="*/ 11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37">
                  <a:moveTo>
                    <a:pt x="212" y="118"/>
                  </a:moveTo>
                  <a:cubicBezTo>
                    <a:pt x="212" y="189"/>
                    <a:pt x="172" y="237"/>
                    <a:pt x="106" y="237"/>
                  </a:cubicBezTo>
                  <a:cubicBezTo>
                    <a:pt x="39" y="237"/>
                    <a:pt x="0" y="192"/>
                    <a:pt x="0" y="118"/>
                  </a:cubicBezTo>
                  <a:cubicBezTo>
                    <a:pt x="0" y="48"/>
                    <a:pt x="39" y="0"/>
                    <a:pt x="106" y="0"/>
                  </a:cubicBezTo>
                  <a:cubicBezTo>
                    <a:pt x="172" y="0"/>
                    <a:pt x="212" y="45"/>
                    <a:pt x="212" y="118"/>
                  </a:cubicBezTo>
                  <a:moveTo>
                    <a:pt x="57" y="118"/>
                  </a:moveTo>
                  <a:cubicBezTo>
                    <a:pt x="57" y="172"/>
                    <a:pt x="74" y="196"/>
                    <a:pt x="106" y="196"/>
                  </a:cubicBezTo>
                  <a:cubicBezTo>
                    <a:pt x="138" y="196"/>
                    <a:pt x="154" y="172"/>
                    <a:pt x="154" y="118"/>
                  </a:cubicBezTo>
                  <a:cubicBezTo>
                    <a:pt x="154" y="65"/>
                    <a:pt x="138" y="41"/>
                    <a:pt x="106" y="41"/>
                  </a:cubicBezTo>
                  <a:cubicBezTo>
                    <a:pt x="74" y="41"/>
                    <a:pt x="57" y="65"/>
                    <a:pt x="57"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54572600-A30F-4F42-8E3C-B524335655C3}"/>
                </a:ext>
              </a:extLst>
            </p:cNvPr>
            <p:cNvSpPr>
              <a:spLocks noEditPoints="1"/>
            </p:cNvSpPr>
            <p:nvPr/>
          </p:nvSpPr>
          <p:spPr bwMode="auto">
            <a:xfrm>
              <a:off x="8048625" y="4865688"/>
              <a:ext cx="838200" cy="1319212"/>
            </a:xfrm>
            <a:custGeom>
              <a:avLst/>
              <a:gdLst>
                <a:gd name="T0" fmla="*/ 222 w 222"/>
                <a:gd name="T1" fmla="*/ 43 h 349"/>
                <a:gd name="T2" fmla="*/ 157 w 222"/>
                <a:gd name="T3" fmla="*/ 51 h 349"/>
                <a:gd name="T4" fmla="*/ 197 w 222"/>
                <a:gd name="T5" fmla="*/ 109 h 349"/>
                <a:gd name="T6" fmla="*/ 107 w 222"/>
                <a:gd name="T7" fmla="*/ 184 h 349"/>
                <a:gd name="T8" fmla="*/ 80 w 222"/>
                <a:gd name="T9" fmla="*/ 181 h 349"/>
                <a:gd name="T10" fmla="*/ 71 w 222"/>
                <a:gd name="T11" fmla="*/ 197 h 349"/>
                <a:gd name="T12" fmla="*/ 98 w 222"/>
                <a:gd name="T13" fmla="*/ 213 h 349"/>
                <a:gd name="T14" fmla="*/ 132 w 222"/>
                <a:gd name="T15" fmla="*/ 213 h 349"/>
                <a:gd name="T16" fmla="*/ 214 w 222"/>
                <a:gd name="T17" fmla="*/ 277 h 349"/>
                <a:gd name="T18" fmla="*/ 102 w 222"/>
                <a:gd name="T19" fmla="*/ 349 h 349"/>
                <a:gd name="T20" fmla="*/ 0 w 222"/>
                <a:gd name="T21" fmla="*/ 278 h 349"/>
                <a:gd name="T22" fmla="*/ 48 w 222"/>
                <a:gd name="T23" fmla="*/ 278 h 349"/>
                <a:gd name="T24" fmla="*/ 103 w 222"/>
                <a:gd name="T25" fmla="*/ 311 h 349"/>
                <a:gd name="T26" fmla="*/ 159 w 222"/>
                <a:gd name="T27" fmla="*/ 281 h 349"/>
                <a:gd name="T28" fmla="*/ 121 w 222"/>
                <a:gd name="T29" fmla="*/ 254 h 349"/>
                <a:gd name="T30" fmla="*/ 87 w 222"/>
                <a:gd name="T31" fmla="*/ 254 h 349"/>
                <a:gd name="T32" fmla="*/ 23 w 222"/>
                <a:gd name="T33" fmla="*/ 211 h 349"/>
                <a:gd name="T34" fmla="*/ 49 w 222"/>
                <a:gd name="T35" fmla="*/ 169 h 349"/>
                <a:gd name="T36" fmla="*/ 10 w 222"/>
                <a:gd name="T37" fmla="*/ 106 h 349"/>
                <a:gd name="T38" fmla="*/ 103 w 222"/>
                <a:gd name="T39" fmla="*/ 25 h 349"/>
                <a:gd name="T40" fmla="*/ 208 w 222"/>
                <a:gd name="T41" fmla="*/ 0 h 349"/>
                <a:gd name="T42" fmla="*/ 222 w 222"/>
                <a:gd name="T43" fmla="*/ 43 h 349"/>
                <a:gd name="T44" fmla="*/ 65 w 222"/>
                <a:gd name="T45" fmla="*/ 105 h 349"/>
                <a:gd name="T46" fmla="*/ 105 w 222"/>
                <a:gd name="T47" fmla="*/ 149 h 349"/>
                <a:gd name="T48" fmla="*/ 145 w 222"/>
                <a:gd name="T49" fmla="*/ 104 h 349"/>
                <a:gd name="T50" fmla="*/ 104 w 222"/>
                <a:gd name="T51" fmla="*/ 62 h 349"/>
                <a:gd name="T52" fmla="*/ 65 w 222"/>
                <a:gd name="T53" fmla="*/ 10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2" h="349">
                  <a:moveTo>
                    <a:pt x="222" y="43"/>
                  </a:moveTo>
                  <a:cubicBezTo>
                    <a:pt x="205" y="49"/>
                    <a:pt x="183" y="51"/>
                    <a:pt x="157" y="51"/>
                  </a:cubicBezTo>
                  <a:cubicBezTo>
                    <a:pt x="184" y="63"/>
                    <a:pt x="197" y="80"/>
                    <a:pt x="197" y="109"/>
                  </a:cubicBezTo>
                  <a:cubicBezTo>
                    <a:pt x="197" y="152"/>
                    <a:pt x="163" y="184"/>
                    <a:pt x="107" y="184"/>
                  </a:cubicBezTo>
                  <a:cubicBezTo>
                    <a:pt x="97" y="184"/>
                    <a:pt x="88" y="183"/>
                    <a:pt x="80" y="181"/>
                  </a:cubicBezTo>
                  <a:cubicBezTo>
                    <a:pt x="74" y="185"/>
                    <a:pt x="71" y="191"/>
                    <a:pt x="71" y="197"/>
                  </a:cubicBezTo>
                  <a:cubicBezTo>
                    <a:pt x="71" y="205"/>
                    <a:pt x="75" y="213"/>
                    <a:pt x="98" y="213"/>
                  </a:cubicBezTo>
                  <a:cubicBezTo>
                    <a:pt x="132" y="213"/>
                    <a:pt x="132" y="213"/>
                    <a:pt x="132" y="213"/>
                  </a:cubicBezTo>
                  <a:cubicBezTo>
                    <a:pt x="182" y="213"/>
                    <a:pt x="214" y="240"/>
                    <a:pt x="214" y="277"/>
                  </a:cubicBezTo>
                  <a:cubicBezTo>
                    <a:pt x="214" y="322"/>
                    <a:pt x="176" y="349"/>
                    <a:pt x="102" y="349"/>
                  </a:cubicBezTo>
                  <a:cubicBezTo>
                    <a:pt x="22" y="349"/>
                    <a:pt x="0" y="323"/>
                    <a:pt x="0" y="278"/>
                  </a:cubicBezTo>
                  <a:cubicBezTo>
                    <a:pt x="48" y="278"/>
                    <a:pt x="48" y="278"/>
                    <a:pt x="48" y="278"/>
                  </a:cubicBezTo>
                  <a:cubicBezTo>
                    <a:pt x="48" y="301"/>
                    <a:pt x="58" y="311"/>
                    <a:pt x="103" y="311"/>
                  </a:cubicBezTo>
                  <a:cubicBezTo>
                    <a:pt x="147" y="311"/>
                    <a:pt x="159" y="299"/>
                    <a:pt x="159" y="281"/>
                  </a:cubicBezTo>
                  <a:cubicBezTo>
                    <a:pt x="159" y="264"/>
                    <a:pt x="146" y="254"/>
                    <a:pt x="121" y="254"/>
                  </a:cubicBezTo>
                  <a:cubicBezTo>
                    <a:pt x="87" y="254"/>
                    <a:pt x="87" y="254"/>
                    <a:pt x="87" y="254"/>
                  </a:cubicBezTo>
                  <a:cubicBezTo>
                    <a:pt x="42" y="254"/>
                    <a:pt x="23" y="234"/>
                    <a:pt x="23" y="211"/>
                  </a:cubicBezTo>
                  <a:cubicBezTo>
                    <a:pt x="23" y="195"/>
                    <a:pt x="33" y="179"/>
                    <a:pt x="49" y="169"/>
                  </a:cubicBezTo>
                  <a:cubicBezTo>
                    <a:pt x="22" y="154"/>
                    <a:pt x="10" y="134"/>
                    <a:pt x="10" y="106"/>
                  </a:cubicBezTo>
                  <a:cubicBezTo>
                    <a:pt x="10" y="57"/>
                    <a:pt x="48" y="25"/>
                    <a:pt x="103" y="25"/>
                  </a:cubicBezTo>
                  <a:cubicBezTo>
                    <a:pt x="156" y="26"/>
                    <a:pt x="181" y="14"/>
                    <a:pt x="208" y="0"/>
                  </a:cubicBezTo>
                  <a:lnTo>
                    <a:pt x="222" y="43"/>
                  </a:lnTo>
                  <a:close/>
                  <a:moveTo>
                    <a:pt x="65" y="105"/>
                  </a:moveTo>
                  <a:cubicBezTo>
                    <a:pt x="65" y="132"/>
                    <a:pt x="80" y="149"/>
                    <a:pt x="105" y="149"/>
                  </a:cubicBezTo>
                  <a:cubicBezTo>
                    <a:pt x="131" y="149"/>
                    <a:pt x="145" y="133"/>
                    <a:pt x="145" y="104"/>
                  </a:cubicBezTo>
                  <a:cubicBezTo>
                    <a:pt x="145" y="76"/>
                    <a:pt x="131" y="62"/>
                    <a:pt x="104" y="62"/>
                  </a:cubicBezTo>
                  <a:cubicBezTo>
                    <a:pt x="79" y="62"/>
                    <a:pt x="65" y="79"/>
                    <a:pt x="65" y="10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60B207FD-8EB5-4324-B24E-09C946E1035C}"/>
                </a:ext>
              </a:extLst>
            </p:cNvPr>
            <p:cNvSpPr>
              <a:spLocks noEditPoints="1"/>
            </p:cNvSpPr>
            <p:nvPr/>
          </p:nvSpPr>
          <p:spPr bwMode="auto">
            <a:xfrm>
              <a:off x="8851900" y="4959350"/>
              <a:ext cx="750887" cy="896937"/>
            </a:xfrm>
            <a:custGeom>
              <a:avLst/>
              <a:gdLst>
                <a:gd name="T0" fmla="*/ 197 w 199"/>
                <a:gd name="T1" fmla="*/ 135 h 237"/>
                <a:gd name="T2" fmla="*/ 56 w 199"/>
                <a:gd name="T3" fmla="*/ 135 h 237"/>
                <a:gd name="T4" fmla="*/ 112 w 199"/>
                <a:gd name="T5" fmla="*/ 196 h 237"/>
                <a:gd name="T6" fmla="*/ 168 w 199"/>
                <a:gd name="T7" fmla="*/ 176 h 237"/>
                <a:gd name="T8" fmla="*/ 190 w 199"/>
                <a:gd name="T9" fmla="*/ 207 h 237"/>
                <a:gd name="T10" fmla="*/ 107 w 199"/>
                <a:gd name="T11" fmla="*/ 237 h 237"/>
                <a:gd name="T12" fmla="*/ 0 w 199"/>
                <a:gd name="T13" fmla="*/ 120 h 237"/>
                <a:gd name="T14" fmla="*/ 100 w 199"/>
                <a:gd name="T15" fmla="*/ 0 h 237"/>
                <a:gd name="T16" fmla="*/ 199 w 199"/>
                <a:gd name="T17" fmla="*/ 113 h 237"/>
                <a:gd name="T18" fmla="*/ 197 w 199"/>
                <a:gd name="T19" fmla="*/ 135 h 237"/>
                <a:gd name="T20" fmla="*/ 145 w 199"/>
                <a:gd name="T21" fmla="*/ 98 h 237"/>
                <a:gd name="T22" fmla="*/ 101 w 199"/>
                <a:gd name="T23" fmla="*/ 38 h 237"/>
                <a:gd name="T24" fmla="*/ 56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7" y="135"/>
                  </a:moveTo>
                  <a:cubicBezTo>
                    <a:pt x="56" y="135"/>
                    <a:pt x="56" y="135"/>
                    <a:pt x="56" y="135"/>
                  </a:cubicBezTo>
                  <a:cubicBezTo>
                    <a:pt x="60" y="181"/>
                    <a:pt x="82" y="196"/>
                    <a:pt x="112" y="196"/>
                  </a:cubicBezTo>
                  <a:cubicBezTo>
                    <a:pt x="132" y="196"/>
                    <a:pt x="148" y="190"/>
                    <a:pt x="168" y="176"/>
                  </a:cubicBezTo>
                  <a:cubicBezTo>
                    <a:pt x="190" y="207"/>
                    <a:pt x="190" y="207"/>
                    <a:pt x="190" y="207"/>
                  </a:cubicBezTo>
                  <a:cubicBezTo>
                    <a:pt x="168" y="225"/>
                    <a:pt x="141" y="237"/>
                    <a:pt x="107" y="237"/>
                  </a:cubicBezTo>
                  <a:cubicBezTo>
                    <a:pt x="37" y="237"/>
                    <a:pt x="0" y="191"/>
                    <a:pt x="0" y="120"/>
                  </a:cubicBezTo>
                  <a:cubicBezTo>
                    <a:pt x="0" y="52"/>
                    <a:pt x="36" y="0"/>
                    <a:pt x="100" y="0"/>
                  </a:cubicBezTo>
                  <a:cubicBezTo>
                    <a:pt x="163" y="0"/>
                    <a:pt x="199" y="42"/>
                    <a:pt x="199" y="113"/>
                  </a:cubicBezTo>
                  <a:cubicBezTo>
                    <a:pt x="199" y="121"/>
                    <a:pt x="198" y="129"/>
                    <a:pt x="197" y="135"/>
                  </a:cubicBezTo>
                  <a:moveTo>
                    <a:pt x="145" y="98"/>
                  </a:moveTo>
                  <a:cubicBezTo>
                    <a:pt x="145" y="61"/>
                    <a:pt x="132" y="38"/>
                    <a:pt x="101" y="38"/>
                  </a:cubicBezTo>
                  <a:cubicBezTo>
                    <a:pt x="75" y="38"/>
                    <a:pt x="59" y="55"/>
                    <a:pt x="56"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57560D56-6AA8-40AF-926F-8AD1149A9A4C}"/>
                </a:ext>
              </a:extLst>
            </p:cNvPr>
            <p:cNvSpPr>
              <a:spLocks/>
            </p:cNvSpPr>
            <p:nvPr/>
          </p:nvSpPr>
          <p:spPr bwMode="auto">
            <a:xfrm>
              <a:off x="9598025" y="4770438"/>
              <a:ext cx="600075" cy="1085850"/>
            </a:xfrm>
            <a:custGeom>
              <a:avLst/>
              <a:gdLst>
                <a:gd name="T0" fmla="*/ 159 w 159"/>
                <a:gd name="T1" fmla="*/ 270 h 287"/>
                <a:gd name="T2" fmla="*/ 103 w 159"/>
                <a:gd name="T3" fmla="*/ 287 h 287"/>
                <a:gd name="T4" fmla="*/ 35 w 159"/>
                <a:gd name="T5" fmla="*/ 214 h 287"/>
                <a:gd name="T6" fmla="*/ 35 w 159"/>
                <a:gd name="T7" fmla="*/ 95 h 287"/>
                <a:gd name="T8" fmla="*/ 0 w 159"/>
                <a:gd name="T9" fmla="*/ 95 h 287"/>
                <a:gd name="T10" fmla="*/ 0 w 159"/>
                <a:gd name="T11" fmla="*/ 56 h 287"/>
                <a:gd name="T12" fmla="*/ 35 w 159"/>
                <a:gd name="T13" fmla="*/ 56 h 287"/>
                <a:gd name="T14" fmla="*/ 35 w 159"/>
                <a:gd name="T15" fmla="*/ 6 h 287"/>
                <a:gd name="T16" fmla="*/ 90 w 159"/>
                <a:gd name="T17" fmla="*/ 0 h 287"/>
                <a:gd name="T18" fmla="*/ 90 w 159"/>
                <a:gd name="T19" fmla="*/ 56 h 287"/>
                <a:gd name="T20" fmla="*/ 142 w 159"/>
                <a:gd name="T21" fmla="*/ 56 h 287"/>
                <a:gd name="T22" fmla="*/ 136 w 159"/>
                <a:gd name="T23" fmla="*/ 95 h 287"/>
                <a:gd name="T24" fmla="*/ 90 w 159"/>
                <a:gd name="T25" fmla="*/ 95 h 287"/>
                <a:gd name="T26" fmla="*/ 90 w 159"/>
                <a:gd name="T27" fmla="*/ 213 h 287"/>
                <a:gd name="T28" fmla="*/ 113 w 159"/>
                <a:gd name="T29" fmla="*/ 244 h 287"/>
                <a:gd name="T30" fmla="*/ 140 w 159"/>
                <a:gd name="T31" fmla="*/ 236 h 287"/>
                <a:gd name="T32" fmla="*/ 159 w 159"/>
                <a:gd name="T33" fmla="*/ 27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287">
                  <a:moveTo>
                    <a:pt x="159" y="270"/>
                  </a:moveTo>
                  <a:cubicBezTo>
                    <a:pt x="143" y="282"/>
                    <a:pt x="123" y="287"/>
                    <a:pt x="103" y="287"/>
                  </a:cubicBezTo>
                  <a:cubicBezTo>
                    <a:pt x="59" y="287"/>
                    <a:pt x="35" y="262"/>
                    <a:pt x="35" y="214"/>
                  </a:cubicBezTo>
                  <a:cubicBezTo>
                    <a:pt x="35" y="95"/>
                    <a:pt x="35" y="95"/>
                    <a:pt x="35" y="95"/>
                  </a:cubicBezTo>
                  <a:cubicBezTo>
                    <a:pt x="0" y="95"/>
                    <a:pt x="0" y="95"/>
                    <a:pt x="0" y="95"/>
                  </a:cubicBezTo>
                  <a:cubicBezTo>
                    <a:pt x="0" y="56"/>
                    <a:pt x="0" y="56"/>
                    <a:pt x="0" y="56"/>
                  </a:cubicBezTo>
                  <a:cubicBezTo>
                    <a:pt x="35" y="56"/>
                    <a:pt x="35" y="56"/>
                    <a:pt x="35" y="56"/>
                  </a:cubicBezTo>
                  <a:cubicBezTo>
                    <a:pt x="35" y="6"/>
                    <a:pt x="35" y="6"/>
                    <a:pt x="35" y="6"/>
                  </a:cubicBezTo>
                  <a:cubicBezTo>
                    <a:pt x="90" y="0"/>
                    <a:pt x="90" y="0"/>
                    <a:pt x="90" y="0"/>
                  </a:cubicBezTo>
                  <a:cubicBezTo>
                    <a:pt x="90" y="56"/>
                    <a:pt x="90" y="56"/>
                    <a:pt x="90" y="56"/>
                  </a:cubicBezTo>
                  <a:cubicBezTo>
                    <a:pt x="142" y="56"/>
                    <a:pt x="142" y="56"/>
                    <a:pt x="142" y="56"/>
                  </a:cubicBezTo>
                  <a:cubicBezTo>
                    <a:pt x="136" y="95"/>
                    <a:pt x="136" y="95"/>
                    <a:pt x="136" y="95"/>
                  </a:cubicBezTo>
                  <a:cubicBezTo>
                    <a:pt x="90" y="95"/>
                    <a:pt x="90" y="95"/>
                    <a:pt x="90" y="95"/>
                  </a:cubicBezTo>
                  <a:cubicBezTo>
                    <a:pt x="90" y="213"/>
                    <a:pt x="90" y="213"/>
                    <a:pt x="90" y="213"/>
                  </a:cubicBezTo>
                  <a:cubicBezTo>
                    <a:pt x="90" y="235"/>
                    <a:pt x="97" y="244"/>
                    <a:pt x="113" y="244"/>
                  </a:cubicBezTo>
                  <a:cubicBezTo>
                    <a:pt x="122" y="244"/>
                    <a:pt x="130" y="241"/>
                    <a:pt x="140" y="236"/>
                  </a:cubicBezTo>
                  <a:lnTo>
                    <a:pt x="159"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36098BA4-A8F2-4526-99AF-C9333C2D73BD}"/>
                </a:ext>
              </a:extLst>
            </p:cNvPr>
            <p:cNvSpPr>
              <a:spLocks/>
            </p:cNvSpPr>
            <p:nvPr/>
          </p:nvSpPr>
          <p:spPr bwMode="auto">
            <a:xfrm>
              <a:off x="10244138" y="4624388"/>
              <a:ext cx="693737" cy="1208087"/>
            </a:xfrm>
            <a:custGeom>
              <a:avLst/>
              <a:gdLst>
                <a:gd name="T0" fmla="*/ 184 w 184"/>
                <a:gd name="T1" fmla="*/ 157 h 320"/>
                <a:gd name="T2" fmla="*/ 184 w 184"/>
                <a:gd name="T3" fmla="*/ 320 h 320"/>
                <a:gd name="T4" fmla="*/ 129 w 184"/>
                <a:gd name="T5" fmla="*/ 320 h 320"/>
                <a:gd name="T6" fmla="*/ 129 w 184"/>
                <a:gd name="T7" fmla="*/ 166 h 320"/>
                <a:gd name="T8" fmla="*/ 102 w 184"/>
                <a:gd name="T9" fmla="*/ 130 h 320"/>
                <a:gd name="T10" fmla="*/ 54 w 184"/>
                <a:gd name="T11" fmla="*/ 163 h 320"/>
                <a:gd name="T12" fmla="*/ 54 w 184"/>
                <a:gd name="T13" fmla="*/ 320 h 320"/>
                <a:gd name="T14" fmla="*/ 0 w 184"/>
                <a:gd name="T15" fmla="*/ 320 h 320"/>
                <a:gd name="T16" fmla="*/ 0 w 184"/>
                <a:gd name="T17" fmla="*/ 5 h 320"/>
                <a:gd name="T18" fmla="*/ 54 w 184"/>
                <a:gd name="T19" fmla="*/ 0 h 320"/>
                <a:gd name="T20" fmla="*/ 54 w 184"/>
                <a:gd name="T21" fmla="*/ 122 h 320"/>
                <a:gd name="T22" fmla="*/ 120 w 184"/>
                <a:gd name="T23" fmla="*/ 89 h 320"/>
                <a:gd name="T24" fmla="*/ 184 w 184"/>
                <a:gd name="T25" fmla="*/ 157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320">
                  <a:moveTo>
                    <a:pt x="184" y="157"/>
                  </a:moveTo>
                  <a:cubicBezTo>
                    <a:pt x="184" y="320"/>
                    <a:pt x="184" y="320"/>
                    <a:pt x="184" y="320"/>
                  </a:cubicBezTo>
                  <a:cubicBezTo>
                    <a:pt x="129" y="320"/>
                    <a:pt x="129" y="320"/>
                    <a:pt x="129" y="320"/>
                  </a:cubicBezTo>
                  <a:cubicBezTo>
                    <a:pt x="129" y="166"/>
                    <a:pt x="129" y="166"/>
                    <a:pt x="129" y="166"/>
                  </a:cubicBezTo>
                  <a:cubicBezTo>
                    <a:pt x="129" y="138"/>
                    <a:pt x="118" y="130"/>
                    <a:pt x="102" y="130"/>
                  </a:cubicBezTo>
                  <a:cubicBezTo>
                    <a:pt x="82" y="130"/>
                    <a:pt x="67" y="143"/>
                    <a:pt x="54" y="163"/>
                  </a:cubicBezTo>
                  <a:cubicBezTo>
                    <a:pt x="54" y="320"/>
                    <a:pt x="54" y="320"/>
                    <a:pt x="54" y="320"/>
                  </a:cubicBezTo>
                  <a:cubicBezTo>
                    <a:pt x="0" y="320"/>
                    <a:pt x="0" y="320"/>
                    <a:pt x="0" y="320"/>
                  </a:cubicBezTo>
                  <a:cubicBezTo>
                    <a:pt x="0" y="5"/>
                    <a:pt x="0" y="5"/>
                    <a:pt x="0" y="5"/>
                  </a:cubicBezTo>
                  <a:cubicBezTo>
                    <a:pt x="54" y="0"/>
                    <a:pt x="54" y="0"/>
                    <a:pt x="54" y="0"/>
                  </a:cubicBezTo>
                  <a:cubicBezTo>
                    <a:pt x="54" y="122"/>
                    <a:pt x="54" y="122"/>
                    <a:pt x="54" y="122"/>
                  </a:cubicBezTo>
                  <a:cubicBezTo>
                    <a:pt x="72" y="101"/>
                    <a:pt x="93" y="89"/>
                    <a:pt x="120" y="89"/>
                  </a:cubicBezTo>
                  <a:cubicBezTo>
                    <a:pt x="160" y="89"/>
                    <a:pt x="184" y="115"/>
                    <a:pt x="184" y="15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08AAD000-6ED0-4B6F-82EE-57C865336961}"/>
                </a:ext>
              </a:extLst>
            </p:cNvPr>
            <p:cNvSpPr>
              <a:spLocks noEditPoints="1"/>
            </p:cNvSpPr>
            <p:nvPr/>
          </p:nvSpPr>
          <p:spPr bwMode="auto">
            <a:xfrm>
              <a:off x="11039475" y="4959350"/>
              <a:ext cx="749300" cy="896937"/>
            </a:xfrm>
            <a:custGeom>
              <a:avLst/>
              <a:gdLst>
                <a:gd name="T0" fmla="*/ 198 w 199"/>
                <a:gd name="T1" fmla="*/ 135 h 237"/>
                <a:gd name="T2" fmla="*/ 57 w 199"/>
                <a:gd name="T3" fmla="*/ 135 h 237"/>
                <a:gd name="T4" fmla="*/ 112 w 199"/>
                <a:gd name="T5" fmla="*/ 196 h 237"/>
                <a:gd name="T6" fmla="*/ 168 w 199"/>
                <a:gd name="T7" fmla="*/ 176 h 237"/>
                <a:gd name="T8" fmla="*/ 191 w 199"/>
                <a:gd name="T9" fmla="*/ 207 h 237"/>
                <a:gd name="T10" fmla="*/ 107 w 199"/>
                <a:gd name="T11" fmla="*/ 237 h 237"/>
                <a:gd name="T12" fmla="*/ 0 w 199"/>
                <a:gd name="T13" fmla="*/ 120 h 237"/>
                <a:gd name="T14" fmla="*/ 100 w 199"/>
                <a:gd name="T15" fmla="*/ 0 h 237"/>
                <a:gd name="T16" fmla="*/ 199 w 199"/>
                <a:gd name="T17" fmla="*/ 113 h 237"/>
                <a:gd name="T18" fmla="*/ 198 w 199"/>
                <a:gd name="T19" fmla="*/ 135 h 237"/>
                <a:gd name="T20" fmla="*/ 145 w 199"/>
                <a:gd name="T21" fmla="*/ 98 h 237"/>
                <a:gd name="T22" fmla="*/ 101 w 199"/>
                <a:gd name="T23" fmla="*/ 38 h 237"/>
                <a:gd name="T24" fmla="*/ 57 w 199"/>
                <a:gd name="T25" fmla="*/ 100 h 237"/>
                <a:gd name="T26" fmla="*/ 145 w 199"/>
                <a:gd name="T27" fmla="*/ 100 h 237"/>
                <a:gd name="T28" fmla="*/ 145 w 199"/>
                <a:gd name="T29" fmla="*/ 9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237">
                  <a:moveTo>
                    <a:pt x="198" y="135"/>
                  </a:moveTo>
                  <a:cubicBezTo>
                    <a:pt x="57" y="135"/>
                    <a:pt x="57" y="135"/>
                    <a:pt x="57" y="135"/>
                  </a:cubicBezTo>
                  <a:cubicBezTo>
                    <a:pt x="61" y="181"/>
                    <a:pt x="82" y="196"/>
                    <a:pt x="112" y="196"/>
                  </a:cubicBezTo>
                  <a:cubicBezTo>
                    <a:pt x="132" y="196"/>
                    <a:pt x="149" y="190"/>
                    <a:pt x="168" y="176"/>
                  </a:cubicBezTo>
                  <a:cubicBezTo>
                    <a:pt x="191" y="207"/>
                    <a:pt x="191" y="207"/>
                    <a:pt x="191" y="207"/>
                  </a:cubicBezTo>
                  <a:cubicBezTo>
                    <a:pt x="169" y="225"/>
                    <a:pt x="141" y="237"/>
                    <a:pt x="107" y="237"/>
                  </a:cubicBezTo>
                  <a:cubicBezTo>
                    <a:pt x="38" y="237"/>
                    <a:pt x="0" y="191"/>
                    <a:pt x="0" y="120"/>
                  </a:cubicBezTo>
                  <a:cubicBezTo>
                    <a:pt x="0" y="52"/>
                    <a:pt x="36" y="0"/>
                    <a:pt x="100" y="0"/>
                  </a:cubicBezTo>
                  <a:cubicBezTo>
                    <a:pt x="163" y="0"/>
                    <a:pt x="199" y="42"/>
                    <a:pt x="199" y="113"/>
                  </a:cubicBezTo>
                  <a:cubicBezTo>
                    <a:pt x="199" y="121"/>
                    <a:pt x="198" y="129"/>
                    <a:pt x="198" y="135"/>
                  </a:cubicBezTo>
                  <a:moveTo>
                    <a:pt x="145" y="98"/>
                  </a:moveTo>
                  <a:cubicBezTo>
                    <a:pt x="145" y="61"/>
                    <a:pt x="132" y="38"/>
                    <a:pt x="101" y="38"/>
                  </a:cubicBezTo>
                  <a:cubicBezTo>
                    <a:pt x="76" y="38"/>
                    <a:pt x="60" y="55"/>
                    <a:pt x="57" y="100"/>
                  </a:cubicBezTo>
                  <a:cubicBezTo>
                    <a:pt x="145" y="100"/>
                    <a:pt x="145" y="100"/>
                    <a:pt x="145" y="100"/>
                  </a:cubicBezTo>
                  <a:lnTo>
                    <a:pt x="145"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F9ECA1AE-B463-4323-9196-303DB80DBC8E}"/>
                </a:ext>
              </a:extLst>
            </p:cNvPr>
            <p:cNvSpPr>
              <a:spLocks/>
            </p:cNvSpPr>
            <p:nvPr/>
          </p:nvSpPr>
          <p:spPr bwMode="auto">
            <a:xfrm>
              <a:off x="11903075" y="4959350"/>
              <a:ext cx="504825" cy="873125"/>
            </a:xfrm>
            <a:custGeom>
              <a:avLst/>
              <a:gdLst>
                <a:gd name="T0" fmla="*/ 134 w 134"/>
                <a:gd name="T1" fmla="*/ 3 h 231"/>
                <a:gd name="T2" fmla="*/ 124 w 134"/>
                <a:gd name="T3" fmla="*/ 56 h 231"/>
                <a:gd name="T4" fmla="*/ 104 w 134"/>
                <a:gd name="T5" fmla="*/ 53 h 231"/>
                <a:gd name="T6" fmla="*/ 55 w 134"/>
                <a:gd name="T7" fmla="*/ 111 h 231"/>
                <a:gd name="T8" fmla="*/ 55 w 134"/>
                <a:gd name="T9" fmla="*/ 231 h 231"/>
                <a:gd name="T10" fmla="*/ 0 w 134"/>
                <a:gd name="T11" fmla="*/ 231 h 231"/>
                <a:gd name="T12" fmla="*/ 0 w 134"/>
                <a:gd name="T13" fmla="*/ 6 h 231"/>
                <a:gd name="T14" fmla="*/ 47 w 134"/>
                <a:gd name="T15" fmla="*/ 6 h 231"/>
                <a:gd name="T16" fmla="*/ 52 w 134"/>
                <a:gd name="T17" fmla="*/ 50 h 231"/>
                <a:gd name="T18" fmla="*/ 111 w 134"/>
                <a:gd name="T19" fmla="*/ 0 h 231"/>
                <a:gd name="T20" fmla="*/ 134 w 134"/>
                <a:gd name="T21" fmla="*/ 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1">
                  <a:moveTo>
                    <a:pt x="134" y="3"/>
                  </a:moveTo>
                  <a:cubicBezTo>
                    <a:pt x="124" y="56"/>
                    <a:pt x="124" y="56"/>
                    <a:pt x="124" y="56"/>
                  </a:cubicBezTo>
                  <a:cubicBezTo>
                    <a:pt x="118" y="54"/>
                    <a:pt x="112" y="53"/>
                    <a:pt x="104" y="53"/>
                  </a:cubicBezTo>
                  <a:cubicBezTo>
                    <a:pt x="77" y="53"/>
                    <a:pt x="63" y="73"/>
                    <a:pt x="55" y="111"/>
                  </a:cubicBezTo>
                  <a:cubicBezTo>
                    <a:pt x="55" y="231"/>
                    <a:pt x="55" y="231"/>
                    <a:pt x="55" y="231"/>
                  </a:cubicBezTo>
                  <a:cubicBezTo>
                    <a:pt x="0" y="231"/>
                    <a:pt x="0" y="231"/>
                    <a:pt x="0" y="231"/>
                  </a:cubicBezTo>
                  <a:cubicBezTo>
                    <a:pt x="0" y="6"/>
                    <a:pt x="0" y="6"/>
                    <a:pt x="0" y="6"/>
                  </a:cubicBezTo>
                  <a:cubicBezTo>
                    <a:pt x="47" y="6"/>
                    <a:pt x="47" y="6"/>
                    <a:pt x="47" y="6"/>
                  </a:cubicBezTo>
                  <a:cubicBezTo>
                    <a:pt x="52" y="50"/>
                    <a:pt x="52" y="50"/>
                    <a:pt x="52" y="50"/>
                  </a:cubicBezTo>
                  <a:cubicBezTo>
                    <a:pt x="63" y="18"/>
                    <a:pt x="85" y="0"/>
                    <a:pt x="111" y="0"/>
                  </a:cubicBezTo>
                  <a:cubicBezTo>
                    <a:pt x="119" y="0"/>
                    <a:pt x="126" y="1"/>
                    <a:pt x="134"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FB48179C-8FAF-4B01-A5CB-107BBD805334}"/>
                </a:ext>
              </a:extLst>
            </p:cNvPr>
            <p:cNvSpPr>
              <a:spLocks/>
            </p:cNvSpPr>
            <p:nvPr/>
          </p:nvSpPr>
          <p:spPr bwMode="auto">
            <a:xfrm>
              <a:off x="12158663" y="5703888"/>
              <a:ext cx="87312" cy="128587"/>
            </a:xfrm>
            <a:custGeom>
              <a:avLst/>
              <a:gdLst>
                <a:gd name="T0" fmla="*/ 52 w 55"/>
                <a:gd name="T1" fmla="*/ 7 h 81"/>
                <a:gd name="T2" fmla="*/ 29 w 55"/>
                <a:gd name="T3" fmla="*/ 7 h 81"/>
                <a:gd name="T4" fmla="*/ 29 w 55"/>
                <a:gd name="T5" fmla="*/ 81 h 81"/>
                <a:gd name="T6" fmla="*/ 24 w 55"/>
                <a:gd name="T7" fmla="*/ 81 h 81"/>
                <a:gd name="T8" fmla="*/ 24 w 55"/>
                <a:gd name="T9" fmla="*/ 7 h 81"/>
                <a:gd name="T10" fmla="*/ 0 w 55"/>
                <a:gd name="T11" fmla="*/ 7 h 81"/>
                <a:gd name="T12" fmla="*/ 0 w 55"/>
                <a:gd name="T13" fmla="*/ 0 h 81"/>
                <a:gd name="T14" fmla="*/ 55 w 55"/>
                <a:gd name="T15" fmla="*/ 0 h 81"/>
                <a:gd name="T16" fmla="*/ 52 w 55"/>
                <a:gd name="T17"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81">
                  <a:moveTo>
                    <a:pt x="52" y="7"/>
                  </a:moveTo>
                  <a:lnTo>
                    <a:pt x="29" y="7"/>
                  </a:lnTo>
                  <a:lnTo>
                    <a:pt x="29" y="81"/>
                  </a:lnTo>
                  <a:lnTo>
                    <a:pt x="24" y="81"/>
                  </a:lnTo>
                  <a:lnTo>
                    <a:pt x="24" y="7"/>
                  </a:lnTo>
                  <a:lnTo>
                    <a:pt x="0" y="7"/>
                  </a:lnTo>
                  <a:lnTo>
                    <a:pt x="0" y="0"/>
                  </a:lnTo>
                  <a:lnTo>
                    <a:pt x="55" y="0"/>
                  </a:lnTo>
                  <a:lnTo>
                    <a:pt x="5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29A2D1E8-4CA7-4AC8-B573-D80A60967667}"/>
                </a:ext>
              </a:extLst>
            </p:cNvPr>
            <p:cNvSpPr>
              <a:spLocks/>
            </p:cNvSpPr>
            <p:nvPr/>
          </p:nvSpPr>
          <p:spPr bwMode="auto">
            <a:xfrm>
              <a:off x="12245975" y="5703888"/>
              <a:ext cx="115887" cy="128587"/>
            </a:xfrm>
            <a:custGeom>
              <a:avLst/>
              <a:gdLst>
                <a:gd name="T0" fmla="*/ 31 w 31"/>
                <a:gd name="T1" fmla="*/ 34 h 34"/>
                <a:gd name="T2" fmla="*/ 28 w 31"/>
                <a:gd name="T3" fmla="*/ 34 h 34"/>
                <a:gd name="T4" fmla="*/ 27 w 31"/>
                <a:gd name="T5" fmla="*/ 18 h 34"/>
                <a:gd name="T6" fmla="*/ 26 w 31"/>
                <a:gd name="T7" fmla="*/ 3 h 34"/>
                <a:gd name="T8" fmla="*/ 17 w 31"/>
                <a:gd name="T9" fmla="*/ 30 h 34"/>
                <a:gd name="T10" fmla="*/ 14 w 31"/>
                <a:gd name="T11" fmla="*/ 30 h 34"/>
                <a:gd name="T12" fmla="*/ 6 w 31"/>
                <a:gd name="T13" fmla="*/ 3 h 34"/>
                <a:gd name="T14" fmla="*/ 4 w 31"/>
                <a:gd name="T15" fmla="*/ 18 h 34"/>
                <a:gd name="T16" fmla="*/ 3 w 31"/>
                <a:gd name="T17" fmla="*/ 34 h 34"/>
                <a:gd name="T18" fmla="*/ 0 w 31"/>
                <a:gd name="T19" fmla="*/ 34 h 34"/>
                <a:gd name="T20" fmla="*/ 3 w 31"/>
                <a:gd name="T21" fmla="*/ 0 h 34"/>
                <a:gd name="T22" fmla="*/ 7 w 31"/>
                <a:gd name="T23" fmla="*/ 0 h 34"/>
                <a:gd name="T24" fmla="*/ 16 w 31"/>
                <a:gd name="T25" fmla="*/ 26 h 34"/>
                <a:gd name="T26" fmla="*/ 24 w 31"/>
                <a:gd name="T27" fmla="*/ 0 h 34"/>
                <a:gd name="T28" fmla="*/ 28 w 31"/>
                <a:gd name="T29" fmla="*/ 0 h 34"/>
                <a:gd name="T30" fmla="*/ 31 w 31"/>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4">
                  <a:moveTo>
                    <a:pt x="31" y="34"/>
                  </a:moveTo>
                  <a:cubicBezTo>
                    <a:pt x="28" y="34"/>
                    <a:pt x="28" y="34"/>
                    <a:pt x="28" y="34"/>
                  </a:cubicBezTo>
                  <a:cubicBezTo>
                    <a:pt x="27" y="18"/>
                    <a:pt x="27" y="18"/>
                    <a:pt x="27" y="18"/>
                  </a:cubicBezTo>
                  <a:cubicBezTo>
                    <a:pt x="26" y="12"/>
                    <a:pt x="26" y="6"/>
                    <a:pt x="26" y="3"/>
                  </a:cubicBezTo>
                  <a:cubicBezTo>
                    <a:pt x="17" y="30"/>
                    <a:pt x="17" y="30"/>
                    <a:pt x="17" y="30"/>
                  </a:cubicBezTo>
                  <a:cubicBezTo>
                    <a:pt x="14" y="30"/>
                    <a:pt x="14" y="30"/>
                    <a:pt x="14" y="30"/>
                  </a:cubicBezTo>
                  <a:cubicBezTo>
                    <a:pt x="6" y="3"/>
                    <a:pt x="6" y="3"/>
                    <a:pt x="6" y="3"/>
                  </a:cubicBezTo>
                  <a:cubicBezTo>
                    <a:pt x="5" y="6"/>
                    <a:pt x="5" y="12"/>
                    <a:pt x="4" y="18"/>
                  </a:cubicBezTo>
                  <a:cubicBezTo>
                    <a:pt x="3" y="34"/>
                    <a:pt x="3" y="34"/>
                    <a:pt x="3" y="34"/>
                  </a:cubicBezTo>
                  <a:cubicBezTo>
                    <a:pt x="0" y="34"/>
                    <a:pt x="0" y="34"/>
                    <a:pt x="0" y="34"/>
                  </a:cubicBezTo>
                  <a:cubicBezTo>
                    <a:pt x="3" y="0"/>
                    <a:pt x="3" y="0"/>
                    <a:pt x="3" y="0"/>
                  </a:cubicBezTo>
                  <a:cubicBezTo>
                    <a:pt x="7" y="0"/>
                    <a:pt x="7" y="0"/>
                    <a:pt x="7" y="0"/>
                  </a:cubicBezTo>
                  <a:cubicBezTo>
                    <a:pt x="16" y="26"/>
                    <a:pt x="16" y="26"/>
                    <a:pt x="16" y="26"/>
                  </a:cubicBezTo>
                  <a:cubicBezTo>
                    <a:pt x="24" y="0"/>
                    <a:pt x="24" y="0"/>
                    <a:pt x="24" y="0"/>
                  </a:cubicBezTo>
                  <a:cubicBezTo>
                    <a:pt x="28" y="0"/>
                    <a:pt x="28" y="0"/>
                    <a:pt x="28" y="0"/>
                  </a:cubicBez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55885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Thank you 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552" y="309191"/>
            <a:ext cx="259873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a:lnSpc>
                <a:spcPct val="110000"/>
              </a:lnSpc>
              <a:spcBef>
                <a:spcPts val="300"/>
              </a:spcBef>
              <a:spcAft>
                <a:spcPts val="300"/>
              </a:spcAft>
            </a:pPr>
            <a:r>
              <a:rPr lang="en-US" sz="1500" b="1">
                <a:solidFill>
                  <a:schemeClr val="tx1"/>
                </a:solidFill>
              </a:rPr>
              <a:t>Rackspace Technology</a:t>
            </a:r>
          </a:p>
          <a:p>
            <a:pPr>
              <a:lnSpc>
                <a:spcPct val="110000"/>
              </a:lnSpc>
              <a:spcBef>
                <a:spcPts val="300"/>
              </a:spcBef>
              <a:spcAft>
                <a:spcPts val="300"/>
              </a:spcAft>
            </a:pPr>
            <a:r>
              <a:rPr lang="en-US" sz="1500">
                <a:solidFill>
                  <a:schemeClr val="tx1"/>
                </a:solidFill>
              </a:rPr>
              <a:t>One Fanatical Place</a:t>
            </a:r>
            <a:br>
              <a:rPr lang="en-US" sz="1500">
                <a:solidFill>
                  <a:schemeClr val="tx1"/>
                </a:solidFill>
              </a:rPr>
            </a:br>
            <a:r>
              <a:rPr lang="en-US" sz="1500">
                <a:solidFill>
                  <a:schemeClr val="tx1"/>
                </a:solidFill>
              </a:rPr>
              <a:t>San Antonio, TX 78218</a:t>
            </a:r>
          </a:p>
          <a:p>
            <a:pPr>
              <a:lnSpc>
                <a:spcPct val="110000"/>
              </a:lnSpc>
              <a:spcBef>
                <a:spcPts val="300"/>
              </a:spcBef>
              <a:spcAft>
                <a:spcPts val="300"/>
              </a:spcAft>
            </a:pPr>
            <a:r>
              <a:rPr lang="en-US" sz="1500">
                <a:solidFill>
                  <a:schemeClr val="tx1"/>
                </a:solidFill>
              </a:rPr>
              <a:t>US sales: 1-800-961-2888 </a:t>
            </a:r>
            <a:br>
              <a:rPr lang="en-US" sz="1500">
                <a:solidFill>
                  <a:schemeClr val="tx1"/>
                </a:solidFill>
              </a:rPr>
            </a:br>
            <a:r>
              <a:rPr lang="en-US" sz="1500">
                <a:solidFill>
                  <a:schemeClr val="tx1"/>
                </a:solidFill>
              </a:rPr>
              <a:t>US support: 1-800-961-4454  </a:t>
            </a:r>
          </a:p>
          <a:p>
            <a:pPr marL="0" algn="l" defTabSz="228600" rtl="0" eaLnBrk="1" latinLnBrk="0" hangingPunct="1">
              <a:lnSpc>
                <a:spcPct val="110000"/>
              </a:lnSpc>
              <a:spcBef>
                <a:spcPts val="300"/>
              </a:spcBef>
              <a:spcAft>
                <a:spcPts val="1800"/>
              </a:spcAft>
            </a:pPr>
            <a:r>
              <a:rPr lang="en-US" sz="1500" b="1" kern="1200" cap="none">
                <a:solidFill>
                  <a:schemeClr val="tx1"/>
                </a:solidFill>
                <a:latin typeface="+mn-lt"/>
                <a:ea typeface="+mn-ea"/>
                <a:cs typeface="+mn-cs"/>
              </a:rPr>
              <a:t>www.rackspace.com</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tx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and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endParaRPr lang="en-US" sz="450" cap="none" baseline="0">
              <a:solidFill>
                <a:schemeClr val="tx1"/>
              </a:solidFill>
            </a:endParaRPr>
          </a:p>
          <a:p>
            <a:pPr>
              <a:spcBef>
                <a:spcPts val="300"/>
              </a:spcBef>
              <a:spcAft>
                <a:spcPts val="300"/>
              </a:spcAft>
            </a:pPr>
            <a:endParaRPr lang="en-US" sz="450">
              <a:solidFill>
                <a:schemeClr val="tx1"/>
              </a:solidFill>
            </a:endParaRPr>
          </a:p>
        </p:txBody>
      </p:sp>
      <p:sp>
        <p:nvSpPr>
          <p:cNvPr id="8" name="Title 1">
            <a:extLst>
              <a:ext uri="{FF2B5EF4-FFF2-40B4-BE49-F238E27FC236}">
                <a16:creationId xmlns:a16="http://schemas.microsoft.com/office/drawing/2014/main" id="{CA8D6980-0755-4BDF-90B7-CB35F8A5326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8641CA82-160F-4212-8D20-3B908B35A818}"/>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28311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hank you UK">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tx1"/>
                </a:solidFill>
                <a:latin typeface="+mn-lt"/>
                <a:ea typeface="+mn-ea"/>
                <a:cs typeface="+mn-cs"/>
              </a:rPr>
              <a:t>Rackspace Technology</a:t>
            </a:r>
          </a:p>
          <a:p>
            <a:pPr marL="0" algn="l" defTabSz="228600" rtl="0" eaLnBrk="1" latinLnBrk="0" hangingPunct="1">
              <a:lnSpc>
                <a:spcPct val="110000"/>
              </a:lnSpc>
              <a:spcBef>
                <a:spcPts val="300"/>
              </a:spcBef>
              <a:spcAft>
                <a:spcPts val="300"/>
              </a:spcAft>
            </a:pPr>
            <a:r>
              <a:rPr lang="en-US" sz="1500" kern="1200">
                <a:solidFill>
                  <a:schemeClr val="tx1"/>
                </a:solidFill>
                <a:latin typeface="+mn-lt"/>
                <a:ea typeface="+mn-ea"/>
                <a:cs typeface="+mn-cs"/>
              </a:rPr>
              <a:t>8 Millington Road</a:t>
            </a:r>
            <a:br>
              <a:rPr lang="en-US" sz="1500" kern="1200">
                <a:solidFill>
                  <a:schemeClr val="tx1"/>
                </a:solidFill>
                <a:latin typeface="+mn-lt"/>
                <a:ea typeface="+mn-ea"/>
                <a:cs typeface="+mn-cs"/>
              </a:rPr>
            </a:br>
            <a:r>
              <a:rPr lang="en-US" sz="1500" kern="1200">
                <a:solidFill>
                  <a:schemeClr val="tx1"/>
                </a:solidFill>
                <a:latin typeface="+mn-lt"/>
                <a:ea typeface="+mn-ea"/>
                <a:cs typeface="+mn-cs"/>
              </a:rPr>
              <a:t>Hayes, Middlesex </a:t>
            </a:r>
            <a:br>
              <a:rPr lang="en-US" sz="1500" kern="1200">
                <a:solidFill>
                  <a:schemeClr val="tx1"/>
                </a:solidFill>
                <a:latin typeface="+mn-lt"/>
                <a:ea typeface="+mn-ea"/>
                <a:cs typeface="+mn-cs"/>
              </a:rPr>
            </a:br>
            <a:r>
              <a:rPr lang="en-US" sz="1500" kern="1200">
                <a:solidFill>
                  <a:schemeClr val="tx1"/>
                </a:solidFill>
                <a:latin typeface="+mn-lt"/>
                <a:ea typeface="+mn-ea"/>
                <a:cs typeface="+mn-cs"/>
              </a:rPr>
              <a:t>UB3 4AZ</a:t>
            </a:r>
          </a:p>
          <a:p>
            <a:pPr>
              <a:lnSpc>
                <a:spcPct val="110000"/>
              </a:lnSpc>
              <a:spcBef>
                <a:spcPts val="300"/>
              </a:spcBef>
              <a:spcAft>
                <a:spcPts val="300"/>
              </a:spcAft>
            </a:pPr>
            <a:r>
              <a:rPr lang="en-US" sz="1500">
                <a:solidFill>
                  <a:schemeClr val="tx1"/>
                </a:solidFill>
              </a:rPr>
              <a:t>U.K. sales: : 020 8734 2600  </a:t>
            </a:r>
            <a:br>
              <a:rPr lang="en-US" sz="1500">
                <a:solidFill>
                  <a:schemeClr val="tx1"/>
                </a:solidFill>
              </a:rPr>
            </a:br>
            <a:r>
              <a:rPr lang="en-US" sz="1500">
                <a:solidFill>
                  <a:schemeClr val="tx1"/>
                </a:solidFill>
              </a:rPr>
              <a:t>U.K. support: 020 8734 2700   </a:t>
            </a:r>
          </a:p>
          <a:p>
            <a:pPr marL="0" algn="l" defTabSz="228600" rtl="0" eaLnBrk="1" latinLnBrk="0" hangingPunct="1">
              <a:lnSpc>
                <a:spcPct val="110000"/>
              </a:lnSpc>
              <a:spcBef>
                <a:spcPts val="300"/>
              </a:spcBef>
              <a:spcAft>
                <a:spcPts val="1800"/>
              </a:spcAft>
            </a:pPr>
            <a:r>
              <a:rPr lang="en-US" sz="1500" b="1" kern="1200" cap="none">
                <a:solidFill>
                  <a:schemeClr val="tx1"/>
                </a:solidFill>
                <a:latin typeface="+mn-lt"/>
                <a:ea typeface="+mn-ea"/>
                <a:cs typeface="+mn-cs"/>
              </a:rPr>
              <a:t>www.rackspace.co.uk</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tx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and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tx1"/>
              </a:solidFill>
            </a:endParaRPr>
          </a:p>
          <a:p>
            <a:pPr>
              <a:spcBef>
                <a:spcPts val="300"/>
              </a:spcBef>
              <a:spcAft>
                <a:spcPts val="300"/>
              </a:spcAft>
            </a:pPr>
            <a:endParaRPr lang="en-US" sz="450">
              <a:solidFill>
                <a:schemeClr val="tx1"/>
              </a:solidFill>
            </a:endParaRPr>
          </a:p>
        </p:txBody>
      </p:sp>
      <p:sp>
        <p:nvSpPr>
          <p:cNvPr id="7" name="Title 1">
            <a:extLst>
              <a:ext uri="{FF2B5EF4-FFF2-40B4-BE49-F238E27FC236}">
                <a16:creationId xmlns:a16="http://schemas.microsoft.com/office/drawing/2014/main" id="{4DD936F8-5B87-2F45-AA3C-23548A343CCB}"/>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D3C892E2-7C78-40FD-94C0-6AB15A289100}"/>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90271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hank you AUS">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4584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tx1"/>
                </a:solidFill>
                <a:latin typeface="+mn-lt"/>
                <a:ea typeface="+mn-ea"/>
                <a:cs typeface="+mn-cs"/>
              </a:rPr>
              <a:t>Rackspace Technology</a:t>
            </a:r>
          </a:p>
          <a:p>
            <a:pPr marL="0" algn="l" defTabSz="228600" rtl="0" eaLnBrk="1" latinLnBrk="0" hangingPunct="1">
              <a:lnSpc>
                <a:spcPct val="110000"/>
              </a:lnSpc>
              <a:spcBef>
                <a:spcPts val="300"/>
              </a:spcBef>
              <a:spcAft>
                <a:spcPts val="300"/>
              </a:spcAft>
            </a:pPr>
            <a:r>
              <a:rPr lang="en-US" sz="1500" kern="1200">
                <a:solidFill>
                  <a:schemeClr val="tx1"/>
                </a:solidFill>
                <a:latin typeface="+mn-lt"/>
                <a:ea typeface="+mn-ea"/>
                <a:cs typeface="+mn-cs"/>
              </a:rPr>
              <a:t>Level 1, 37 Pitt Street,</a:t>
            </a:r>
            <a:br>
              <a:rPr lang="en-US" sz="1500" kern="1200">
                <a:solidFill>
                  <a:schemeClr val="tx1"/>
                </a:solidFill>
                <a:latin typeface="+mn-lt"/>
                <a:ea typeface="+mn-ea"/>
                <a:cs typeface="+mn-cs"/>
              </a:rPr>
            </a:br>
            <a:r>
              <a:rPr lang="en-US" sz="1500" kern="1200">
                <a:solidFill>
                  <a:schemeClr val="tx1"/>
                </a:solidFill>
                <a:latin typeface="+mn-lt"/>
                <a:ea typeface="+mn-ea"/>
                <a:cs typeface="+mn-cs"/>
              </a:rPr>
              <a:t>Sydney NSW 2000, Australia</a:t>
            </a:r>
          </a:p>
          <a:p>
            <a:pPr>
              <a:lnSpc>
                <a:spcPct val="110000"/>
              </a:lnSpc>
              <a:spcBef>
                <a:spcPts val="300"/>
              </a:spcBef>
              <a:spcAft>
                <a:spcPts val="300"/>
              </a:spcAft>
            </a:pPr>
            <a:r>
              <a:rPr lang="en-US" sz="1500">
                <a:solidFill>
                  <a:schemeClr val="tx1"/>
                </a:solidFill>
              </a:rPr>
              <a:t>AUS sales: : 1-800-722-577</a:t>
            </a:r>
            <a:br>
              <a:rPr lang="en-US" sz="1500">
                <a:solidFill>
                  <a:schemeClr val="tx1"/>
                </a:solidFill>
              </a:rPr>
            </a:br>
            <a:r>
              <a:rPr lang="en-US" sz="1500">
                <a:solidFill>
                  <a:schemeClr val="tx1"/>
                </a:solidFill>
              </a:rPr>
              <a:t>AUS support: 1-800-421-267   </a:t>
            </a:r>
          </a:p>
          <a:p>
            <a:pPr marL="0" algn="l" defTabSz="228600" rtl="0" eaLnBrk="1" latinLnBrk="0" hangingPunct="1">
              <a:lnSpc>
                <a:spcPct val="110000"/>
              </a:lnSpc>
              <a:spcBef>
                <a:spcPts val="300"/>
              </a:spcBef>
              <a:spcAft>
                <a:spcPts val="1800"/>
              </a:spcAft>
            </a:pPr>
            <a:r>
              <a:rPr lang="en-US" sz="1500" b="1" kern="1200" cap="none">
                <a:solidFill>
                  <a:schemeClr val="tx1"/>
                </a:solidFill>
                <a:latin typeface="+mn-lt"/>
                <a:ea typeface="+mn-ea"/>
                <a:cs typeface="+mn-cs"/>
              </a:rPr>
              <a:t>www.rackspace.co.au</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tx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and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tx1"/>
              </a:solidFill>
            </a:endParaRPr>
          </a:p>
          <a:p>
            <a:pPr>
              <a:spcBef>
                <a:spcPts val="300"/>
              </a:spcBef>
              <a:spcAft>
                <a:spcPts val="300"/>
              </a:spcAft>
            </a:pPr>
            <a:endParaRPr lang="en-US" sz="450">
              <a:solidFill>
                <a:schemeClr val="tx1"/>
              </a:solidFill>
            </a:endParaRPr>
          </a:p>
        </p:txBody>
      </p:sp>
      <p:sp>
        <p:nvSpPr>
          <p:cNvPr id="7" name="Title 1">
            <a:extLst>
              <a:ext uri="{FF2B5EF4-FFF2-40B4-BE49-F238E27FC236}">
                <a16:creationId xmlns:a16="http://schemas.microsoft.com/office/drawing/2014/main" id="{1B2B194F-D07F-3B4A-95CA-E9408B57D7D8}"/>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pPr marL="0" algn="l" defTabSz="914400" rtl="0" eaLnBrk="1" latinLnBrk="0" hangingPunct="1">
              <a:lnSpc>
                <a:spcPct val="100000"/>
              </a:lnSpc>
              <a:spcBef>
                <a:spcPct val="0"/>
              </a:spcBef>
              <a:buNone/>
            </a:pPr>
            <a:r>
              <a:rPr lang="en-US" sz="6700" kern="1200">
                <a:ln w="9525">
                  <a:noFill/>
                </a:ln>
                <a:solidFill>
                  <a:schemeClr val="bg1"/>
                </a:solidFill>
                <a:latin typeface="+mj-lt"/>
                <a:ea typeface="+mj-ea"/>
                <a:cs typeface="+mj-cs"/>
              </a:rPr>
              <a:t>Thank you</a:t>
            </a:r>
          </a:p>
        </p:txBody>
      </p:sp>
      <p:sp>
        <p:nvSpPr>
          <p:cNvPr id="6" name="Freeform 5">
            <a:extLst>
              <a:ext uri="{FF2B5EF4-FFF2-40B4-BE49-F238E27FC236}">
                <a16:creationId xmlns:a16="http://schemas.microsoft.com/office/drawing/2014/main" id="{3D03E59A-E8C3-4948-BCFE-A12787E2FC82}"/>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146199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hank you ASI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3CEE62-06FB-4246-978E-3904D1D86A70}"/>
              </a:ext>
            </a:extLst>
          </p:cNvPr>
          <p:cNvSpPr/>
          <p:nvPr userDrawn="1"/>
        </p:nvSpPr>
        <p:spPr bwMode="white">
          <a:xfrm>
            <a:off x="8972550" y="0"/>
            <a:ext cx="3219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16" name="Rectangle 15">
            <a:extLst>
              <a:ext uri="{FF2B5EF4-FFF2-40B4-BE49-F238E27FC236}">
                <a16:creationId xmlns:a16="http://schemas.microsoft.com/office/drawing/2014/main" id="{5B635464-C3B1-44DD-82FD-C4B56469A642}"/>
              </a:ext>
            </a:extLst>
          </p:cNvPr>
          <p:cNvSpPr/>
          <p:nvPr userDrawn="1"/>
        </p:nvSpPr>
        <p:spPr>
          <a:xfrm>
            <a:off x="9226296" y="310896"/>
            <a:ext cx="2596896" cy="618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pPr marL="0" algn="l" defTabSz="228600" rtl="0" eaLnBrk="1" latinLnBrk="0" hangingPunct="1">
              <a:lnSpc>
                <a:spcPct val="110000"/>
              </a:lnSpc>
              <a:spcBef>
                <a:spcPts val="300"/>
              </a:spcBef>
              <a:spcAft>
                <a:spcPts val="300"/>
              </a:spcAft>
            </a:pPr>
            <a:r>
              <a:rPr lang="en-US" sz="1500" b="1" kern="1200">
                <a:solidFill>
                  <a:schemeClr val="tx1"/>
                </a:solidFill>
                <a:latin typeface="+mn-lt"/>
                <a:ea typeface="+mn-ea"/>
                <a:cs typeface="+mn-cs"/>
              </a:rPr>
              <a:t>Rackspace Technology</a:t>
            </a:r>
          </a:p>
          <a:p>
            <a:pPr marL="0" marR="0" lvl="0" indent="0" algn="l" defTabSz="228600" rtl="0" eaLnBrk="1" fontAlgn="auto" latinLnBrk="0" hangingPunct="1">
              <a:lnSpc>
                <a:spcPct val="110000"/>
              </a:lnSpc>
              <a:spcBef>
                <a:spcPts val="300"/>
              </a:spcBef>
              <a:spcAft>
                <a:spcPts val="600"/>
              </a:spcAft>
              <a:buClrTx/>
              <a:buSzTx/>
              <a:buFontTx/>
              <a:buNone/>
              <a:tabLst/>
              <a:defRPr/>
            </a:pPr>
            <a:r>
              <a:rPr lang="en-US" sz="1500" kern="1200" cap="none">
                <a:solidFill>
                  <a:schemeClr val="tx1"/>
                </a:solidFill>
                <a:latin typeface="+mn-lt"/>
                <a:ea typeface="+mn-ea"/>
                <a:cs typeface="+mn-cs"/>
              </a:rPr>
              <a:t>9/F., Cambridge House</a:t>
            </a:r>
            <a:br>
              <a:rPr lang="en-US" sz="1500" kern="1200" cap="none">
                <a:solidFill>
                  <a:schemeClr val="tx1"/>
                </a:solidFill>
                <a:latin typeface="+mn-lt"/>
                <a:ea typeface="+mn-ea"/>
                <a:cs typeface="+mn-cs"/>
              </a:rPr>
            </a:br>
            <a:r>
              <a:rPr lang="en-US" sz="1500" kern="1200" cap="none">
                <a:solidFill>
                  <a:schemeClr val="tx1"/>
                </a:solidFill>
                <a:latin typeface="+mn-lt"/>
                <a:ea typeface="+mn-ea"/>
                <a:cs typeface="+mn-cs"/>
              </a:rPr>
              <a:t>Taikoo Place, 979 King's Road</a:t>
            </a:r>
            <a:br>
              <a:rPr lang="en-US" sz="1500" kern="1200" cap="none">
                <a:solidFill>
                  <a:schemeClr val="tx1"/>
                </a:solidFill>
                <a:latin typeface="+mn-lt"/>
                <a:ea typeface="+mn-ea"/>
                <a:cs typeface="+mn-cs"/>
              </a:rPr>
            </a:br>
            <a:r>
              <a:rPr lang="en-US" sz="1500" kern="1200" cap="none">
                <a:solidFill>
                  <a:schemeClr val="tx1"/>
                </a:solidFill>
                <a:latin typeface="+mn-lt"/>
                <a:ea typeface="+mn-ea"/>
                <a:cs typeface="+mn-cs"/>
              </a:rPr>
              <a:t>Quarry Bay, Hong Kong</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China: +86 21 5058 8808 </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Hong Kong: +852 3752 6488 </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India: 000800 100 8796</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Philippines: 1 800 1110 1468 </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Singapore: +65 6428 6102 </a:t>
            </a:r>
          </a:p>
          <a:p>
            <a:pPr marL="0" algn="l" defTabSz="228600" rtl="0" eaLnBrk="1" latinLnBrk="0" hangingPunct="1">
              <a:lnSpc>
                <a:spcPct val="110000"/>
              </a:lnSpc>
              <a:spcBef>
                <a:spcPts val="300"/>
              </a:spcBef>
              <a:spcAft>
                <a:spcPts val="0"/>
              </a:spcAft>
            </a:pPr>
            <a:r>
              <a:rPr lang="en-US" sz="1500" kern="1200" cap="none">
                <a:solidFill>
                  <a:schemeClr val="tx1"/>
                </a:solidFill>
                <a:latin typeface="+mn-lt"/>
                <a:ea typeface="+mn-ea"/>
                <a:cs typeface="+mn-cs"/>
              </a:rPr>
              <a:t>Taiwan: +886 2 2650 7441</a:t>
            </a:r>
          </a:p>
          <a:p>
            <a:pPr marL="0" algn="l" defTabSz="228600" rtl="0" eaLnBrk="1" latinLnBrk="0" hangingPunct="1">
              <a:lnSpc>
                <a:spcPct val="110000"/>
              </a:lnSpc>
              <a:spcBef>
                <a:spcPts val="300"/>
              </a:spcBef>
              <a:spcAft>
                <a:spcPts val="600"/>
              </a:spcAft>
            </a:pPr>
            <a:r>
              <a:rPr lang="en-US" sz="1500" kern="1200" cap="none">
                <a:solidFill>
                  <a:schemeClr val="tx1"/>
                </a:solidFill>
                <a:latin typeface="+mn-lt"/>
                <a:ea typeface="+mn-ea"/>
                <a:cs typeface="+mn-cs"/>
              </a:rPr>
              <a:t>Thailand: +66 2105 5712 </a:t>
            </a:r>
          </a:p>
          <a:p>
            <a:pPr marL="0" algn="l" defTabSz="228600" rtl="0" eaLnBrk="1" latinLnBrk="0" hangingPunct="1">
              <a:lnSpc>
                <a:spcPct val="110000"/>
              </a:lnSpc>
              <a:spcBef>
                <a:spcPts val="300"/>
              </a:spcBef>
              <a:spcAft>
                <a:spcPts val="1800"/>
              </a:spcAft>
            </a:pPr>
            <a:r>
              <a:rPr lang="en-US" sz="1500" b="1" kern="1200" cap="none">
                <a:solidFill>
                  <a:schemeClr val="tx1"/>
                </a:solidFill>
                <a:latin typeface="+mn-lt"/>
                <a:ea typeface="+mn-ea"/>
                <a:cs typeface="+mn-cs"/>
              </a:rPr>
              <a:t>www.rackspace.com</a:t>
            </a:r>
          </a:p>
          <a:p>
            <a:pPr marL="0" marR="0" lvl="0" indent="0" algn="l" defTabSz="228600" rtl="0" eaLnBrk="1" fontAlgn="auto" latinLnBrk="0" hangingPunct="1">
              <a:lnSpc>
                <a:spcPct val="110000"/>
              </a:lnSpc>
              <a:spcBef>
                <a:spcPts val="300"/>
              </a:spcBef>
              <a:spcAft>
                <a:spcPts val="300"/>
              </a:spcAft>
              <a:buClrTx/>
              <a:buSzTx/>
              <a:buFontTx/>
              <a:buNone/>
              <a:tabLst/>
              <a:defRPr sz="1400" b="1">
                <a:solidFill>
                  <a:srgbClr val="2E3238"/>
                </a:solidFill>
              </a:defRPr>
            </a:pPr>
            <a:r>
              <a:rPr kumimoji="0" lang="en-US" sz="600" b="0" i="0" u="none" strike="noStrike" kern="1200" cap="none" spc="0" normalizeH="0" baseline="0" noProof="0">
                <a:ln>
                  <a:noFill/>
                </a:ln>
                <a:solidFill>
                  <a:schemeClr val="tx1"/>
                </a:solidFill>
                <a:effectLst/>
                <a:uLnTx/>
                <a:uFillTx/>
                <a:latin typeface="+mn-lt"/>
                <a:ea typeface="+mn-ea"/>
                <a:cs typeface="+mn-cs"/>
              </a:rPr>
              <a:t>Copyright © 2020 Rackspace | Rackspace</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Fanatical Support</a:t>
            </a:r>
            <a:r>
              <a:rPr kumimoji="0" lang="en-US" sz="600" b="0" i="0" u="none" strike="noStrike" kern="1200" cap="none" spc="0" normalizeH="0" baseline="30000" noProof="0">
                <a:ln>
                  <a:noFill/>
                </a:ln>
                <a:solidFill>
                  <a:schemeClr val="tx1"/>
                </a:solidFill>
                <a:effectLst/>
                <a:uLnTx/>
                <a:uFillTx/>
                <a:latin typeface="+mn-lt"/>
                <a:ea typeface="+mn-ea"/>
                <a:cs typeface="+mn-cs"/>
              </a:rPr>
              <a:t>®</a:t>
            </a:r>
            <a:r>
              <a:rPr kumimoji="0" lang="en-US" sz="600" b="0" i="0" u="none" strike="noStrike" kern="1200" cap="none" spc="0" normalizeH="0" baseline="0" noProof="0">
                <a:ln>
                  <a:noFill/>
                </a:ln>
                <a:solidFill>
                  <a:schemeClr val="tx1"/>
                </a:solidFill>
                <a:effectLst/>
                <a:uLnTx/>
                <a:uFillTx/>
                <a:latin typeface="+mn-lt"/>
                <a:ea typeface="+mn-ea"/>
                <a:cs typeface="+mn-cs"/>
              </a:rPr>
              <a:t> and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other Rackspace marks are either registered service marks or service marks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of Rackspace US, Inc. in the United States and other countries. Features, </a:t>
            </a:r>
            <a:br>
              <a:rPr kumimoji="0" lang="en-US" sz="600" b="0" i="0" u="none" strike="noStrike" kern="1200" cap="none" spc="0" normalizeH="0" baseline="0" noProof="0">
                <a:ln>
                  <a:noFill/>
                </a:ln>
                <a:solidFill>
                  <a:schemeClr val="tx1"/>
                </a:solidFill>
                <a:effectLst/>
                <a:uLnTx/>
                <a:uFillTx/>
                <a:latin typeface="+mn-lt"/>
                <a:ea typeface="+mn-ea"/>
                <a:cs typeface="+mn-cs"/>
              </a:rPr>
            </a:br>
            <a:r>
              <a:rPr kumimoji="0" lang="en-US" sz="600" b="0" i="0" u="none" strike="noStrike" kern="1200" cap="none" spc="0" normalizeH="0" baseline="0" noProof="0">
                <a:ln>
                  <a:noFill/>
                </a:ln>
                <a:solidFill>
                  <a:schemeClr val="tx1"/>
                </a:solidFill>
                <a:effectLst/>
                <a:uLnTx/>
                <a:uFillTx/>
                <a:latin typeface="+mn-lt"/>
                <a:ea typeface="+mn-ea"/>
                <a:cs typeface="+mn-cs"/>
              </a:rPr>
              <a:t>benefits and pricing presented depend on system configuration and are subject to change without notice. Rackspace disclaims any representation, warranty or other legal commitment regarding its services except for those expressly stated in a Rackspace services agreement. All other trademarks, service marks, images, products and brands remain the sole property of their respective holders and do not imply endorsement or sponsorship.</a:t>
            </a:r>
            <a:endParaRPr lang="en-US" sz="700" cap="none" baseline="0">
              <a:solidFill>
                <a:schemeClr val="tx1"/>
              </a:solidFill>
            </a:endParaRPr>
          </a:p>
          <a:p>
            <a:pPr>
              <a:spcBef>
                <a:spcPts val="300"/>
              </a:spcBef>
              <a:spcAft>
                <a:spcPts val="300"/>
              </a:spcAft>
            </a:pPr>
            <a:endParaRPr lang="en-US" sz="450">
              <a:solidFill>
                <a:schemeClr val="tx1"/>
              </a:solidFill>
            </a:endParaRPr>
          </a:p>
        </p:txBody>
      </p:sp>
      <p:sp>
        <p:nvSpPr>
          <p:cNvPr id="7" name="Title 1">
            <a:extLst>
              <a:ext uri="{FF2B5EF4-FFF2-40B4-BE49-F238E27FC236}">
                <a16:creationId xmlns:a16="http://schemas.microsoft.com/office/drawing/2014/main" id="{0137746E-933E-B645-9248-9E1386F9513F}"/>
              </a:ext>
            </a:extLst>
          </p:cNvPr>
          <p:cNvSpPr txBox="1">
            <a:spLocks/>
          </p:cNvSpPr>
          <p:nvPr userDrawn="1"/>
        </p:nvSpPr>
        <p:spPr>
          <a:xfrm>
            <a:off x="297657" y="140639"/>
            <a:ext cx="5693568" cy="781051"/>
          </a:xfrm>
          <a:prstGeom prst="rect">
            <a:avLst/>
          </a:prstGeom>
          <a:ln w="12700">
            <a:noFill/>
          </a:ln>
        </p:spPr>
        <p:txBody>
          <a:bodyPr vert="horz" lIns="0" tIns="0" rIns="0" bIns="0" rtlCol="0" anchor="t" anchorCtr="0">
            <a:noAutofit/>
          </a:bodyPr>
          <a:lstStyle>
            <a:lvl1pPr algn="l" defTabSz="1828800" rtl="0" eaLnBrk="1" latinLnBrk="0" hangingPunct="1">
              <a:lnSpc>
                <a:spcPct val="100000"/>
              </a:lnSpc>
              <a:spcBef>
                <a:spcPct val="0"/>
              </a:spcBef>
              <a:buNone/>
              <a:defRPr sz="8800" kern="1200">
                <a:ln w="9525">
                  <a:solidFill>
                    <a:schemeClr val="tx2"/>
                  </a:solidFill>
                </a:ln>
                <a:solidFill>
                  <a:schemeClr val="bg1"/>
                </a:solidFill>
                <a:latin typeface="+mj-lt"/>
                <a:ea typeface="+mj-ea"/>
                <a:cs typeface="+mj-cs"/>
              </a:defRPr>
            </a:lvl1pPr>
          </a:lstStyle>
          <a:p>
            <a:r>
              <a:rPr lang="en-US" sz="6700">
                <a:ln w="9525">
                  <a:noFill/>
                </a:ln>
                <a:solidFill>
                  <a:schemeClr val="bg1"/>
                </a:solidFill>
              </a:rPr>
              <a:t>Thank you</a:t>
            </a:r>
          </a:p>
        </p:txBody>
      </p:sp>
      <p:sp>
        <p:nvSpPr>
          <p:cNvPr id="6" name="Freeform 5">
            <a:extLst>
              <a:ext uri="{FF2B5EF4-FFF2-40B4-BE49-F238E27FC236}">
                <a16:creationId xmlns:a16="http://schemas.microsoft.com/office/drawing/2014/main" id="{CB203D4C-CE22-4D64-947E-A884DA4D14EC}"/>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485997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662BF526-FF38-47C4-8786-1E0767952EDF}"/>
              </a:ext>
            </a:extLst>
          </p:cNvPr>
          <p:cNvSpPr>
            <a:spLocks noEditPoints="1"/>
          </p:cNvSpPr>
          <p:nvPr userDrawn="1"/>
        </p:nvSpPr>
        <p:spPr bwMode="auto">
          <a:xfrm>
            <a:off x="2959669" y="2803584"/>
            <a:ext cx="6180924" cy="1923690"/>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235564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Logo">
    <p:bg>
      <p:bgPr>
        <a:solidFill>
          <a:schemeClr val="tx2"/>
        </a:solidFill>
        <a:effectLst/>
      </p:bgPr>
    </p:bg>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3125E2BE-4456-4766-9824-866AE872CE9D}"/>
              </a:ext>
            </a:extLst>
          </p:cNvPr>
          <p:cNvSpPr>
            <a:spLocks noEditPoints="1"/>
          </p:cNvSpPr>
          <p:nvPr userDrawn="1"/>
        </p:nvSpPr>
        <p:spPr bwMode="auto">
          <a:xfrm>
            <a:off x="2959669" y="2803584"/>
            <a:ext cx="6180924" cy="1923690"/>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857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theme" Target="../theme/theme2.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41" Type="http://schemas.openxmlformats.org/officeDocument/2006/relationships/slideLayout" Target="../slideLayouts/slideLayout83.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image" Target="../media/image1.emf"/><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theme" Target="../theme/theme3.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497" y="268589"/>
            <a:ext cx="2733169" cy="1531053"/>
          </a:xfrm>
          <a:prstGeom prst="rect">
            <a:avLst/>
          </a:prstGeom>
          <a:ln w="12700">
            <a:noFill/>
          </a:ln>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3238501" y="312485"/>
            <a:ext cx="8580301"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238500" y="6500158"/>
            <a:ext cx="2759146" cy="243205"/>
          </a:xfrm>
          <a:prstGeom prst="rect">
            <a:avLst/>
          </a:prstGeom>
        </p:spPr>
        <p:txBody>
          <a:bodyPr vert="horz" lIns="182880" tIns="73152" rIns="91440" bIns="45720" rtlCol="0" anchor="t" anchorCtr="0"/>
          <a:lstStyle>
            <a:lvl1pPr algn="l">
              <a:defRPr sz="700">
                <a:solidFill>
                  <a:schemeClr val="tx1"/>
                </a:solidFill>
              </a:defRPr>
            </a:lvl1pPr>
          </a:lstStyle>
          <a:p>
            <a:endParaRPr lang="en-US"/>
          </a:p>
        </p:txBody>
      </p:sp>
      <p:sp>
        <p:nvSpPr>
          <p:cNvPr id="6" name="Slide Number Placeholder 5"/>
          <p:cNvSpPr>
            <a:spLocks noGrp="1"/>
          </p:cNvSpPr>
          <p:nvPr>
            <p:ph type="sldNum" sz="quarter" idx="4"/>
          </p:nvPr>
        </p:nvSpPr>
        <p:spPr>
          <a:xfrm>
            <a:off x="11201401" y="6492875"/>
            <a:ext cx="617402" cy="233172"/>
          </a:xfrm>
          <a:prstGeom prst="rect">
            <a:avLst/>
          </a:prstGeom>
        </p:spPr>
        <p:txBody>
          <a:bodyPr vert="horz" lIns="0" tIns="73152" rIns="0" bIns="45720" rtlCol="0" anchor="t" anchorCtr="0"/>
          <a:lstStyle>
            <a:lvl1pPr algn="r">
              <a:defRPr sz="700">
                <a:solidFill>
                  <a:schemeClr val="tx1"/>
                </a:solidFill>
              </a:defRPr>
            </a:lvl1pPr>
          </a:lstStyle>
          <a:p>
            <a:fld id="{762E77F0-FB5B-4E8E-9BC9-34F14560A017}" type="slidenum">
              <a:rPr lang="en-US" smtClean="0"/>
              <a:pPr/>
              <a:t>‹#›</a:t>
            </a:fld>
            <a:endParaRPr lang="en-US"/>
          </a:p>
        </p:txBody>
      </p:sp>
      <p:cxnSp>
        <p:nvCxnSpPr>
          <p:cNvPr id="7" name="Straight Connector 6">
            <a:extLst>
              <a:ext uri="{FF2B5EF4-FFF2-40B4-BE49-F238E27FC236}">
                <a16:creationId xmlns:a16="http://schemas.microsoft.com/office/drawing/2014/main" id="{0057071C-1660-4D95-BF58-C9DBC7B98100}"/>
              </a:ext>
            </a:extLst>
          </p:cNvPr>
          <p:cNvCxnSpPr>
            <a:cxnSpLocks/>
          </p:cNvCxnSpPr>
          <p:nvPr userDrawn="1"/>
        </p:nvCxnSpPr>
        <p:spPr>
          <a:xfrm>
            <a:off x="32385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8FF4373-A3FC-4217-B28A-1614FA7CF9E0}"/>
              </a:ext>
            </a:extLst>
          </p:cNvPr>
          <p:cNvPicPr>
            <a:picLocks noChangeAspect="1"/>
          </p:cNvPicPr>
          <p:nvPr userDrawn="1"/>
        </p:nvPicPr>
        <p:blipFill>
          <a:blip r:embed="rId44"/>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605910522"/>
      </p:ext>
    </p:extLst>
  </p:cSld>
  <p:clrMap bg1="lt1" tx1="dk1" bg2="lt2" tx2="dk2" accent1="accent1" accent2="accent2" accent3="accent3" accent4="accent4" accent5="accent5" accent6="accent6" hlink="hlink" folHlink="folHlink"/>
  <p:sldLayoutIdLst>
    <p:sldLayoutId id="2147483873" r:id="rId1"/>
    <p:sldLayoutId id="2147483843" r:id="rId2"/>
    <p:sldLayoutId id="2147483817" r:id="rId3"/>
    <p:sldLayoutId id="2147483818" r:id="rId4"/>
    <p:sldLayoutId id="2147483819" r:id="rId5"/>
    <p:sldLayoutId id="2147483820" r:id="rId6"/>
    <p:sldLayoutId id="2147483828" r:id="rId7"/>
    <p:sldLayoutId id="2147483829" r:id="rId8"/>
    <p:sldLayoutId id="2147483821" r:id="rId9"/>
    <p:sldLayoutId id="2147483822" r:id="rId10"/>
    <p:sldLayoutId id="2147483874" r:id="rId11"/>
    <p:sldLayoutId id="2147483823" r:id="rId12"/>
    <p:sldLayoutId id="2147483875" r:id="rId13"/>
    <p:sldLayoutId id="2147483824" r:id="rId14"/>
    <p:sldLayoutId id="2147483866" r:id="rId15"/>
    <p:sldLayoutId id="2147483869" r:id="rId16"/>
    <p:sldLayoutId id="2147483826" r:id="rId17"/>
    <p:sldLayoutId id="2147483827" r:id="rId18"/>
    <p:sldLayoutId id="2147483844" r:id="rId19"/>
    <p:sldLayoutId id="2147483853" r:id="rId20"/>
    <p:sldLayoutId id="2147483849" r:id="rId21"/>
    <p:sldLayoutId id="2147483851" r:id="rId22"/>
    <p:sldLayoutId id="2147483854" r:id="rId23"/>
    <p:sldLayoutId id="2147483855" r:id="rId24"/>
    <p:sldLayoutId id="2147483856" r:id="rId25"/>
    <p:sldLayoutId id="2147483857" r:id="rId26"/>
    <p:sldLayoutId id="2147483870" r:id="rId27"/>
    <p:sldLayoutId id="2147483845" r:id="rId28"/>
    <p:sldLayoutId id="2147483859" r:id="rId29"/>
    <p:sldLayoutId id="2147483864" r:id="rId30"/>
    <p:sldLayoutId id="2147483862" r:id="rId31"/>
    <p:sldLayoutId id="2147483867" r:id="rId32"/>
    <p:sldLayoutId id="2147483871" r:id="rId33"/>
    <p:sldLayoutId id="2147483846" r:id="rId34"/>
    <p:sldLayoutId id="2147483860" r:id="rId35"/>
    <p:sldLayoutId id="2147483865" r:id="rId36"/>
    <p:sldLayoutId id="2147483863" r:id="rId37"/>
    <p:sldLayoutId id="2147483868" r:id="rId38"/>
    <p:sldLayoutId id="2147483872" r:id="rId39"/>
    <p:sldLayoutId id="2147483945" r:id="rId40"/>
    <p:sldLayoutId id="2147483946" r:id="rId41"/>
    <p:sldLayoutId id="2147483947" r:id="rId42"/>
  </p:sldLayoutIdLst>
  <p:hf hdr="0" ftr="0" dt="0"/>
  <p:txStyles>
    <p:titleStyle>
      <a:lvl1pPr algn="l" defTabSz="914400" rtl="0" eaLnBrk="1" fontAlgn="base" latinLnBrk="0" hangingPunct="1">
        <a:lnSpc>
          <a:spcPct val="110000"/>
        </a:lnSpc>
        <a:spcBef>
          <a:spcPct val="0"/>
        </a:spcBef>
        <a:buNone/>
        <a:defRPr sz="3100" kern="1200">
          <a:ln w="9525">
            <a:noFill/>
          </a:ln>
          <a:solidFill>
            <a:schemeClr val="tx2"/>
          </a:solidFill>
          <a:latin typeface="+mj-lt"/>
          <a:ea typeface="+mj-ea"/>
          <a:cs typeface="+mj-cs"/>
        </a:defRPr>
      </a:lvl1pPr>
    </p:titleStyle>
    <p:bodyStyle>
      <a:lvl1pPr marL="142875" indent="-142875"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1pPr>
      <a:lvl2pPr marL="428625" indent="-145257"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2pPr>
      <a:lvl3pPr marL="714375" indent="-147638"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3pPr>
      <a:lvl4pPr marL="1000125" indent="-150019"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4pPr>
      <a:lvl5pPr marL="1285875" indent="-152400"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userDrawn="1">
          <p15:clr>
            <a:srgbClr val="000000"/>
          </p15:clr>
        </p15:guide>
        <p15:guide id="4" pos="7452" userDrawn="1">
          <p15:clr>
            <a:srgbClr val="000000"/>
          </p15:clr>
        </p15:guide>
        <p15:guide id="5" orient="horz" pos="228" userDrawn="1">
          <p15:clr>
            <a:srgbClr val="000000"/>
          </p15:clr>
        </p15:guide>
        <p15:guide id="8" orient="horz" pos="1200" userDrawn="1">
          <p15:clr>
            <a:srgbClr val="000000"/>
          </p15:clr>
        </p15:guide>
        <p15:guide id="11" orient="horz" pos="2160" userDrawn="1">
          <p15:clr>
            <a:srgbClr val="000000"/>
          </p15:clr>
        </p15:guide>
        <p15:guide id="14" orient="horz" pos="4092" userDrawn="1">
          <p15:clr>
            <a:srgbClr val="000000"/>
          </p15:clr>
        </p15:guide>
        <p15:guide id="45" orient="horz" pos="3120" userDrawn="1">
          <p15:clr>
            <a:srgbClr val="000000"/>
          </p15:clr>
        </p15:guide>
        <p15:guide id="52" pos="2040" userDrawn="1">
          <p15:clr>
            <a:srgbClr val="000000"/>
          </p15:clr>
        </p15:guide>
        <p15:guide id="55" pos="3840" userDrawn="1">
          <p15:clr>
            <a:srgbClr val="000000"/>
          </p15:clr>
        </p15:guide>
        <p15:guide id="58" pos="5652"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C1C1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497" y="268589"/>
            <a:ext cx="2733169" cy="1531053"/>
          </a:xfrm>
          <a:prstGeom prst="rect">
            <a:avLst/>
          </a:prstGeom>
          <a:ln w="12700">
            <a:noFill/>
          </a:ln>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3238501" y="312485"/>
            <a:ext cx="8580301" cy="6175387"/>
          </a:xfrm>
          <a:prstGeom prst="rect">
            <a:avLst/>
          </a:prstGeom>
        </p:spPr>
        <p:txBody>
          <a:bodyPr vert="horz" lIns="18288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238500" y="6500158"/>
            <a:ext cx="2759146" cy="243205"/>
          </a:xfrm>
          <a:prstGeom prst="rect">
            <a:avLst/>
          </a:prstGeom>
        </p:spPr>
        <p:txBody>
          <a:bodyPr vert="horz" lIns="182880" tIns="73152" rIns="91440" bIns="45720" rtlCol="0" anchor="t" anchorCtr="0"/>
          <a:lstStyle>
            <a:lvl1pPr algn="l">
              <a:defRPr sz="700">
                <a:solidFill>
                  <a:schemeClr val="bg1"/>
                </a:solidFill>
              </a:defRPr>
            </a:lvl1pPr>
          </a:lstStyle>
          <a:p>
            <a:endParaRPr lang="en-US"/>
          </a:p>
        </p:txBody>
      </p:sp>
      <p:sp>
        <p:nvSpPr>
          <p:cNvPr id="6" name="Slide Number Placeholder 5"/>
          <p:cNvSpPr>
            <a:spLocks noGrp="1"/>
          </p:cNvSpPr>
          <p:nvPr>
            <p:ph type="sldNum" sz="quarter" idx="4"/>
          </p:nvPr>
        </p:nvSpPr>
        <p:spPr>
          <a:xfrm>
            <a:off x="11201401" y="6492875"/>
            <a:ext cx="617402" cy="233172"/>
          </a:xfrm>
          <a:prstGeom prst="rect">
            <a:avLst/>
          </a:prstGeom>
        </p:spPr>
        <p:txBody>
          <a:bodyPr vert="horz" lIns="0" tIns="73152" rIns="0" bIns="45720" rtlCol="0" anchor="t" anchorCtr="0"/>
          <a:lstStyle>
            <a:lvl1pPr algn="r">
              <a:defRPr sz="700">
                <a:solidFill>
                  <a:schemeClr val="bg1"/>
                </a:solidFill>
              </a:defRPr>
            </a:lvl1pPr>
          </a:lstStyle>
          <a:p>
            <a:fld id="{762E77F0-FB5B-4E8E-9BC9-34F14560A017}" type="slidenum">
              <a:rPr lang="en-US" smtClean="0"/>
              <a:pPr/>
              <a:t>‹#›</a:t>
            </a:fld>
            <a:endParaRPr lang="en-US"/>
          </a:p>
        </p:txBody>
      </p:sp>
      <p:cxnSp>
        <p:nvCxnSpPr>
          <p:cNvPr id="7" name="Straight Connector 6">
            <a:extLst>
              <a:ext uri="{FF2B5EF4-FFF2-40B4-BE49-F238E27FC236}">
                <a16:creationId xmlns:a16="http://schemas.microsoft.com/office/drawing/2014/main" id="{0057071C-1660-4D95-BF58-C9DBC7B98100}"/>
              </a:ext>
            </a:extLst>
          </p:cNvPr>
          <p:cNvCxnSpPr>
            <a:cxnSpLocks/>
          </p:cNvCxnSpPr>
          <p:nvPr userDrawn="1"/>
        </p:nvCxnSpPr>
        <p:spPr>
          <a:xfrm>
            <a:off x="3238500"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5">
            <a:extLst>
              <a:ext uri="{FF2B5EF4-FFF2-40B4-BE49-F238E27FC236}">
                <a16:creationId xmlns:a16="http://schemas.microsoft.com/office/drawing/2014/main" id="{E68A0549-5ADA-4825-A823-45FE8BDA60BA}"/>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4568059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 id="2147483900" r:id="rId24"/>
    <p:sldLayoutId id="2147483901" r:id="rId25"/>
    <p:sldLayoutId id="2147483902" r:id="rId26"/>
    <p:sldLayoutId id="2147483903" r:id="rId27"/>
    <p:sldLayoutId id="2147483904" r:id="rId28"/>
    <p:sldLayoutId id="2147483905" r:id="rId29"/>
    <p:sldLayoutId id="2147483906" r:id="rId30"/>
    <p:sldLayoutId id="2147483907" r:id="rId31"/>
    <p:sldLayoutId id="2147483908" r:id="rId32"/>
    <p:sldLayoutId id="2147483909" r:id="rId33"/>
    <p:sldLayoutId id="2147483910" r:id="rId34"/>
    <p:sldLayoutId id="2147483911" r:id="rId35"/>
    <p:sldLayoutId id="2147483912" r:id="rId36"/>
    <p:sldLayoutId id="2147483913" r:id="rId37"/>
    <p:sldLayoutId id="2147483914" r:id="rId38"/>
    <p:sldLayoutId id="2147483915" r:id="rId39"/>
    <p:sldLayoutId id="2147483944" r:id="rId40"/>
    <p:sldLayoutId id="2147483948" r:id="rId41"/>
  </p:sldLayoutIdLst>
  <p:hf hdr="0" ftr="0" dt="0"/>
  <p:txStyles>
    <p:titleStyle>
      <a:lvl1pPr algn="l" defTabSz="914400" rtl="0" eaLnBrk="1" fontAlgn="base" latinLnBrk="0" hangingPunct="1">
        <a:lnSpc>
          <a:spcPct val="110000"/>
        </a:lnSpc>
        <a:spcBef>
          <a:spcPct val="0"/>
        </a:spcBef>
        <a:buNone/>
        <a:defRPr sz="3100" kern="1200">
          <a:ln w="9525">
            <a:noFill/>
          </a:ln>
          <a:solidFill>
            <a:schemeClr val="bg1"/>
          </a:solidFill>
          <a:latin typeface="+mj-lt"/>
          <a:ea typeface="+mj-ea"/>
          <a:cs typeface="+mj-cs"/>
        </a:defRPr>
      </a:lvl1pPr>
    </p:titleStyle>
    <p:bodyStyle>
      <a:lvl1pPr marL="142875" indent="-142875"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bg1"/>
          </a:solidFill>
          <a:latin typeface="+mn-lt"/>
          <a:ea typeface="+mn-ea"/>
          <a:cs typeface="+mn-cs"/>
        </a:defRPr>
      </a:lvl1pPr>
      <a:lvl2pPr marL="428625" indent="-145257"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bg1"/>
          </a:solidFill>
          <a:latin typeface="+mn-lt"/>
          <a:ea typeface="+mn-ea"/>
          <a:cs typeface="+mn-cs"/>
        </a:defRPr>
      </a:lvl2pPr>
      <a:lvl3pPr marL="714375" indent="-147638"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bg1"/>
          </a:solidFill>
          <a:latin typeface="+mn-lt"/>
          <a:ea typeface="+mn-ea"/>
          <a:cs typeface="+mn-cs"/>
        </a:defRPr>
      </a:lvl3pPr>
      <a:lvl4pPr marL="1000125" indent="-150019"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bg1"/>
          </a:solidFill>
          <a:latin typeface="+mn-lt"/>
          <a:ea typeface="+mn-ea"/>
          <a:cs typeface="+mn-cs"/>
        </a:defRPr>
      </a:lvl4pPr>
      <a:lvl5pPr marL="1285875" indent="-152400"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p15:clr>
            <a:srgbClr val="000000"/>
          </p15:clr>
        </p15:guide>
        <p15:guide id="4" pos="7452">
          <p15:clr>
            <a:srgbClr val="000000"/>
          </p15:clr>
        </p15:guide>
        <p15:guide id="5" orient="horz" pos="228">
          <p15:clr>
            <a:srgbClr val="000000"/>
          </p15:clr>
        </p15:guide>
        <p15:guide id="8" orient="horz" pos="1200">
          <p15:clr>
            <a:srgbClr val="000000"/>
          </p15:clr>
        </p15:guide>
        <p15:guide id="11" orient="horz" pos="2160">
          <p15:clr>
            <a:srgbClr val="000000"/>
          </p15:clr>
        </p15:guide>
        <p15:guide id="14" orient="horz" pos="4092">
          <p15:clr>
            <a:srgbClr val="000000"/>
          </p15:clr>
        </p15:guide>
        <p15:guide id="45" orient="horz" pos="3120">
          <p15:clr>
            <a:srgbClr val="000000"/>
          </p15:clr>
        </p15:guide>
        <p15:guide id="52" pos="2040">
          <p15:clr>
            <a:srgbClr val="000000"/>
          </p15:clr>
        </p15:guide>
        <p15:guide id="55" pos="3840">
          <p15:clr>
            <a:srgbClr val="000000"/>
          </p15:clr>
        </p15:guide>
        <p15:guide id="58" pos="5652">
          <p15:clr>
            <a:srgbClr val="00000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5" y="272617"/>
            <a:ext cx="2600325" cy="3092926"/>
          </a:xfrm>
          <a:prstGeom prst="rect">
            <a:avLst/>
          </a:prstGeom>
          <a:ln w="12700">
            <a:noFill/>
          </a:ln>
        </p:spPr>
        <p:txBody>
          <a:bodyPr vert="horz" lIns="0" tIns="0" rIns="0" bIns="0" rtlCol="0" anchor="b" anchorCtr="0">
            <a:noAutofit/>
          </a:bodyPr>
          <a:lstStyle/>
          <a:p>
            <a:pPr lvl="0" fontAlgn="b"/>
            <a:r>
              <a:rPr lang="en-US"/>
              <a:t>Click to edit Master title style</a:t>
            </a:r>
          </a:p>
        </p:txBody>
      </p:sp>
      <p:sp>
        <p:nvSpPr>
          <p:cNvPr id="3" name="Text Placeholder 2"/>
          <p:cNvSpPr>
            <a:spLocks noGrp="1"/>
          </p:cNvSpPr>
          <p:nvPr>
            <p:ph type="body" idx="1"/>
          </p:nvPr>
        </p:nvSpPr>
        <p:spPr>
          <a:xfrm>
            <a:off x="3238501" y="310834"/>
            <a:ext cx="8601071" cy="5880101"/>
          </a:xfrm>
          <a:prstGeom prst="rect">
            <a:avLst/>
          </a:prstGeom>
        </p:spPr>
        <p:txBody>
          <a:bodyPr vert="horz" lIns="0" tIns="0" rIns="0" bIns="0" rtlCol="0">
            <a:noAutofit/>
          </a:body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428625" marR="0" lvl="1"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714375" marR="0" lvl="2"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000125" marR="0" lvl="3"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285875" marR="0" lvl="4"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p>
        </p:txBody>
      </p:sp>
      <p:sp>
        <p:nvSpPr>
          <p:cNvPr id="5" name="Footer Placeholder 4"/>
          <p:cNvSpPr>
            <a:spLocks noGrp="1"/>
          </p:cNvSpPr>
          <p:nvPr>
            <p:ph type="ftr" sz="quarter" idx="3"/>
          </p:nvPr>
        </p:nvSpPr>
        <p:spPr>
          <a:xfrm>
            <a:off x="3238500" y="6492876"/>
            <a:ext cx="2885512" cy="243205"/>
          </a:xfrm>
          <a:prstGeom prst="rect">
            <a:avLst/>
          </a:prstGeom>
        </p:spPr>
        <p:txBody>
          <a:bodyPr vert="horz" lIns="182880" tIns="73152" rIns="91440" bIns="45720" rtlCol="0" anchor="t" anchorCtr="0"/>
          <a:lstStyle>
            <a:lvl1pPr algn="l">
              <a:defRPr sz="650">
                <a:solidFill>
                  <a:schemeClr val="tx1"/>
                </a:solidFill>
              </a:defRPr>
            </a:lvl1pPr>
          </a:lstStyle>
          <a:p>
            <a:endParaRPr lang="en-US"/>
          </a:p>
        </p:txBody>
      </p:sp>
      <p:sp>
        <p:nvSpPr>
          <p:cNvPr id="6" name="Slide Number Placeholder 5"/>
          <p:cNvSpPr>
            <a:spLocks noGrp="1"/>
          </p:cNvSpPr>
          <p:nvPr>
            <p:ph type="sldNum" sz="quarter" idx="4"/>
          </p:nvPr>
        </p:nvSpPr>
        <p:spPr>
          <a:xfrm>
            <a:off x="10706100" y="6492875"/>
            <a:ext cx="1119188" cy="233172"/>
          </a:xfrm>
          <a:prstGeom prst="rect">
            <a:avLst/>
          </a:prstGeom>
        </p:spPr>
        <p:txBody>
          <a:bodyPr vert="horz" lIns="91440" tIns="73152" rIns="0" bIns="45720" rtlCol="0" anchor="t" anchorCtr="0"/>
          <a:lstStyle>
            <a:lvl1pPr algn="r">
              <a:defRPr sz="650">
                <a:solidFill>
                  <a:schemeClr val="tx1"/>
                </a:solidFill>
              </a:defRPr>
            </a:lvl1pPr>
          </a:lstStyle>
          <a:p>
            <a:fld id="{762E77F0-FB5B-4E8E-9BC9-34F14560A017}" type="slidenum">
              <a:rPr lang="en-US" smtClean="0"/>
              <a:pPr/>
              <a:t>‹#›</a:t>
            </a:fld>
            <a:endParaRPr lang="en-US"/>
          </a:p>
        </p:txBody>
      </p:sp>
      <p:pic>
        <p:nvPicPr>
          <p:cNvPr id="8" name="Picture 7">
            <a:extLst>
              <a:ext uri="{FF2B5EF4-FFF2-40B4-BE49-F238E27FC236}">
                <a16:creationId xmlns:a16="http://schemas.microsoft.com/office/drawing/2014/main" id="{318756FA-6EF2-4270-B44C-D787A6B97C96}"/>
              </a:ext>
            </a:extLst>
          </p:cNvPr>
          <p:cNvPicPr>
            <a:picLocks noChangeAspect="1"/>
          </p:cNvPicPr>
          <p:nvPr userDrawn="1"/>
        </p:nvPicPr>
        <p:blipFill>
          <a:blip r:embed="rId18"/>
          <a:stretch>
            <a:fillRect/>
          </a:stretch>
        </p:blipFill>
        <p:spPr>
          <a:xfrm>
            <a:off x="327905" y="6297282"/>
            <a:ext cx="1483255" cy="461087"/>
          </a:xfrm>
          <a:prstGeom prst="rect">
            <a:avLst/>
          </a:prstGeom>
        </p:spPr>
      </p:pic>
    </p:spTree>
    <p:extLst>
      <p:ext uri="{BB962C8B-B14F-4D97-AF65-F5344CB8AC3E}">
        <p14:creationId xmlns:p14="http://schemas.microsoft.com/office/powerpoint/2010/main" val="124435903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937" r:id="rId4"/>
    <p:sldLayoutId id="2147483938" r:id="rId5"/>
    <p:sldLayoutId id="2147483939" r:id="rId6"/>
    <p:sldLayoutId id="2147483836" r:id="rId7"/>
    <p:sldLayoutId id="2147483940" r:id="rId8"/>
    <p:sldLayoutId id="2147483941" r:id="rId9"/>
    <p:sldLayoutId id="2147483942" r:id="rId10"/>
    <p:sldLayoutId id="2147483838" r:id="rId11"/>
    <p:sldLayoutId id="2147483839" r:id="rId12"/>
    <p:sldLayoutId id="2147483840" r:id="rId13"/>
    <p:sldLayoutId id="2147483841" r:id="rId14"/>
    <p:sldLayoutId id="2147483842" r:id="rId15"/>
    <p:sldLayoutId id="2147483847" r:id="rId16"/>
  </p:sldLayoutIdLst>
  <p:hf hdr="0" ftr="0" dt="0"/>
  <p:txStyles>
    <p:titleStyle>
      <a:lvl1pPr algn="l" defTabSz="914400" rtl="0" eaLnBrk="1" fontAlgn="base" latinLnBrk="0" hangingPunct="1">
        <a:lnSpc>
          <a:spcPct val="112000"/>
        </a:lnSpc>
        <a:spcBef>
          <a:spcPct val="0"/>
        </a:spcBef>
        <a:buNone/>
        <a:defRPr lang="en-US" sz="4500" kern="1200" dirty="0">
          <a:ln w="9525">
            <a:noFill/>
          </a:ln>
          <a:solidFill>
            <a:schemeClr val="tx2"/>
          </a:solidFill>
          <a:latin typeface="+mj-lt"/>
          <a:ea typeface="+mj-ea"/>
          <a:cs typeface="+mj-cs"/>
        </a:defRPr>
      </a:lvl1pPr>
    </p:titleStyle>
    <p:body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userDrawn="1">
          <p15:clr>
            <a:srgbClr val="000000"/>
          </p15:clr>
        </p15:guide>
        <p15:guide id="4" pos="7449" userDrawn="1">
          <p15:clr>
            <a:srgbClr val="000000"/>
          </p15:clr>
        </p15:guide>
        <p15:guide id="5" orient="horz" pos="228" userDrawn="1">
          <p15:clr>
            <a:srgbClr val="000000"/>
          </p15:clr>
        </p15:guide>
        <p15:guide id="11" orient="horz" pos="3120" userDrawn="1">
          <p15:clr>
            <a:srgbClr val="000000"/>
          </p15:clr>
        </p15:guide>
        <p15:guide id="14" orient="horz" pos="4092" userDrawn="1">
          <p15:clr>
            <a:srgbClr val="000000"/>
          </p15:clr>
        </p15:guide>
        <p15:guide id="34" pos="2040" userDrawn="1">
          <p15:clr>
            <a:srgbClr val="000000"/>
          </p15:clr>
        </p15:guide>
        <p15:guide id="36" pos="3840" userDrawn="1">
          <p15:clr>
            <a:srgbClr val="000000"/>
          </p15:clr>
        </p15:guide>
        <p15:guide id="38" pos="5652" userDrawn="1">
          <p15:clr>
            <a:srgbClr val="000000"/>
          </p15:clr>
        </p15:guide>
        <p15:guide id="40" orient="horz" pos="2163" userDrawn="1">
          <p15:clr>
            <a:srgbClr val="000000"/>
          </p15:clr>
        </p15:guide>
        <p15:guide id="41" orient="horz" pos="1201" userDrawn="1">
          <p15:clr>
            <a:srgbClr val="00000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C1C1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5" y="272617"/>
            <a:ext cx="2600325" cy="3092926"/>
          </a:xfrm>
          <a:prstGeom prst="rect">
            <a:avLst/>
          </a:prstGeom>
          <a:ln w="12700">
            <a:noFill/>
          </a:ln>
        </p:spPr>
        <p:txBody>
          <a:bodyPr vert="horz" lIns="0" tIns="0" rIns="0" bIns="0" rtlCol="0" anchor="b" anchorCtr="0">
            <a:noAutofit/>
          </a:bodyPr>
          <a:lstStyle/>
          <a:p>
            <a:pPr lvl="0" fontAlgn="b"/>
            <a:r>
              <a:rPr lang="en-US"/>
              <a:t>Click to edit Master title style</a:t>
            </a:r>
          </a:p>
        </p:txBody>
      </p:sp>
      <p:sp>
        <p:nvSpPr>
          <p:cNvPr id="3" name="Text Placeholder 2"/>
          <p:cNvSpPr>
            <a:spLocks noGrp="1"/>
          </p:cNvSpPr>
          <p:nvPr>
            <p:ph type="body" idx="1"/>
          </p:nvPr>
        </p:nvSpPr>
        <p:spPr>
          <a:xfrm>
            <a:off x="3238501" y="310834"/>
            <a:ext cx="8601071" cy="5880101"/>
          </a:xfrm>
          <a:prstGeom prst="rect">
            <a:avLst/>
          </a:prstGeom>
        </p:spPr>
        <p:txBody>
          <a:bodyPr vert="horz" lIns="0" tIns="0" rIns="0" bIns="0" rtlCol="0">
            <a:noAutofit/>
          </a:bodyPr>
          <a:lstStyle/>
          <a:p>
            <a:pPr marL="142875" marR="0" lvl="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428625" marR="0" lvl="1"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714375" marR="0" lvl="2"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a:p>
            <a:pPr marL="1000125" marR="0" lvl="3"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Fourth level</a:t>
            </a:r>
          </a:p>
          <a:p>
            <a:pPr marL="1285875" marR="0" lvl="4"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Fifth level</a:t>
            </a:r>
          </a:p>
        </p:txBody>
      </p:sp>
      <p:sp>
        <p:nvSpPr>
          <p:cNvPr id="5" name="Footer Placeholder 4"/>
          <p:cNvSpPr>
            <a:spLocks noGrp="1"/>
          </p:cNvSpPr>
          <p:nvPr>
            <p:ph type="ftr" sz="quarter" idx="3"/>
          </p:nvPr>
        </p:nvSpPr>
        <p:spPr>
          <a:xfrm>
            <a:off x="3238500" y="6492876"/>
            <a:ext cx="2885512" cy="243205"/>
          </a:xfrm>
          <a:prstGeom prst="rect">
            <a:avLst/>
          </a:prstGeom>
        </p:spPr>
        <p:txBody>
          <a:bodyPr vert="horz" lIns="182880" tIns="73152" rIns="91440" bIns="45720" rtlCol="0" anchor="t" anchorCtr="0"/>
          <a:lstStyle>
            <a:lvl1pPr algn="l">
              <a:defRPr sz="650">
                <a:solidFill>
                  <a:schemeClr val="bg1"/>
                </a:solidFill>
              </a:defRPr>
            </a:lvl1pPr>
          </a:lstStyle>
          <a:p>
            <a:endParaRPr lang="en-US"/>
          </a:p>
        </p:txBody>
      </p:sp>
      <p:sp>
        <p:nvSpPr>
          <p:cNvPr id="6" name="Slide Number Placeholder 5"/>
          <p:cNvSpPr>
            <a:spLocks noGrp="1"/>
          </p:cNvSpPr>
          <p:nvPr>
            <p:ph type="sldNum" sz="quarter" idx="4"/>
          </p:nvPr>
        </p:nvSpPr>
        <p:spPr>
          <a:xfrm>
            <a:off x="10706100" y="6492875"/>
            <a:ext cx="1119188" cy="233172"/>
          </a:xfrm>
          <a:prstGeom prst="rect">
            <a:avLst/>
          </a:prstGeom>
        </p:spPr>
        <p:txBody>
          <a:bodyPr vert="horz" lIns="91440" tIns="73152" rIns="0" bIns="45720" rtlCol="0" anchor="t" anchorCtr="0"/>
          <a:lstStyle>
            <a:lvl1pPr algn="r">
              <a:defRPr sz="650">
                <a:solidFill>
                  <a:schemeClr val="bg1"/>
                </a:solidFill>
              </a:defRPr>
            </a:lvl1pPr>
          </a:lstStyle>
          <a:p>
            <a:fld id="{762E77F0-FB5B-4E8E-9BC9-34F14560A017}" type="slidenum">
              <a:rPr lang="en-US" smtClean="0"/>
              <a:pPr/>
              <a:t>‹#›</a:t>
            </a:fld>
            <a:endParaRPr lang="en-US"/>
          </a:p>
        </p:txBody>
      </p:sp>
      <p:sp>
        <p:nvSpPr>
          <p:cNvPr id="8" name="Freeform 5">
            <a:extLst>
              <a:ext uri="{FF2B5EF4-FFF2-40B4-BE49-F238E27FC236}">
                <a16:creationId xmlns:a16="http://schemas.microsoft.com/office/drawing/2014/main" id="{2D1FCF9D-EBC0-4B60-80F1-18A2597AD351}"/>
              </a:ext>
            </a:extLst>
          </p:cNvPr>
          <p:cNvSpPr>
            <a:spLocks noEditPoints="1"/>
          </p:cNvSpPr>
          <p:nvPr userDrawn="1"/>
        </p:nvSpPr>
        <p:spPr bwMode="auto">
          <a:xfrm>
            <a:off x="328613" y="6297613"/>
            <a:ext cx="1484313" cy="461963"/>
          </a:xfrm>
          <a:custGeom>
            <a:avLst/>
            <a:gdLst>
              <a:gd name="T0" fmla="*/ 1241 w 1600"/>
              <a:gd name="T1" fmla="*/ 405 h 496"/>
              <a:gd name="T2" fmla="*/ 1179 w 1600"/>
              <a:gd name="T3" fmla="*/ 423 h 496"/>
              <a:gd name="T4" fmla="*/ 1379 w 1600"/>
              <a:gd name="T5" fmla="*/ 405 h 496"/>
              <a:gd name="T6" fmla="*/ 1317 w 1600"/>
              <a:gd name="T7" fmla="*/ 423 h 496"/>
              <a:gd name="T8" fmla="*/ 1272 w 1600"/>
              <a:gd name="T9" fmla="*/ 344 h 496"/>
              <a:gd name="T10" fmla="*/ 953 w 1600"/>
              <a:gd name="T11" fmla="*/ 436 h 496"/>
              <a:gd name="T12" fmla="*/ 963 w 1600"/>
              <a:gd name="T13" fmla="*/ 374 h 496"/>
              <a:gd name="T14" fmla="*/ 855 w 1600"/>
              <a:gd name="T15" fmla="*/ 370 h 496"/>
              <a:gd name="T16" fmla="*/ 846 w 1600"/>
              <a:gd name="T17" fmla="*/ 443 h 496"/>
              <a:gd name="T18" fmla="*/ 852 w 1600"/>
              <a:gd name="T19" fmla="*/ 385 h 496"/>
              <a:gd name="T20" fmla="*/ 1442 w 1600"/>
              <a:gd name="T21" fmla="*/ 451 h 496"/>
              <a:gd name="T22" fmla="*/ 1446 w 1600"/>
              <a:gd name="T23" fmla="*/ 484 h 496"/>
              <a:gd name="T24" fmla="*/ 1451 w 1600"/>
              <a:gd name="T25" fmla="*/ 407 h 496"/>
              <a:gd name="T26" fmla="*/ 1452 w 1600"/>
              <a:gd name="T27" fmla="*/ 397 h 496"/>
              <a:gd name="T28" fmla="*/ 1094 w 1600"/>
              <a:gd name="T29" fmla="*/ 372 h 496"/>
              <a:gd name="T30" fmla="*/ 1112 w 1600"/>
              <a:gd name="T31" fmla="*/ 387 h 496"/>
              <a:gd name="T32" fmla="*/ 1142 w 1600"/>
              <a:gd name="T33" fmla="*/ 408 h 496"/>
              <a:gd name="T34" fmla="*/ 985 w 1600"/>
              <a:gd name="T35" fmla="*/ 344 h 496"/>
              <a:gd name="T36" fmla="*/ 1016 w 1600"/>
              <a:gd name="T37" fmla="*/ 387 h 496"/>
              <a:gd name="T38" fmla="*/ 1046 w 1600"/>
              <a:gd name="T39" fmla="*/ 408 h 496"/>
              <a:gd name="T40" fmla="*/ 767 w 1600"/>
              <a:gd name="T41" fmla="*/ 372 h 496"/>
              <a:gd name="T42" fmla="*/ 755 w 1600"/>
              <a:gd name="T43" fmla="*/ 441 h 496"/>
              <a:gd name="T44" fmla="*/ 783 w 1600"/>
              <a:gd name="T45" fmla="*/ 442 h 496"/>
              <a:gd name="T46" fmla="*/ 806 w 1600"/>
              <a:gd name="T47" fmla="*/ 372 h 496"/>
              <a:gd name="T48" fmla="*/ 1551 w 1600"/>
              <a:gd name="T49" fmla="*/ 444 h 496"/>
              <a:gd name="T50" fmla="*/ 1544 w 1600"/>
              <a:gd name="T51" fmla="*/ 441 h 496"/>
              <a:gd name="T52" fmla="*/ 1572 w 1600"/>
              <a:gd name="T53" fmla="*/ 446 h 496"/>
              <a:gd name="T54" fmla="*/ 1556 w 1600"/>
              <a:gd name="T55" fmla="*/ 457 h 496"/>
              <a:gd name="T56" fmla="*/ 1576 w 1600"/>
              <a:gd name="T57" fmla="*/ 441 h 496"/>
              <a:gd name="T58" fmla="*/ 1549 w 1600"/>
              <a:gd name="T59" fmla="*/ 372 h 496"/>
              <a:gd name="T60" fmla="*/ 1497 w 1600"/>
              <a:gd name="T61" fmla="*/ 468 h 496"/>
              <a:gd name="T62" fmla="*/ 746 w 1600"/>
              <a:gd name="T63" fmla="*/ 269 h 496"/>
              <a:gd name="T64" fmla="*/ 752 w 1600"/>
              <a:gd name="T65" fmla="*/ 182 h 496"/>
              <a:gd name="T66" fmla="*/ 795 w 1600"/>
              <a:gd name="T67" fmla="*/ 104 h 496"/>
              <a:gd name="T68" fmla="*/ 342 w 1600"/>
              <a:gd name="T69" fmla="*/ 187 h 496"/>
              <a:gd name="T70" fmla="*/ 404 w 1600"/>
              <a:gd name="T71" fmla="*/ 181 h 496"/>
              <a:gd name="T72" fmla="*/ 1515 w 1600"/>
              <a:gd name="T73" fmla="*/ 223 h 496"/>
              <a:gd name="T74" fmla="*/ 1445 w 1600"/>
              <a:gd name="T75" fmla="*/ 100 h 496"/>
              <a:gd name="T76" fmla="*/ 1515 w 1600"/>
              <a:gd name="T77" fmla="*/ 223 h 496"/>
              <a:gd name="T78" fmla="*/ 1384 w 1600"/>
              <a:gd name="T79" fmla="*/ 61 h 496"/>
              <a:gd name="T80" fmla="*/ 1354 w 1600"/>
              <a:gd name="T81" fmla="*/ 221 h 496"/>
              <a:gd name="T82" fmla="*/ 1384 w 1600"/>
              <a:gd name="T83" fmla="*/ 61 h 496"/>
              <a:gd name="T84" fmla="*/ 1113 w 1600"/>
              <a:gd name="T85" fmla="*/ 269 h 496"/>
              <a:gd name="T86" fmla="*/ 1244 w 1600"/>
              <a:gd name="T87" fmla="*/ 153 h 496"/>
              <a:gd name="T88" fmla="*/ 1184 w 1600"/>
              <a:gd name="T89" fmla="*/ 165 h 496"/>
              <a:gd name="T90" fmla="*/ 261 w 1600"/>
              <a:gd name="T91" fmla="*/ 226 h 496"/>
              <a:gd name="T92" fmla="*/ 321 w 1600"/>
              <a:gd name="T93" fmla="*/ 81 h 496"/>
              <a:gd name="T94" fmla="*/ 226 w 1600"/>
              <a:gd name="T95" fmla="*/ 221 h 496"/>
              <a:gd name="T96" fmla="*/ 943 w 1600"/>
              <a:gd name="T97" fmla="*/ 269 h 496"/>
              <a:gd name="T98" fmla="*/ 932 w 1600"/>
              <a:gd name="T99" fmla="*/ 64 h 496"/>
              <a:gd name="T100" fmla="*/ 966 w 1600"/>
              <a:gd name="T101" fmla="*/ 109 h 496"/>
              <a:gd name="T102" fmla="*/ 91 w 1600"/>
              <a:gd name="T103" fmla="*/ 64 h 496"/>
              <a:gd name="T104" fmla="*/ 154 w 1600"/>
              <a:gd name="T105" fmla="*/ 121 h 496"/>
              <a:gd name="T106" fmla="*/ 621 w 1600"/>
              <a:gd name="T107" fmla="*/ 265 h 496"/>
              <a:gd name="T108" fmla="*/ 579 w 1600"/>
              <a:gd name="T109" fmla="*/ 15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496">
                <a:moveTo>
                  <a:pt x="1241" y="405"/>
                </a:moveTo>
                <a:cubicBezTo>
                  <a:pt x="1241" y="434"/>
                  <a:pt x="1221" y="459"/>
                  <a:pt x="1192" y="459"/>
                </a:cubicBezTo>
                <a:cubicBezTo>
                  <a:pt x="1171" y="459"/>
                  <a:pt x="1158" y="444"/>
                  <a:pt x="1158" y="424"/>
                </a:cubicBezTo>
                <a:cubicBezTo>
                  <a:pt x="1158" y="395"/>
                  <a:pt x="1178" y="370"/>
                  <a:pt x="1207" y="370"/>
                </a:cubicBezTo>
                <a:cubicBezTo>
                  <a:pt x="1229" y="370"/>
                  <a:pt x="1241" y="387"/>
                  <a:pt x="1241" y="405"/>
                </a:cubicBezTo>
                <a:close/>
                <a:moveTo>
                  <a:pt x="1179" y="423"/>
                </a:moveTo>
                <a:cubicBezTo>
                  <a:pt x="1179" y="435"/>
                  <a:pt x="1185" y="443"/>
                  <a:pt x="1195" y="443"/>
                </a:cubicBezTo>
                <a:cubicBezTo>
                  <a:pt x="1210" y="443"/>
                  <a:pt x="1220" y="422"/>
                  <a:pt x="1220" y="406"/>
                </a:cubicBezTo>
                <a:cubicBezTo>
                  <a:pt x="1220" y="397"/>
                  <a:pt x="1216" y="386"/>
                  <a:pt x="1204" y="386"/>
                </a:cubicBezTo>
                <a:cubicBezTo>
                  <a:pt x="1188" y="386"/>
                  <a:pt x="1179" y="408"/>
                  <a:pt x="1179" y="423"/>
                </a:cubicBezTo>
                <a:close/>
                <a:moveTo>
                  <a:pt x="1379" y="405"/>
                </a:moveTo>
                <a:cubicBezTo>
                  <a:pt x="1379" y="434"/>
                  <a:pt x="1359" y="459"/>
                  <a:pt x="1330" y="459"/>
                </a:cubicBezTo>
                <a:cubicBezTo>
                  <a:pt x="1309" y="459"/>
                  <a:pt x="1296" y="444"/>
                  <a:pt x="1296" y="424"/>
                </a:cubicBezTo>
                <a:cubicBezTo>
                  <a:pt x="1296" y="395"/>
                  <a:pt x="1316" y="370"/>
                  <a:pt x="1345" y="370"/>
                </a:cubicBezTo>
                <a:cubicBezTo>
                  <a:pt x="1367" y="370"/>
                  <a:pt x="1379" y="387"/>
                  <a:pt x="1379" y="405"/>
                </a:cubicBezTo>
                <a:close/>
                <a:moveTo>
                  <a:pt x="1317" y="423"/>
                </a:moveTo>
                <a:cubicBezTo>
                  <a:pt x="1317" y="435"/>
                  <a:pt x="1323" y="443"/>
                  <a:pt x="1333" y="443"/>
                </a:cubicBezTo>
                <a:cubicBezTo>
                  <a:pt x="1348" y="443"/>
                  <a:pt x="1358" y="422"/>
                  <a:pt x="1358" y="406"/>
                </a:cubicBezTo>
                <a:cubicBezTo>
                  <a:pt x="1358" y="397"/>
                  <a:pt x="1354" y="386"/>
                  <a:pt x="1342" y="386"/>
                </a:cubicBezTo>
                <a:cubicBezTo>
                  <a:pt x="1326" y="386"/>
                  <a:pt x="1317" y="408"/>
                  <a:pt x="1317" y="423"/>
                </a:cubicBezTo>
                <a:close/>
                <a:moveTo>
                  <a:pt x="1272" y="344"/>
                </a:moveTo>
                <a:cubicBezTo>
                  <a:pt x="1250" y="457"/>
                  <a:pt x="1250" y="457"/>
                  <a:pt x="1250" y="457"/>
                </a:cubicBezTo>
                <a:cubicBezTo>
                  <a:pt x="1270" y="457"/>
                  <a:pt x="1270" y="457"/>
                  <a:pt x="1270" y="457"/>
                </a:cubicBezTo>
                <a:cubicBezTo>
                  <a:pt x="1292" y="344"/>
                  <a:pt x="1292" y="344"/>
                  <a:pt x="1292" y="344"/>
                </a:cubicBezTo>
                <a:lnTo>
                  <a:pt x="1272" y="344"/>
                </a:lnTo>
                <a:close/>
                <a:moveTo>
                  <a:pt x="945" y="371"/>
                </a:moveTo>
                <a:cubicBezTo>
                  <a:pt x="913" y="371"/>
                  <a:pt x="891" y="395"/>
                  <a:pt x="891" y="425"/>
                </a:cubicBezTo>
                <a:cubicBezTo>
                  <a:pt x="891" y="445"/>
                  <a:pt x="904" y="459"/>
                  <a:pt x="925" y="459"/>
                </a:cubicBezTo>
                <a:cubicBezTo>
                  <a:pt x="936" y="459"/>
                  <a:pt x="945" y="456"/>
                  <a:pt x="950" y="454"/>
                </a:cubicBezTo>
                <a:cubicBezTo>
                  <a:pt x="953" y="436"/>
                  <a:pt x="953" y="436"/>
                  <a:pt x="953" y="436"/>
                </a:cubicBezTo>
                <a:cubicBezTo>
                  <a:pt x="950" y="438"/>
                  <a:pt x="942" y="442"/>
                  <a:pt x="931" y="442"/>
                </a:cubicBezTo>
                <a:cubicBezTo>
                  <a:pt x="919" y="442"/>
                  <a:pt x="912" y="435"/>
                  <a:pt x="912" y="423"/>
                </a:cubicBezTo>
                <a:cubicBezTo>
                  <a:pt x="912" y="405"/>
                  <a:pt x="924" y="387"/>
                  <a:pt x="944" y="387"/>
                </a:cubicBezTo>
                <a:cubicBezTo>
                  <a:pt x="951" y="387"/>
                  <a:pt x="956" y="389"/>
                  <a:pt x="959" y="391"/>
                </a:cubicBezTo>
                <a:cubicBezTo>
                  <a:pt x="963" y="374"/>
                  <a:pt x="963" y="374"/>
                  <a:pt x="963" y="374"/>
                </a:cubicBezTo>
                <a:cubicBezTo>
                  <a:pt x="960" y="373"/>
                  <a:pt x="953" y="371"/>
                  <a:pt x="945" y="371"/>
                </a:cubicBezTo>
                <a:close/>
                <a:moveTo>
                  <a:pt x="829" y="434"/>
                </a:moveTo>
                <a:cubicBezTo>
                  <a:pt x="827" y="431"/>
                  <a:pt x="826" y="425"/>
                  <a:pt x="826" y="422"/>
                </a:cubicBezTo>
                <a:cubicBezTo>
                  <a:pt x="859" y="423"/>
                  <a:pt x="882" y="416"/>
                  <a:pt x="882" y="394"/>
                </a:cubicBezTo>
                <a:cubicBezTo>
                  <a:pt x="882" y="380"/>
                  <a:pt x="871" y="370"/>
                  <a:pt x="855" y="370"/>
                </a:cubicBezTo>
                <a:cubicBezTo>
                  <a:pt x="825" y="370"/>
                  <a:pt x="807" y="398"/>
                  <a:pt x="807" y="424"/>
                </a:cubicBezTo>
                <a:cubicBezTo>
                  <a:pt x="807" y="445"/>
                  <a:pt x="818" y="459"/>
                  <a:pt x="841" y="459"/>
                </a:cubicBezTo>
                <a:cubicBezTo>
                  <a:pt x="853" y="459"/>
                  <a:pt x="865" y="456"/>
                  <a:pt x="873" y="451"/>
                </a:cubicBezTo>
                <a:cubicBezTo>
                  <a:pt x="877" y="433"/>
                  <a:pt x="877" y="433"/>
                  <a:pt x="877" y="433"/>
                </a:cubicBezTo>
                <a:cubicBezTo>
                  <a:pt x="870" y="438"/>
                  <a:pt x="860" y="443"/>
                  <a:pt x="846" y="443"/>
                </a:cubicBezTo>
                <a:cubicBezTo>
                  <a:pt x="838" y="443"/>
                  <a:pt x="832" y="440"/>
                  <a:pt x="829" y="434"/>
                </a:cubicBezTo>
                <a:close/>
                <a:moveTo>
                  <a:pt x="852" y="385"/>
                </a:moveTo>
                <a:cubicBezTo>
                  <a:pt x="858" y="385"/>
                  <a:pt x="863" y="389"/>
                  <a:pt x="863" y="394"/>
                </a:cubicBezTo>
                <a:cubicBezTo>
                  <a:pt x="863" y="404"/>
                  <a:pt x="849" y="407"/>
                  <a:pt x="828" y="407"/>
                </a:cubicBezTo>
                <a:cubicBezTo>
                  <a:pt x="831" y="397"/>
                  <a:pt x="839" y="385"/>
                  <a:pt x="852" y="385"/>
                </a:cubicBezTo>
                <a:close/>
                <a:moveTo>
                  <a:pt x="1445" y="370"/>
                </a:moveTo>
                <a:cubicBezTo>
                  <a:pt x="1409" y="370"/>
                  <a:pt x="1390" y="402"/>
                  <a:pt x="1390" y="429"/>
                </a:cubicBezTo>
                <a:cubicBezTo>
                  <a:pt x="1390" y="444"/>
                  <a:pt x="1398" y="459"/>
                  <a:pt x="1416" y="459"/>
                </a:cubicBezTo>
                <a:cubicBezTo>
                  <a:pt x="1427" y="459"/>
                  <a:pt x="1437" y="454"/>
                  <a:pt x="1444" y="444"/>
                </a:cubicBezTo>
                <a:cubicBezTo>
                  <a:pt x="1442" y="451"/>
                  <a:pt x="1442" y="451"/>
                  <a:pt x="1442" y="451"/>
                </a:cubicBezTo>
                <a:cubicBezTo>
                  <a:pt x="1438" y="471"/>
                  <a:pt x="1428" y="477"/>
                  <a:pt x="1415" y="477"/>
                </a:cubicBezTo>
                <a:cubicBezTo>
                  <a:pt x="1407" y="477"/>
                  <a:pt x="1397" y="475"/>
                  <a:pt x="1392" y="472"/>
                </a:cubicBezTo>
                <a:cubicBezTo>
                  <a:pt x="1389" y="489"/>
                  <a:pt x="1389" y="489"/>
                  <a:pt x="1389" y="489"/>
                </a:cubicBezTo>
                <a:cubicBezTo>
                  <a:pt x="1395" y="492"/>
                  <a:pt x="1404" y="494"/>
                  <a:pt x="1414" y="494"/>
                </a:cubicBezTo>
                <a:cubicBezTo>
                  <a:pt x="1425" y="494"/>
                  <a:pt x="1437" y="491"/>
                  <a:pt x="1446" y="484"/>
                </a:cubicBezTo>
                <a:cubicBezTo>
                  <a:pt x="1456" y="476"/>
                  <a:pt x="1460" y="463"/>
                  <a:pt x="1464" y="446"/>
                </a:cubicBezTo>
                <a:cubicBezTo>
                  <a:pt x="1471" y="408"/>
                  <a:pt x="1471" y="408"/>
                  <a:pt x="1471" y="408"/>
                </a:cubicBezTo>
                <a:cubicBezTo>
                  <a:pt x="1472" y="403"/>
                  <a:pt x="1473" y="398"/>
                  <a:pt x="1473" y="393"/>
                </a:cubicBezTo>
                <a:cubicBezTo>
                  <a:pt x="1473" y="378"/>
                  <a:pt x="1462" y="370"/>
                  <a:pt x="1445" y="370"/>
                </a:cubicBezTo>
                <a:close/>
                <a:moveTo>
                  <a:pt x="1451" y="407"/>
                </a:moveTo>
                <a:cubicBezTo>
                  <a:pt x="1449" y="415"/>
                  <a:pt x="1449" y="415"/>
                  <a:pt x="1449" y="415"/>
                </a:cubicBezTo>
                <a:cubicBezTo>
                  <a:pt x="1446" y="432"/>
                  <a:pt x="1435" y="443"/>
                  <a:pt x="1425" y="443"/>
                </a:cubicBezTo>
                <a:cubicBezTo>
                  <a:pt x="1415" y="443"/>
                  <a:pt x="1411" y="435"/>
                  <a:pt x="1411" y="425"/>
                </a:cubicBezTo>
                <a:cubicBezTo>
                  <a:pt x="1411" y="409"/>
                  <a:pt x="1423" y="386"/>
                  <a:pt x="1441" y="386"/>
                </a:cubicBezTo>
                <a:cubicBezTo>
                  <a:pt x="1448" y="386"/>
                  <a:pt x="1452" y="390"/>
                  <a:pt x="1452" y="397"/>
                </a:cubicBezTo>
                <a:cubicBezTo>
                  <a:pt x="1452" y="401"/>
                  <a:pt x="1452" y="404"/>
                  <a:pt x="1451" y="407"/>
                </a:cubicBezTo>
                <a:close/>
                <a:moveTo>
                  <a:pt x="1144" y="394"/>
                </a:moveTo>
                <a:cubicBezTo>
                  <a:pt x="1144" y="378"/>
                  <a:pt x="1134" y="370"/>
                  <a:pt x="1122" y="370"/>
                </a:cubicBezTo>
                <a:cubicBezTo>
                  <a:pt x="1110" y="370"/>
                  <a:pt x="1099" y="376"/>
                  <a:pt x="1091" y="388"/>
                </a:cubicBezTo>
                <a:cubicBezTo>
                  <a:pt x="1094" y="372"/>
                  <a:pt x="1094" y="372"/>
                  <a:pt x="1094" y="372"/>
                </a:cubicBezTo>
                <a:cubicBezTo>
                  <a:pt x="1076" y="372"/>
                  <a:pt x="1076" y="372"/>
                  <a:pt x="1076" y="372"/>
                </a:cubicBezTo>
                <a:cubicBezTo>
                  <a:pt x="1060" y="457"/>
                  <a:pt x="1060" y="457"/>
                  <a:pt x="1060" y="457"/>
                </a:cubicBezTo>
                <a:cubicBezTo>
                  <a:pt x="1080" y="457"/>
                  <a:pt x="1080" y="457"/>
                  <a:pt x="1080" y="457"/>
                </a:cubicBezTo>
                <a:cubicBezTo>
                  <a:pt x="1087" y="418"/>
                  <a:pt x="1087" y="418"/>
                  <a:pt x="1087" y="418"/>
                </a:cubicBezTo>
                <a:cubicBezTo>
                  <a:pt x="1091" y="398"/>
                  <a:pt x="1103" y="387"/>
                  <a:pt x="1112" y="387"/>
                </a:cubicBezTo>
                <a:cubicBezTo>
                  <a:pt x="1120" y="387"/>
                  <a:pt x="1123" y="392"/>
                  <a:pt x="1123" y="399"/>
                </a:cubicBezTo>
                <a:cubicBezTo>
                  <a:pt x="1123" y="402"/>
                  <a:pt x="1122" y="406"/>
                  <a:pt x="1122" y="409"/>
                </a:cubicBezTo>
                <a:cubicBezTo>
                  <a:pt x="1112" y="457"/>
                  <a:pt x="1112" y="457"/>
                  <a:pt x="1112" y="457"/>
                </a:cubicBezTo>
                <a:cubicBezTo>
                  <a:pt x="1133" y="457"/>
                  <a:pt x="1133" y="457"/>
                  <a:pt x="1133" y="457"/>
                </a:cubicBezTo>
                <a:cubicBezTo>
                  <a:pt x="1142" y="408"/>
                  <a:pt x="1142" y="408"/>
                  <a:pt x="1142" y="408"/>
                </a:cubicBezTo>
                <a:cubicBezTo>
                  <a:pt x="1143" y="403"/>
                  <a:pt x="1144" y="398"/>
                  <a:pt x="1144" y="394"/>
                </a:cubicBezTo>
                <a:close/>
                <a:moveTo>
                  <a:pt x="1026" y="370"/>
                </a:moveTo>
                <a:cubicBezTo>
                  <a:pt x="1015" y="370"/>
                  <a:pt x="1006" y="375"/>
                  <a:pt x="998" y="384"/>
                </a:cubicBezTo>
                <a:cubicBezTo>
                  <a:pt x="1006" y="344"/>
                  <a:pt x="1006" y="344"/>
                  <a:pt x="1006" y="344"/>
                </a:cubicBezTo>
                <a:cubicBezTo>
                  <a:pt x="985" y="344"/>
                  <a:pt x="985" y="344"/>
                  <a:pt x="985" y="344"/>
                </a:cubicBezTo>
                <a:cubicBezTo>
                  <a:pt x="964" y="457"/>
                  <a:pt x="964" y="457"/>
                  <a:pt x="964" y="457"/>
                </a:cubicBezTo>
                <a:cubicBezTo>
                  <a:pt x="984" y="457"/>
                  <a:pt x="984" y="457"/>
                  <a:pt x="984" y="457"/>
                </a:cubicBezTo>
                <a:cubicBezTo>
                  <a:pt x="991" y="418"/>
                  <a:pt x="991" y="418"/>
                  <a:pt x="991" y="418"/>
                </a:cubicBezTo>
                <a:cubicBezTo>
                  <a:pt x="991" y="418"/>
                  <a:pt x="991" y="418"/>
                  <a:pt x="991" y="418"/>
                </a:cubicBezTo>
                <a:cubicBezTo>
                  <a:pt x="995" y="398"/>
                  <a:pt x="1007" y="387"/>
                  <a:pt x="1016" y="387"/>
                </a:cubicBezTo>
                <a:cubicBezTo>
                  <a:pt x="1024" y="387"/>
                  <a:pt x="1027" y="392"/>
                  <a:pt x="1027" y="399"/>
                </a:cubicBezTo>
                <a:cubicBezTo>
                  <a:pt x="1027" y="402"/>
                  <a:pt x="1026" y="406"/>
                  <a:pt x="1026" y="409"/>
                </a:cubicBezTo>
                <a:cubicBezTo>
                  <a:pt x="1017" y="457"/>
                  <a:pt x="1017" y="457"/>
                  <a:pt x="1017" y="457"/>
                </a:cubicBezTo>
                <a:cubicBezTo>
                  <a:pt x="1037" y="457"/>
                  <a:pt x="1037" y="457"/>
                  <a:pt x="1037" y="457"/>
                </a:cubicBezTo>
                <a:cubicBezTo>
                  <a:pt x="1046" y="408"/>
                  <a:pt x="1046" y="408"/>
                  <a:pt x="1046" y="408"/>
                </a:cubicBezTo>
                <a:cubicBezTo>
                  <a:pt x="1047" y="403"/>
                  <a:pt x="1048" y="398"/>
                  <a:pt x="1048" y="394"/>
                </a:cubicBezTo>
                <a:cubicBezTo>
                  <a:pt x="1048" y="378"/>
                  <a:pt x="1038" y="370"/>
                  <a:pt x="1026" y="370"/>
                </a:cubicBezTo>
                <a:close/>
                <a:moveTo>
                  <a:pt x="791" y="350"/>
                </a:moveTo>
                <a:cubicBezTo>
                  <a:pt x="771" y="350"/>
                  <a:pt x="771" y="350"/>
                  <a:pt x="771" y="350"/>
                </a:cubicBezTo>
                <a:cubicBezTo>
                  <a:pt x="767" y="372"/>
                  <a:pt x="767" y="372"/>
                  <a:pt x="767" y="372"/>
                </a:cubicBezTo>
                <a:cubicBezTo>
                  <a:pt x="755" y="372"/>
                  <a:pt x="755" y="372"/>
                  <a:pt x="755" y="372"/>
                </a:cubicBezTo>
                <a:cubicBezTo>
                  <a:pt x="752" y="388"/>
                  <a:pt x="752" y="388"/>
                  <a:pt x="752" y="388"/>
                </a:cubicBezTo>
                <a:cubicBezTo>
                  <a:pt x="764" y="388"/>
                  <a:pt x="764" y="388"/>
                  <a:pt x="764" y="388"/>
                </a:cubicBezTo>
                <a:cubicBezTo>
                  <a:pt x="756" y="426"/>
                  <a:pt x="756" y="426"/>
                  <a:pt x="756" y="426"/>
                </a:cubicBezTo>
                <a:cubicBezTo>
                  <a:pt x="755" y="432"/>
                  <a:pt x="755" y="437"/>
                  <a:pt x="755" y="441"/>
                </a:cubicBezTo>
                <a:cubicBezTo>
                  <a:pt x="755" y="451"/>
                  <a:pt x="761" y="459"/>
                  <a:pt x="775" y="459"/>
                </a:cubicBezTo>
                <a:cubicBezTo>
                  <a:pt x="780" y="459"/>
                  <a:pt x="785" y="458"/>
                  <a:pt x="788" y="457"/>
                </a:cubicBezTo>
                <a:cubicBezTo>
                  <a:pt x="788" y="457"/>
                  <a:pt x="788" y="457"/>
                  <a:pt x="788" y="457"/>
                </a:cubicBezTo>
                <a:cubicBezTo>
                  <a:pt x="791" y="441"/>
                  <a:pt x="791" y="441"/>
                  <a:pt x="791" y="441"/>
                </a:cubicBezTo>
                <a:cubicBezTo>
                  <a:pt x="789" y="442"/>
                  <a:pt x="786" y="442"/>
                  <a:pt x="783" y="442"/>
                </a:cubicBezTo>
                <a:cubicBezTo>
                  <a:pt x="777" y="442"/>
                  <a:pt x="775" y="439"/>
                  <a:pt x="775" y="434"/>
                </a:cubicBezTo>
                <a:cubicBezTo>
                  <a:pt x="775" y="430"/>
                  <a:pt x="776" y="426"/>
                  <a:pt x="777" y="422"/>
                </a:cubicBezTo>
                <a:cubicBezTo>
                  <a:pt x="784" y="388"/>
                  <a:pt x="784" y="388"/>
                  <a:pt x="784" y="388"/>
                </a:cubicBezTo>
                <a:cubicBezTo>
                  <a:pt x="803" y="388"/>
                  <a:pt x="803" y="388"/>
                  <a:pt x="803" y="388"/>
                </a:cubicBezTo>
                <a:cubicBezTo>
                  <a:pt x="806" y="372"/>
                  <a:pt x="806" y="372"/>
                  <a:pt x="806" y="372"/>
                </a:cubicBezTo>
                <a:cubicBezTo>
                  <a:pt x="787" y="372"/>
                  <a:pt x="787" y="372"/>
                  <a:pt x="787" y="372"/>
                </a:cubicBezTo>
                <a:lnTo>
                  <a:pt x="791" y="350"/>
                </a:lnTo>
                <a:close/>
                <a:moveTo>
                  <a:pt x="1556" y="441"/>
                </a:moveTo>
                <a:cubicBezTo>
                  <a:pt x="1556" y="444"/>
                  <a:pt x="1556" y="444"/>
                  <a:pt x="1556" y="444"/>
                </a:cubicBezTo>
                <a:cubicBezTo>
                  <a:pt x="1551" y="444"/>
                  <a:pt x="1551" y="444"/>
                  <a:pt x="1551" y="444"/>
                </a:cubicBezTo>
                <a:cubicBezTo>
                  <a:pt x="1548" y="457"/>
                  <a:pt x="1548" y="457"/>
                  <a:pt x="1548" y="457"/>
                </a:cubicBezTo>
                <a:cubicBezTo>
                  <a:pt x="1546" y="457"/>
                  <a:pt x="1546" y="457"/>
                  <a:pt x="1546" y="457"/>
                </a:cubicBezTo>
                <a:cubicBezTo>
                  <a:pt x="1548" y="444"/>
                  <a:pt x="1548" y="444"/>
                  <a:pt x="1548" y="444"/>
                </a:cubicBezTo>
                <a:cubicBezTo>
                  <a:pt x="1543" y="444"/>
                  <a:pt x="1543" y="444"/>
                  <a:pt x="1543" y="444"/>
                </a:cubicBezTo>
                <a:cubicBezTo>
                  <a:pt x="1544" y="441"/>
                  <a:pt x="1544" y="441"/>
                  <a:pt x="1544" y="441"/>
                </a:cubicBezTo>
                <a:lnTo>
                  <a:pt x="1556" y="441"/>
                </a:lnTo>
                <a:close/>
                <a:moveTo>
                  <a:pt x="1576" y="441"/>
                </a:moveTo>
                <a:cubicBezTo>
                  <a:pt x="1573" y="457"/>
                  <a:pt x="1573" y="457"/>
                  <a:pt x="1573" y="457"/>
                </a:cubicBezTo>
                <a:cubicBezTo>
                  <a:pt x="1570" y="457"/>
                  <a:pt x="1570" y="457"/>
                  <a:pt x="1570" y="457"/>
                </a:cubicBezTo>
                <a:cubicBezTo>
                  <a:pt x="1572" y="446"/>
                  <a:pt x="1572" y="446"/>
                  <a:pt x="1572" y="446"/>
                </a:cubicBezTo>
                <a:cubicBezTo>
                  <a:pt x="1566" y="454"/>
                  <a:pt x="1566" y="454"/>
                  <a:pt x="1566" y="454"/>
                </a:cubicBezTo>
                <a:cubicBezTo>
                  <a:pt x="1564" y="454"/>
                  <a:pt x="1564" y="454"/>
                  <a:pt x="1564" y="454"/>
                </a:cubicBezTo>
                <a:cubicBezTo>
                  <a:pt x="1561" y="446"/>
                  <a:pt x="1561" y="446"/>
                  <a:pt x="1561" y="446"/>
                </a:cubicBezTo>
                <a:cubicBezTo>
                  <a:pt x="1559" y="457"/>
                  <a:pt x="1559" y="457"/>
                  <a:pt x="1559" y="457"/>
                </a:cubicBezTo>
                <a:cubicBezTo>
                  <a:pt x="1556" y="457"/>
                  <a:pt x="1556" y="457"/>
                  <a:pt x="1556" y="457"/>
                </a:cubicBezTo>
                <a:cubicBezTo>
                  <a:pt x="1559" y="441"/>
                  <a:pt x="1559" y="441"/>
                  <a:pt x="1559" y="441"/>
                </a:cubicBezTo>
                <a:cubicBezTo>
                  <a:pt x="1561" y="441"/>
                  <a:pt x="1561" y="441"/>
                  <a:pt x="1561" y="441"/>
                </a:cubicBezTo>
                <a:cubicBezTo>
                  <a:pt x="1566" y="450"/>
                  <a:pt x="1566" y="450"/>
                  <a:pt x="1566" y="450"/>
                </a:cubicBezTo>
                <a:cubicBezTo>
                  <a:pt x="1573" y="441"/>
                  <a:pt x="1573" y="441"/>
                  <a:pt x="1573" y="441"/>
                </a:cubicBezTo>
                <a:lnTo>
                  <a:pt x="1576" y="441"/>
                </a:lnTo>
                <a:close/>
                <a:moveTo>
                  <a:pt x="1472" y="489"/>
                </a:moveTo>
                <a:cubicBezTo>
                  <a:pt x="1488" y="496"/>
                  <a:pt x="1503" y="493"/>
                  <a:pt x="1514" y="473"/>
                </a:cubicBezTo>
                <a:cubicBezTo>
                  <a:pt x="1514" y="473"/>
                  <a:pt x="1514" y="473"/>
                  <a:pt x="1514" y="473"/>
                </a:cubicBezTo>
                <a:cubicBezTo>
                  <a:pt x="1571" y="372"/>
                  <a:pt x="1571" y="372"/>
                  <a:pt x="1571" y="372"/>
                </a:cubicBezTo>
                <a:cubicBezTo>
                  <a:pt x="1549" y="372"/>
                  <a:pt x="1549" y="372"/>
                  <a:pt x="1549" y="372"/>
                </a:cubicBezTo>
                <a:cubicBezTo>
                  <a:pt x="1517" y="435"/>
                  <a:pt x="1517" y="435"/>
                  <a:pt x="1517" y="435"/>
                </a:cubicBezTo>
                <a:cubicBezTo>
                  <a:pt x="1509" y="372"/>
                  <a:pt x="1509" y="372"/>
                  <a:pt x="1509" y="372"/>
                </a:cubicBezTo>
                <a:cubicBezTo>
                  <a:pt x="1488" y="372"/>
                  <a:pt x="1488" y="372"/>
                  <a:pt x="1488" y="372"/>
                </a:cubicBezTo>
                <a:cubicBezTo>
                  <a:pt x="1503" y="455"/>
                  <a:pt x="1503" y="455"/>
                  <a:pt x="1503" y="455"/>
                </a:cubicBezTo>
                <a:cubicBezTo>
                  <a:pt x="1497" y="468"/>
                  <a:pt x="1497" y="468"/>
                  <a:pt x="1497" y="468"/>
                </a:cubicBezTo>
                <a:cubicBezTo>
                  <a:pt x="1491" y="478"/>
                  <a:pt x="1480" y="475"/>
                  <a:pt x="1475" y="472"/>
                </a:cubicBezTo>
                <a:lnTo>
                  <a:pt x="1472" y="489"/>
                </a:lnTo>
                <a:close/>
                <a:moveTo>
                  <a:pt x="838" y="199"/>
                </a:moveTo>
                <a:cubicBezTo>
                  <a:pt x="838" y="217"/>
                  <a:pt x="832" y="232"/>
                  <a:pt x="820" y="244"/>
                </a:cubicBezTo>
                <a:cubicBezTo>
                  <a:pt x="804" y="260"/>
                  <a:pt x="778" y="269"/>
                  <a:pt x="746" y="269"/>
                </a:cubicBezTo>
                <a:cubicBezTo>
                  <a:pt x="724" y="269"/>
                  <a:pt x="701" y="263"/>
                  <a:pt x="688" y="255"/>
                </a:cubicBezTo>
                <a:cubicBezTo>
                  <a:pt x="696" y="210"/>
                  <a:pt x="696" y="210"/>
                  <a:pt x="696" y="210"/>
                </a:cubicBezTo>
                <a:cubicBezTo>
                  <a:pt x="710" y="218"/>
                  <a:pt x="734" y="226"/>
                  <a:pt x="752" y="226"/>
                </a:cubicBezTo>
                <a:cubicBezTo>
                  <a:pt x="767" y="226"/>
                  <a:pt x="776" y="219"/>
                  <a:pt x="776" y="208"/>
                </a:cubicBezTo>
                <a:cubicBezTo>
                  <a:pt x="776" y="198"/>
                  <a:pt x="769" y="191"/>
                  <a:pt x="752" y="182"/>
                </a:cubicBezTo>
                <a:cubicBezTo>
                  <a:pt x="724" y="168"/>
                  <a:pt x="710" y="151"/>
                  <a:pt x="710" y="130"/>
                </a:cubicBezTo>
                <a:cubicBezTo>
                  <a:pt x="710" y="88"/>
                  <a:pt x="745" y="60"/>
                  <a:pt x="798" y="60"/>
                </a:cubicBezTo>
                <a:cubicBezTo>
                  <a:pt x="825" y="60"/>
                  <a:pt x="844" y="67"/>
                  <a:pt x="854" y="73"/>
                </a:cubicBezTo>
                <a:cubicBezTo>
                  <a:pt x="845" y="119"/>
                  <a:pt x="845" y="119"/>
                  <a:pt x="845" y="119"/>
                </a:cubicBezTo>
                <a:cubicBezTo>
                  <a:pt x="837" y="113"/>
                  <a:pt x="817" y="104"/>
                  <a:pt x="795" y="104"/>
                </a:cubicBezTo>
                <a:cubicBezTo>
                  <a:pt x="779" y="104"/>
                  <a:pt x="769" y="111"/>
                  <a:pt x="769" y="121"/>
                </a:cubicBezTo>
                <a:cubicBezTo>
                  <a:pt x="769" y="129"/>
                  <a:pt x="777" y="136"/>
                  <a:pt x="793" y="144"/>
                </a:cubicBezTo>
                <a:cubicBezTo>
                  <a:pt x="814" y="155"/>
                  <a:pt x="838" y="170"/>
                  <a:pt x="838" y="199"/>
                </a:cubicBezTo>
                <a:close/>
                <a:moveTo>
                  <a:pt x="472" y="61"/>
                </a:moveTo>
                <a:cubicBezTo>
                  <a:pt x="398" y="61"/>
                  <a:pt x="342" y="115"/>
                  <a:pt x="342" y="187"/>
                </a:cubicBezTo>
                <a:cubicBezTo>
                  <a:pt x="342" y="237"/>
                  <a:pt x="375" y="269"/>
                  <a:pt x="426" y="269"/>
                </a:cubicBezTo>
                <a:cubicBezTo>
                  <a:pt x="448" y="269"/>
                  <a:pt x="469" y="265"/>
                  <a:pt x="483" y="258"/>
                </a:cubicBezTo>
                <a:cubicBezTo>
                  <a:pt x="493" y="209"/>
                  <a:pt x="493" y="209"/>
                  <a:pt x="493" y="209"/>
                </a:cubicBezTo>
                <a:cubicBezTo>
                  <a:pt x="474" y="218"/>
                  <a:pt x="460" y="221"/>
                  <a:pt x="443" y="221"/>
                </a:cubicBezTo>
                <a:cubicBezTo>
                  <a:pt x="424" y="221"/>
                  <a:pt x="404" y="211"/>
                  <a:pt x="404" y="181"/>
                </a:cubicBezTo>
                <a:cubicBezTo>
                  <a:pt x="404" y="145"/>
                  <a:pt x="429" y="108"/>
                  <a:pt x="472" y="108"/>
                </a:cubicBezTo>
                <a:cubicBezTo>
                  <a:pt x="484" y="108"/>
                  <a:pt x="495" y="111"/>
                  <a:pt x="504" y="116"/>
                </a:cubicBezTo>
                <a:cubicBezTo>
                  <a:pt x="513" y="68"/>
                  <a:pt x="513" y="68"/>
                  <a:pt x="513" y="68"/>
                </a:cubicBezTo>
                <a:cubicBezTo>
                  <a:pt x="503" y="63"/>
                  <a:pt x="487" y="61"/>
                  <a:pt x="472" y="61"/>
                </a:cubicBezTo>
                <a:close/>
                <a:moveTo>
                  <a:pt x="1515" y="223"/>
                </a:moveTo>
                <a:cubicBezTo>
                  <a:pt x="1540" y="223"/>
                  <a:pt x="1561" y="217"/>
                  <a:pt x="1585" y="203"/>
                </a:cubicBezTo>
                <a:cubicBezTo>
                  <a:pt x="1575" y="253"/>
                  <a:pt x="1575" y="253"/>
                  <a:pt x="1575" y="253"/>
                </a:cubicBezTo>
                <a:cubicBezTo>
                  <a:pt x="1547" y="267"/>
                  <a:pt x="1514" y="269"/>
                  <a:pt x="1501" y="269"/>
                </a:cubicBezTo>
                <a:cubicBezTo>
                  <a:pt x="1445" y="269"/>
                  <a:pt x="1414" y="238"/>
                  <a:pt x="1414" y="185"/>
                </a:cubicBezTo>
                <a:cubicBezTo>
                  <a:pt x="1414" y="154"/>
                  <a:pt x="1425" y="123"/>
                  <a:pt x="1445" y="100"/>
                </a:cubicBezTo>
                <a:cubicBezTo>
                  <a:pt x="1467" y="74"/>
                  <a:pt x="1497" y="60"/>
                  <a:pt x="1530" y="60"/>
                </a:cubicBezTo>
                <a:cubicBezTo>
                  <a:pt x="1572" y="60"/>
                  <a:pt x="1600" y="85"/>
                  <a:pt x="1600" y="121"/>
                </a:cubicBezTo>
                <a:cubicBezTo>
                  <a:pt x="1600" y="137"/>
                  <a:pt x="1595" y="151"/>
                  <a:pt x="1584" y="161"/>
                </a:cubicBezTo>
                <a:cubicBezTo>
                  <a:pt x="1564" y="181"/>
                  <a:pt x="1515" y="192"/>
                  <a:pt x="1470" y="183"/>
                </a:cubicBezTo>
                <a:cubicBezTo>
                  <a:pt x="1468" y="208"/>
                  <a:pt x="1487" y="223"/>
                  <a:pt x="1515" y="223"/>
                </a:cubicBezTo>
                <a:close/>
                <a:moveTo>
                  <a:pt x="1477" y="144"/>
                </a:moveTo>
                <a:cubicBezTo>
                  <a:pt x="1511" y="145"/>
                  <a:pt x="1531" y="141"/>
                  <a:pt x="1539" y="133"/>
                </a:cubicBezTo>
                <a:cubicBezTo>
                  <a:pt x="1549" y="124"/>
                  <a:pt x="1546" y="104"/>
                  <a:pt x="1523" y="104"/>
                </a:cubicBezTo>
                <a:cubicBezTo>
                  <a:pt x="1497" y="104"/>
                  <a:pt x="1481" y="125"/>
                  <a:pt x="1477" y="144"/>
                </a:cubicBezTo>
                <a:close/>
                <a:moveTo>
                  <a:pt x="1384" y="61"/>
                </a:moveTo>
                <a:cubicBezTo>
                  <a:pt x="1309" y="61"/>
                  <a:pt x="1253" y="115"/>
                  <a:pt x="1253" y="187"/>
                </a:cubicBezTo>
                <a:cubicBezTo>
                  <a:pt x="1253" y="237"/>
                  <a:pt x="1287" y="269"/>
                  <a:pt x="1338" y="269"/>
                </a:cubicBezTo>
                <a:cubicBezTo>
                  <a:pt x="1360" y="269"/>
                  <a:pt x="1381" y="265"/>
                  <a:pt x="1395" y="258"/>
                </a:cubicBezTo>
                <a:cubicBezTo>
                  <a:pt x="1404" y="209"/>
                  <a:pt x="1404" y="209"/>
                  <a:pt x="1404" y="209"/>
                </a:cubicBezTo>
                <a:cubicBezTo>
                  <a:pt x="1386" y="218"/>
                  <a:pt x="1371" y="221"/>
                  <a:pt x="1354" y="221"/>
                </a:cubicBezTo>
                <a:cubicBezTo>
                  <a:pt x="1336" y="221"/>
                  <a:pt x="1316" y="211"/>
                  <a:pt x="1316" y="181"/>
                </a:cubicBezTo>
                <a:cubicBezTo>
                  <a:pt x="1316" y="145"/>
                  <a:pt x="1341" y="108"/>
                  <a:pt x="1383" y="108"/>
                </a:cubicBezTo>
                <a:cubicBezTo>
                  <a:pt x="1396" y="108"/>
                  <a:pt x="1407" y="111"/>
                  <a:pt x="1416" y="116"/>
                </a:cubicBezTo>
                <a:cubicBezTo>
                  <a:pt x="1425" y="68"/>
                  <a:pt x="1425" y="68"/>
                  <a:pt x="1425" y="68"/>
                </a:cubicBezTo>
                <a:cubicBezTo>
                  <a:pt x="1414" y="63"/>
                  <a:pt x="1399" y="61"/>
                  <a:pt x="1384" y="61"/>
                </a:cubicBezTo>
                <a:close/>
                <a:moveTo>
                  <a:pt x="1244" y="153"/>
                </a:moveTo>
                <a:cubicBezTo>
                  <a:pt x="1222" y="265"/>
                  <a:pt x="1222" y="265"/>
                  <a:pt x="1222" y="265"/>
                </a:cubicBezTo>
                <a:cubicBezTo>
                  <a:pt x="1166" y="265"/>
                  <a:pt x="1166" y="265"/>
                  <a:pt x="1166" y="265"/>
                </a:cubicBezTo>
                <a:cubicBezTo>
                  <a:pt x="1173" y="226"/>
                  <a:pt x="1173" y="226"/>
                  <a:pt x="1173" y="226"/>
                </a:cubicBezTo>
                <a:cubicBezTo>
                  <a:pt x="1165" y="250"/>
                  <a:pt x="1146" y="269"/>
                  <a:pt x="1113" y="269"/>
                </a:cubicBezTo>
                <a:cubicBezTo>
                  <a:pt x="1074" y="269"/>
                  <a:pt x="1056" y="234"/>
                  <a:pt x="1056" y="199"/>
                </a:cubicBezTo>
                <a:cubicBezTo>
                  <a:pt x="1056" y="160"/>
                  <a:pt x="1072" y="120"/>
                  <a:pt x="1098" y="94"/>
                </a:cubicBezTo>
                <a:cubicBezTo>
                  <a:pt x="1120" y="72"/>
                  <a:pt x="1148" y="60"/>
                  <a:pt x="1180" y="60"/>
                </a:cubicBezTo>
                <a:cubicBezTo>
                  <a:pt x="1204" y="61"/>
                  <a:pt x="1222" y="67"/>
                  <a:pt x="1233" y="81"/>
                </a:cubicBezTo>
                <a:cubicBezTo>
                  <a:pt x="1249" y="101"/>
                  <a:pt x="1248" y="131"/>
                  <a:pt x="1244" y="153"/>
                </a:cubicBezTo>
                <a:close/>
                <a:moveTo>
                  <a:pt x="1189" y="127"/>
                </a:moveTo>
                <a:cubicBezTo>
                  <a:pt x="1188" y="113"/>
                  <a:pt x="1181" y="105"/>
                  <a:pt x="1168" y="105"/>
                </a:cubicBezTo>
                <a:cubicBezTo>
                  <a:pt x="1140" y="105"/>
                  <a:pt x="1116" y="154"/>
                  <a:pt x="1116" y="187"/>
                </a:cubicBezTo>
                <a:cubicBezTo>
                  <a:pt x="1116" y="208"/>
                  <a:pt x="1124" y="221"/>
                  <a:pt x="1137" y="221"/>
                </a:cubicBezTo>
                <a:cubicBezTo>
                  <a:pt x="1159" y="221"/>
                  <a:pt x="1177" y="198"/>
                  <a:pt x="1184" y="165"/>
                </a:cubicBezTo>
                <a:cubicBezTo>
                  <a:pt x="1186" y="154"/>
                  <a:pt x="1190" y="136"/>
                  <a:pt x="1189" y="127"/>
                </a:cubicBezTo>
                <a:close/>
                <a:moveTo>
                  <a:pt x="332" y="153"/>
                </a:moveTo>
                <a:cubicBezTo>
                  <a:pt x="311" y="265"/>
                  <a:pt x="311" y="265"/>
                  <a:pt x="311" y="265"/>
                </a:cubicBezTo>
                <a:cubicBezTo>
                  <a:pt x="254" y="265"/>
                  <a:pt x="254" y="265"/>
                  <a:pt x="254" y="265"/>
                </a:cubicBezTo>
                <a:cubicBezTo>
                  <a:pt x="261" y="226"/>
                  <a:pt x="261" y="226"/>
                  <a:pt x="261" y="226"/>
                </a:cubicBezTo>
                <a:cubicBezTo>
                  <a:pt x="254" y="250"/>
                  <a:pt x="234" y="269"/>
                  <a:pt x="202" y="269"/>
                </a:cubicBezTo>
                <a:cubicBezTo>
                  <a:pt x="162" y="269"/>
                  <a:pt x="144" y="234"/>
                  <a:pt x="144" y="199"/>
                </a:cubicBezTo>
                <a:cubicBezTo>
                  <a:pt x="144" y="160"/>
                  <a:pt x="160" y="120"/>
                  <a:pt x="186" y="94"/>
                </a:cubicBezTo>
                <a:cubicBezTo>
                  <a:pt x="208" y="72"/>
                  <a:pt x="236" y="60"/>
                  <a:pt x="268" y="60"/>
                </a:cubicBezTo>
                <a:cubicBezTo>
                  <a:pt x="292" y="61"/>
                  <a:pt x="310" y="67"/>
                  <a:pt x="321" y="81"/>
                </a:cubicBezTo>
                <a:cubicBezTo>
                  <a:pt x="338" y="101"/>
                  <a:pt x="336" y="131"/>
                  <a:pt x="332" y="153"/>
                </a:cubicBezTo>
                <a:close/>
                <a:moveTo>
                  <a:pt x="278" y="127"/>
                </a:moveTo>
                <a:cubicBezTo>
                  <a:pt x="277" y="113"/>
                  <a:pt x="270" y="105"/>
                  <a:pt x="256" y="105"/>
                </a:cubicBezTo>
                <a:cubicBezTo>
                  <a:pt x="229" y="105"/>
                  <a:pt x="204" y="154"/>
                  <a:pt x="204" y="187"/>
                </a:cubicBezTo>
                <a:cubicBezTo>
                  <a:pt x="204" y="208"/>
                  <a:pt x="212" y="221"/>
                  <a:pt x="226" y="221"/>
                </a:cubicBezTo>
                <a:cubicBezTo>
                  <a:pt x="247" y="221"/>
                  <a:pt x="266" y="198"/>
                  <a:pt x="272" y="165"/>
                </a:cubicBezTo>
                <a:cubicBezTo>
                  <a:pt x="274" y="154"/>
                  <a:pt x="278" y="136"/>
                  <a:pt x="278" y="127"/>
                </a:cubicBezTo>
                <a:close/>
                <a:moveTo>
                  <a:pt x="1052" y="137"/>
                </a:moveTo>
                <a:cubicBezTo>
                  <a:pt x="1052" y="185"/>
                  <a:pt x="1029" y="235"/>
                  <a:pt x="987" y="258"/>
                </a:cubicBezTo>
                <a:cubicBezTo>
                  <a:pt x="971" y="266"/>
                  <a:pt x="956" y="269"/>
                  <a:pt x="943" y="269"/>
                </a:cubicBezTo>
                <a:cubicBezTo>
                  <a:pt x="922" y="269"/>
                  <a:pt x="911" y="261"/>
                  <a:pt x="904" y="249"/>
                </a:cubicBezTo>
                <a:cubicBezTo>
                  <a:pt x="889" y="329"/>
                  <a:pt x="889" y="329"/>
                  <a:pt x="889" y="329"/>
                </a:cubicBezTo>
                <a:cubicBezTo>
                  <a:pt x="829" y="329"/>
                  <a:pt x="829" y="329"/>
                  <a:pt x="829" y="329"/>
                </a:cubicBezTo>
                <a:cubicBezTo>
                  <a:pt x="880" y="64"/>
                  <a:pt x="880" y="64"/>
                  <a:pt x="880" y="64"/>
                </a:cubicBezTo>
                <a:cubicBezTo>
                  <a:pt x="932" y="64"/>
                  <a:pt x="932" y="64"/>
                  <a:pt x="932" y="64"/>
                </a:cubicBezTo>
                <a:cubicBezTo>
                  <a:pt x="926" y="96"/>
                  <a:pt x="926" y="96"/>
                  <a:pt x="926" y="96"/>
                </a:cubicBezTo>
                <a:cubicBezTo>
                  <a:pt x="941" y="75"/>
                  <a:pt x="963" y="60"/>
                  <a:pt x="987" y="60"/>
                </a:cubicBezTo>
                <a:cubicBezTo>
                  <a:pt x="1027" y="60"/>
                  <a:pt x="1052" y="90"/>
                  <a:pt x="1052" y="137"/>
                </a:cubicBezTo>
                <a:close/>
                <a:moveTo>
                  <a:pt x="990" y="141"/>
                </a:moveTo>
                <a:cubicBezTo>
                  <a:pt x="990" y="132"/>
                  <a:pt x="988" y="109"/>
                  <a:pt x="966" y="109"/>
                </a:cubicBezTo>
                <a:cubicBezTo>
                  <a:pt x="944" y="109"/>
                  <a:pt x="926" y="134"/>
                  <a:pt x="918" y="172"/>
                </a:cubicBezTo>
                <a:cubicBezTo>
                  <a:pt x="916" y="185"/>
                  <a:pt x="909" y="224"/>
                  <a:pt x="936" y="224"/>
                </a:cubicBezTo>
                <a:cubicBezTo>
                  <a:pt x="967" y="224"/>
                  <a:pt x="990" y="180"/>
                  <a:pt x="990" y="141"/>
                </a:cubicBezTo>
                <a:close/>
                <a:moveTo>
                  <a:pt x="83" y="109"/>
                </a:moveTo>
                <a:cubicBezTo>
                  <a:pt x="91" y="64"/>
                  <a:pt x="91" y="64"/>
                  <a:pt x="91" y="64"/>
                </a:cubicBezTo>
                <a:cubicBezTo>
                  <a:pt x="39" y="64"/>
                  <a:pt x="39" y="64"/>
                  <a:pt x="39" y="64"/>
                </a:cubicBezTo>
                <a:cubicBezTo>
                  <a:pt x="0" y="268"/>
                  <a:pt x="0" y="268"/>
                  <a:pt x="0" y="268"/>
                </a:cubicBezTo>
                <a:cubicBezTo>
                  <a:pt x="59" y="268"/>
                  <a:pt x="59" y="268"/>
                  <a:pt x="59" y="268"/>
                </a:cubicBezTo>
                <a:cubicBezTo>
                  <a:pt x="75" y="184"/>
                  <a:pt x="75" y="184"/>
                  <a:pt x="75" y="184"/>
                </a:cubicBezTo>
                <a:cubicBezTo>
                  <a:pt x="85" y="135"/>
                  <a:pt x="113" y="115"/>
                  <a:pt x="154" y="121"/>
                </a:cubicBezTo>
                <a:cubicBezTo>
                  <a:pt x="165" y="60"/>
                  <a:pt x="165" y="60"/>
                  <a:pt x="165" y="60"/>
                </a:cubicBezTo>
                <a:cubicBezTo>
                  <a:pt x="129" y="56"/>
                  <a:pt x="96" y="77"/>
                  <a:pt x="83" y="109"/>
                </a:cubicBezTo>
                <a:close/>
                <a:moveTo>
                  <a:pt x="559" y="265"/>
                </a:moveTo>
                <a:cubicBezTo>
                  <a:pt x="579" y="157"/>
                  <a:pt x="579" y="157"/>
                  <a:pt x="579" y="157"/>
                </a:cubicBezTo>
                <a:cubicBezTo>
                  <a:pt x="621" y="265"/>
                  <a:pt x="621" y="265"/>
                  <a:pt x="621" y="265"/>
                </a:cubicBezTo>
                <a:cubicBezTo>
                  <a:pt x="685" y="265"/>
                  <a:pt x="685" y="265"/>
                  <a:pt x="685" y="265"/>
                </a:cubicBezTo>
                <a:cubicBezTo>
                  <a:pt x="641" y="157"/>
                  <a:pt x="641" y="157"/>
                  <a:pt x="641" y="157"/>
                </a:cubicBezTo>
                <a:cubicBezTo>
                  <a:pt x="721" y="64"/>
                  <a:pt x="721" y="64"/>
                  <a:pt x="721" y="64"/>
                </a:cubicBezTo>
                <a:cubicBezTo>
                  <a:pt x="656" y="64"/>
                  <a:pt x="656" y="64"/>
                  <a:pt x="656" y="64"/>
                </a:cubicBezTo>
                <a:cubicBezTo>
                  <a:pt x="579" y="156"/>
                  <a:pt x="579" y="156"/>
                  <a:pt x="579" y="156"/>
                </a:cubicBezTo>
                <a:cubicBezTo>
                  <a:pt x="609" y="0"/>
                  <a:pt x="609" y="0"/>
                  <a:pt x="609" y="0"/>
                </a:cubicBezTo>
                <a:cubicBezTo>
                  <a:pt x="550" y="0"/>
                  <a:pt x="550" y="0"/>
                  <a:pt x="550" y="0"/>
                </a:cubicBezTo>
                <a:cubicBezTo>
                  <a:pt x="500" y="265"/>
                  <a:pt x="500" y="265"/>
                  <a:pt x="500" y="265"/>
                </a:cubicBezTo>
                <a:lnTo>
                  <a:pt x="559" y="26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8324809"/>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Lst>
  <p:hf hdr="0" ftr="0" dt="0"/>
  <p:txStyles>
    <p:titleStyle>
      <a:lvl1pPr algn="l" defTabSz="914400" rtl="0" eaLnBrk="1" fontAlgn="base" latinLnBrk="0" hangingPunct="1">
        <a:lnSpc>
          <a:spcPct val="112000"/>
        </a:lnSpc>
        <a:spcBef>
          <a:spcPct val="0"/>
        </a:spcBef>
        <a:buNone/>
        <a:defRPr lang="en-US" sz="4500" kern="1200" dirty="0">
          <a:ln w="9525">
            <a:noFill/>
          </a:ln>
          <a:solidFill>
            <a:schemeClr val="bg1"/>
          </a:solidFill>
          <a:latin typeface="+mj-lt"/>
          <a:ea typeface="+mj-ea"/>
          <a:cs typeface="+mj-cs"/>
        </a:defRPr>
      </a:lvl1pPr>
    </p:titleStyle>
    <p:bodyStyle>
      <a:lvl1pPr marL="142875" marR="0" indent="-142875"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bg1"/>
          </a:solidFill>
          <a:latin typeface="+mn-lt"/>
          <a:ea typeface="+mn-ea"/>
          <a:cs typeface="+mn-cs"/>
        </a:defRPr>
      </a:lvl1pPr>
      <a:lvl2pPr marL="428625" marR="0" indent="-145257"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bg1"/>
          </a:solidFill>
          <a:latin typeface="+mn-lt"/>
          <a:ea typeface="+mn-ea"/>
          <a:cs typeface="+mn-cs"/>
        </a:defRPr>
      </a:lvl2pPr>
      <a:lvl3pPr marL="714375" marR="0" indent="-147638"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bg1"/>
          </a:solidFill>
          <a:latin typeface="+mn-lt"/>
          <a:ea typeface="+mn-ea"/>
          <a:cs typeface="+mn-cs"/>
        </a:defRPr>
      </a:lvl3pPr>
      <a:lvl4pPr marL="1000125" marR="0" indent="-150019"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bg1"/>
          </a:solidFill>
          <a:latin typeface="+mn-lt"/>
          <a:ea typeface="+mn-ea"/>
          <a:cs typeface="+mn-cs"/>
        </a:defRPr>
      </a:lvl4pPr>
      <a:lvl5pPr marL="1285875" marR="0" indent="-152400" algn="l" defTabSz="914400" rtl="0" eaLnBrk="1" fontAlgn="auto" latinLnBrk="0" hangingPunct="1">
        <a:lnSpc>
          <a:spcPct val="100000"/>
        </a:lnSpc>
        <a:spcBef>
          <a:spcPts val="0"/>
        </a:spcBef>
        <a:spcAft>
          <a:spcPts val="1500"/>
        </a:spcAft>
        <a:buClr>
          <a:srgbClr val="EB0000"/>
        </a:buClr>
        <a:buSzTx/>
        <a:buFont typeface="Arial" panose="020B0604020202020204" pitchFamily="34" charset="0"/>
        <a:buChar char="•"/>
        <a:tabLst/>
        <a:defRPr sz="15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28">
          <p15:clr>
            <a:srgbClr val="000000"/>
          </p15:clr>
        </p15:guide>
        <p15:guide id="4" pos="7449">
          <p15:clr>
            <a:srgbClr val="000000"/>
          </p15:clr>
        </p15:guide>
        <p15:guide id="5" orient="horz" pos="228">
          <p15:clr>
            <a:srgbClr val="000000"/>
          </p15:clr>
        </p15:guide>
        <p15:guide id="11" orient="horz" pos="3120">
          <p15:clr>
            <a:srgbClr val="000000"/>
          </p15:clr>
        </p15:guide>
        <p15:guide id="14" orient="horz" pos="4092">
          <p15:clr>
            <a:srgbClr val="000000"/>
          </p15:clr>
        </p15:guide>
        <p15:guide id="34" pos="2040">
          <p15:clr>
            <a:srgbClr val="000000"/>
          </p15:clr>
        </p15:guide>
        <p15:guide id="36" pos="3840">
          <p15:clr>
            <a:srgbClr val="000000"/>
          </p15:clr>
        </p15:guide>
        <p15:guide id="38" pos="5652">
          <p15:clr>
            <a:srgbClr val="000000"/>
          </p15:clr>
        </p15:guide>
        <p15:guide id="40" orient="horz" pos="2163">
          <p15:clr>
            <a:srgbClr val="000000"/>
          </p15:clr>
        </p15:guide>
        <p15:guide id="41" orient="horz" pos="120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CA562E9-9D33-4AF8-A98E-CC5C6C1A5CC8}"/>
              </a:ext>
            </a:extLst>
          </p:cNvPr>
          <p:cNvSpPr>
            <a:spLocks noGrp="1"/>
          </p:cNvSpPr>
          <p:nvPr>
            <p:ph type="subTitle" idx="1"/>
          </p:nvPr>
        </p:nvSpPr>
        <p:spPr>
          <a:xfrm>
            <a:off x="442379" y="2682888"/>
            <a:ext cx="4242562" cy="1153319"/>
          </a:xfrm>
        </p:spPr>
        <p:txBody>
          <a:bodyPr/>
          <a:lstStyle/>
          <a:p>
            <a:endParaRPr lang="en-US" dirty="0"/>
          </a:p>
          <a:p>
            <a:endParaRPr lang="en-US" dirty="0"/>
          </a:p>
        </p:txBody>
      </p:sp>
      <p:sp>
        <p:nvSpPr>
          <p:cNvPr id="7" name="Text Placeholder 6">
            <a:extLst>
              <a:ext uri="{FF2B5EF4-FFF2-40B4-BE49-F238E27FC236}">
                <a16:creationId xmlns:a16="http://schemas.microsoft.com/office/drawing/2014/main" id="{A8729565-9940-4CED-A952-CF6E5BA5008A}"/>
              </a:ext>
            </a:extLst>
          </p:cNvPr>
          <p:cNvSpPr>
            <a:spLocks noGrp="1"/>
          </p:cNvSpPr>
          <p:nvPr>
            <p:ph type="body" sz="quarter" idx="10"/>
          </p:nvPr>
        </p:nvSpPr>
        <p:spPr>
          <a:xfrm>
            <a:off x="361875" y="4131900"/>
            <a:ext cx="4019626" cy="790575"/>
          </a:xfrm>
        </p:spPr>
        <p:txBody>
          <a:bodyPr vert="horz" lIns="0" tIns="0" rIns="0" bIns="0"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Author : SA  Dzoan.Nguyen@rackspace.com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Meeting</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0" i="1" u="none" strike="noStrike" cap="none" normalizeH="0" baseline="0" dirty="0">
                <a:ln>
                  <a:noFill/>
                </a:ln>
                <a:solidFill>
                  <a:schemeClr val="bg1"/>
                </a:solidFill>
                <a:effectLst/>
                <a:latin typeface="Arial" panose="020B0604020202020204" pitchFamily="34" charset="0"/>
              </a:rPr>
              <a:t>Date: April 10, 2025 | Time: 09:00 - 11:00 | Format: Hybrid (Online + On-site)</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lvl="0"/>
            <a:endParaRPr lang="en-US" dirty="0"/>
          </a:p>
        </p:txBody>
      </p:sp>
      <p:sp>
        <p:nvSpPr>
          <p:cNvPr id="8" name="Rectangle 4">
            <a:extLst>
              <a:ext uri="{FF2B5EF4-FFF2-40B4-BE49-F238E27FC236}">
                <a16:creationId xmlns:a16="http://schemas.microsoft.com/office/drawing/2014/main" id="{76C33926-39B2-D7BF-46FC-E7FDFB4F85F8}"/>
              </a:ext>
            </a:extLst>
          </p:cNvPr>
          <p:cNvSpPr>
            <a:spLocks noChangeArrowheads="1"/>
          </p:cNvSpPr>
          <p:nvPr/>
        </p:nvSpPr>
        <p:spPr bwMode="auto">
          <a:xfrm>
            <a:off x="361875" y="2238128"/>
            <a:ext cx="401962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Arial" panose="020B0604020202020204" pitchFamily="34" charset="0"/>
              </a:rPr>
              <a:t>FTI  </a:t>
            </a:r>
            <a:r>
              <a:rPr kumimoji="0" lang="en-US" altLang="en-US" sz="3200" b="1" i="0" u="none" strike="noStrike" cap="none" normalizeH="0" baseline="0" dirty="0" err="1">
                <a:ln>
                  <a:noFill/>
                </a:ln>
                <a:solidFill>
                  <a:schemeClr val="bg1"/>
                </a:solidFill>
                <a:effectLst/>
                <a:latin typeface="Arial" panose="020B0604020202020204" pitchFamily="34" charset="0"/>
              </a:rPr>
              <a:t>PCaaS</a:t>
            </a:r>
            <a:r>
              <a:rPr kumimoji="0" lang="en-US" altLang="en-US" sz="3200" b="1" i="0" u="none" strike="noStrike" cap="none" normalizeH="0" baseline="0" dirty="0">
                <a:ln>
                  <a:noFill/>
                </a:ln>
                <a:solidFill>
                  <a:schemeClr val="bg1"/>
                </a:solidFill>
                <a:effectLst/>
                <a:latin typeface="Arial" panose="020B0604020202020204" pitchFamily="34" charset="0"/>
              </a:rPr>
              <a:t> Project Kickoff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7F58DAE-E315-2E5F-2952-4E59E756200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a:extLst>
              <a:ext uri="{FF2B5EF4-FFF2-40B4-BE49-F238E27FC236}">
                <a16:creationId xmlns:a16="http://schemas.microsoft.com/office/drawing/2014/main" id="{23624B0D-575A-AD57-A335-16586A4027D7}"/>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74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45CD-5F07-6441-61F7-153B28F4225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587121-9D63-7380-4DC0-BFD4025D8ADB}"/>
              </a:ext>
            </a:extLst>
          </p:cNvPr>
          <p:cNvSpPr>
            <a:spLocks noGrp="1"/>
          </p:cNvSpPr>
          <p:nvPr>
            <p:ph type="sldNum" sz="quarter" idx="11"/>
          </p:nvPr>
        </p:nvSpPr>
        <p:spPr/>
        <p:txBody>
          <a:bodyPr/>
          <a:lstStyle/>
          <a:p>
            <a:fld id="{762E77F0-FB5B-4E8E-9BC9-34F14560A017}" type="slidenum">
              <a:rPr lang="en-US" smtClean="0"/>
              <a:pPr/>
              <a:t>10</a:t>
            </a:fld>
            <a:endParaRPr lang="en-US"/>
          </a:p>
        </p:txBody>
      </p:sp>
      <p:sp>
        <p:nvSpPr>
          <p:cNvPr id="2" name="Title 1">
            <a:extLst>
              <a:ext uri="{FF2B5EF4-FFF2-40B4-BE49-F238E27FC236}">
                <a16:creationId xmlns:a16="http://schemas.microsoft.com/office/drawing/2014/main" id="{D8DEDB0D-4D48-CE02-EC3A-307DFF7DCE1C}"/>
              </a:ext>
            </a:extLst>
          </p:cNvPr>
          <p:cNvSpPr>
            <a:spLocks noGrp="1"/>
          </p:cNvSpPr>
          <p:nvPr>
            <p:ph type="title"/>
          </p:nvPr>
        </p:nvSpPr>
        <p:spPr/>
        <p:txBody>
          <a:bodyPr/>
          <a:lstStyle/>
          <a:p>
            <a:r>
              <a:rPr lang="en-US" b="1" dirty="0"/>
              <a:t>OpenStack Cloud Architecture</a:t>
            </a:r>
            <a:br>
              <a:rPr lang="en-US" b="1" dirty="0"/>
            </a:br>
            <a:endParaRPr lang="en-SG" dirty="0"/>
          </a:p>
        </p:txBody>
      </p:sp>
      <p:sp>
        <p:nvSpPr>
          <p:cNvPr id="7" name="Rectangle 1">
            <a:extLst>
              <a:ext uri="{FF2B5EF4-FFF2-40B4-BE49-F238E27FC236}">
                <a16:creationId xmlns:a16="http://schemas.microsoft.com/office/drawing/2014/main" id="{83924067-5AA5-DB79-0392-8177AEF9958F}"/>
              </a:ext>
            </a:extLst>
          </p:cNvPr>
          <p:cNvSpPr>
            <a:spLocks noChangeArrowheads="1"/>
          </p:cNvSpPr>
          <p:nvPr/>
        </p:nvSpPr>
        <p:spPr bwMode="auto">
          <a:xfrm>
            <a:off x="3238500" y="1296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1" name="TextBox 10">
            <a:extLst>
              <a:ext uri="{FF2B5EF4-FFF2-40B4-BE49-F238E27FC236}">
                <a16:creationId xmlns:a16="http://schemas.microsoft.com/office/drawing/2014/main" id="{BBBC8780-F305-31C0-5260-6F12F66DBA71}"/>
              </a:ext>
            </a:extLst>
          </p:cNvPr>
          <p:cNvSpPr txBox="1"/>
          <p:nvPr/>
        </p:nvSpPr>
        <p:spPr>
          <a:xfrm>
            <a:off x="555171" y="863105"/>
            <a:ext cx="5226956" cy="2718693"/>
          </a:xfrm>
          <a:prstGeom prst="rect">
            <a:avLst/>
          </a:prstGeom>
          <a:noFill/>
        </p:spPr>
        <p:txBody>
          <a:bodyPr wrap="square">
            <a:spAutoFit/>
          </a:bodyPr>
          <a:lstStyle/>
          <a:p>
            <a:pPr algn="l" rtl="0" fontAlgn="base">
              <a:lnSpc>
                <a:spcPts val="1552"/>
              </a:lnSpc>
            </a:pPr>
            <a:endParaRPr lang="en-US" sz="1100" b="1" i="0" dirty="0">
              <a:solidFill>
                <a:srgbClr val="000000"/>
              </a:solidFill>
              <a:effectLst/>
              <a:latin typeface="Arial" panose="020B0604020202020204" pitchFamily="34" charset="0"/>
            </a:endParaRPr>
          </a:p>
          <a:p>
            <a:pPr algn="l" rtl="0" fontAlgn="base">
              <a:spcBef>
                <a:spcPts val="300"/>
              </a:spcBef>
              <a:spcAft>
                <a:spcPts val="1000"/>
              </a:spcAft>
            </a:pPr>
            <a:r>
              <a:rPr lang="en-US" sz="1800" b="1" i="0" dirty="0">
                <a:solidFill>
                  <a:srgbClr val="000000"/>
                </a:solidFill>
                <a:effectLst/>
                <a:latin typeface="Arial" panose="020B0604020202020204" pitchFamily="34" charset="0"/>
              </a:rPr>
              <a:t>The compute node, </a:t>
            </a:r>
            <a:r>
              <a:rPr lang="en-US" sz="1800" b="0" i="0" dirty="0">
                <a:solidFill>
                  <a:srgbClr val="000000"/>
                </a:solidFill>
                <a:effectLst/>
                <a:latin typeface="Arial" panose="020B0604020202020204" pitchFamily="34" charset="0"/>
              </a:rPr>
              <a:t>also known as the hypervisor, utilizes Linux VM CPU-based acceleration and is typically scaled to the desired number. </a:t>
            </a:r>
          </a:p>
          <a:p>
            <a:pPr algn="l" rtl="0" fontAlgn="base">
              <a:spcBef>
                <a:spcPts val="300"/>
              </a:spcBef>
              <a:spcAft>
                <a:spcPts val="1000"/>
              </a:spcAft>
            </a:pPr>
            <a:r>
              <a:rPr lang="en-US" sz="1800" b="0" i="0" dirty="0">
                <a:solidFill>
                  <a:srgbClr val="000000"/>
                </a:solidFill>
                <a:effectLst/>
                <a:latin typeface="Arial" panose="020B0604020202020204" pitchFamily="34" charset="0"/>
              </a:rPr>
              <a:t>The standard control plane (2+3 nodes) can manage up to 500 physical hypervisor and in special use cases exceed that limit once the build frequency of virtual machines is determined. </a:t>
            </a:r>
          </a:p>
        </p:txBody>
      </p:sp>
      <p:pic>
        <p:nvPicPr>
          <p:cNvPr id="12" name="Picture 2">
            <a:extLst>
              <a:ext uri="{FF2B5EF4-FFF2-40B4-BE49-F238E27FC236}">
                <a16:creationId xmlns:a16="http://schemas.microsoft.com/office/drawing/2014/main" id="{B1AC4DFC-536E-4A2E-6DD3-BFA976D21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756" y="652479"/>
            <a:ext cx="5226957" cy="62055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8115F0D-E8F8-F8D2-84E3-7979D5288BF9}"/>
              </a:ext>
            </a:extLst>
          </p:cNvPr>
          <p:cNvSpPr txBox="1"/>
          <p:nvPr/>
        </p:nvSpPr>
        <p:spPr>
          <a:xfrm>
            <a:off x="555171" y="3581726"/>
            <a:ext cx="5453743" cy="2623795"/>
          </a:xfrm>
          <a:prstGeom prst="rect">
            <a:avLst/>
          </a:prstGeom>
          <a:noFill/>
        </p:spPr>
        <p:txBody>
          <a:bodyPr wrap="square">
            <a:spAutoFit/>
          </a:bodyPr>
          <a:lstStyle/>
          <a:p>
            <a:pPr algn="l" rtl="0" fontAlgn="base"/>
            <a:r>
              <a:rPr lang="en-US" sz="1800" b="1" i="0" dirty="0">
                <a:solidFill>
                  <a:srgbClr val="000000"/>
                </a:solidFill>
                <a:effectLst/>
                <a:latin typeface="Arial" panose="020B0604020202020204" pitchFamily="34" charset="0"/>
              </a:rPr>
              <a:t>Bare Metal Nodes </a:t>
            </a:r>
          </a:p>
          <a:p>
            <a:pPr algn="l" rtl="0" fontAlgn="base">
              <a:spcBef>
                <a:spcPts val="300"/>
              </a:spcBef>
              <a:spcAft>
                <a:spcPts val="1000"/>
              </a:spcAft>
            </a:pPr>
            <a:r>
              <a:rPr lang="en-US" sz="1800" b="0" i="0" dirty="0">
                <a:solidFill>
                  <a:srgbClr val="000000"/>
                </a:solidFill>
                <a:effectLst/>
                <a:latin typeface="Arial" panose="020B0604020202020204" pitchFamily="34" charset="0"/>
              </a:rPr>
              <a:t>OpenStack does allow for the management of physical servers grouped in a bare-metal pool. These servers can be built like virtual machines by using custom </a:t>
            </a:r>
            <a:r>
              <a:rPr lang="en-US" sz="1800" b="0" i="0" dirty="0" err="1">
                <a:solidFill>
                  <a:srgbClr val="000000"/>
                </a:solidFill>
                <a:effectLst/>
                <a:latin typeface="Arial" panose="020B0604020202020204" pitchFamily="34" charset="0"/>
              </a:rPr>
              <a:t>flavours</a:t>
            </a:r>
            <a:r>
              <a:rPr lang="en-US" sz="1800" b="0" i="0" dirty="0">
                <a:solidFill>
                  <a:srgbClr val="000000"/>
                </a:solidFill>
                <a:effectLst/>
                <a:latin typeface="Arial" panose="020B0604020202020204" pitchFamily="34" charset="0"/>
              </a:rPr>
              <a:t> in a self-service capacity. End users or operators will be able to provision physical servers, including hypervisors themselves, per the OpenStack project and configure the bare-metal servers into existing networks (VLANs). </a:t>
            </a:r>
          </a:p>
        </p:txBody>
      </p:sp>
    </p:spTree>
    <p:extLst>
      <p:ext uri="{BB962C8B-B14F-4D97-AF65-F5344CB8AC3E}">
        <p14:creationId xmlns:p14="http://schemas.microsoft.com/office/powerpoint/2010/main" val="56596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E2659-69FB-9EE3-ACA2-CC71B2D4285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D5128E-76BB-4738-FE02-5CB56EA9D4D9}"/>
              </a:ext>
            </a:extLst>
          </p:cNvPr>
          <p:cNvSpPr>
            <a:spLocks noGrp="1"/>
          </p:cNvSpPr>
          <p:nvPr>
            <p:ph type="sldNum" sz="quarter" idx="11"/>
          </p:nvPr>
        </p:nvSpPr>
        <p:spPr/>
        <p:txBody>
          <a:bodyPr/>
          <a:lstStyle/>
          <a:p>
            <a:fld id="{762E77F0-FB5B-4E8E-9BC9-34F14560A017}" type="slidenum">
              <a:rPr lang="en-US" smtClean="0"/>
              <a:pPr/>
              <a:t>11</a:t>
            </a:fld>
            <a:endParaRPr lang="en-US"/>
          </a:p>
        </p:txBody>
      </p:sp>
      <p:sp>
        <p:nvSpPr>
          <p:cNvPr id="2" name="Title 1">
            <a:extLst>
              <a:ext uri="{FF2B5EF4-FFF2-40B4-BE49-F238E27FC236}">
                <a16:creationId xmlns:a16="http://schemas.microsoft.com/office/drawing/2014/main" id="{262D601F-8D39-24B8-8F27-0C0078E33548}"/>
              </a:ext>
            </a:extLst>
          </p:cNvPr>
          <p:cNvSpPr>
            <a:spLocks noGrp="1"/>
          </p:cNvSpPr>
          <p:nvPr>
            <p:ph type="title"/>
          </p:nvPr>
        </p:nvSpPr>
        <p:spPr>
          <a:xfrm>
            <a:off x="323249" y="255393"/>
            <a:ext cx="11495554" cy="607712"/>
          </a:xfrm>
        </p:spPr>
        <p:txBody>
          <a:bodyPr/>
          <a:lstStyle/>
          <a:p>
            <a:r>
              <a:rPr lang="en-US" b="1" dirty="0"/>
              <a:t>OpenStack Cloud Architecture</a:t>
            </a:r>
            <a:br>
              <a:rPr lang="en-US" b="1" dirty="0"/>
            </a:br>
            <a:endParaRPr lang="en-SG" dirty="0"/>
          </a:p>
        </p:txBody>
      </p:sp>
      <p:sp>
        <p:nvSpPr>
          <p:cNvPr id="7" name="Rectangle 1">
            <a:extLst>
              <a:ext uri="{FF2B5EF4-FFF2-40B4-BE49-F238E27FC236}">
                <a16:creationId xmlns:a16="http://schemas.microsoft.com/office/drawing/2014/main" id="{D96A0E2A-99F5-0C61-97EE-C71705833EA5}"/>
              </a:ext>
            </a:extLst>
          </p:cNvPr>
          <p:cNvSpPr>
            <a:spLocks noChangeArrowheads="1"/>
          </p:cNvSpPr>
          <p:nvPr/>
        </p:nvSpPr>
        <p:spPr bwMode="auto">
          <a:xfrm>
            <a:off x="3238500" y="1296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1" name="TextBox 10">
            <a:extLst>
              <a:ext uri="{FF2B5EF4-FFF2-40B4-BE49-F238E27FC236}">
                <a16:creationId xmlns:a16="http://schemas.microsoft.com/office/drawing/2014/main" id="{C5A18B0D-346B-19F0-88DC-11A1788B9FAF}"/>
              </a:ext>
            </a:extLst>
          </p:cNvPr>
          <p:cNvSpPr txBox="1"/>
          <p:nvPr/>
        </p:nvSpPr>
        <p:spPr>
          <a:xfrm>
            <a:off x="555171" y="863105"/>
            <a:ext cx="11081658" cy="1740220"/>
          </a:xfrm>
          <a:prstGeom prst="rect">
            <a:avLst/>
          </a:prstGeom>
          <a:noFill/>
        </p:spPr>
        <p:txBody>
          <a:bodyPr wrap="square">
            <a:spAutoFit/>
          </a:bodyPr>
          <a:lstStyle/>
          <a:p>
            <a:pPr algn="l" rtl="0" fontAlgn="base"/>
            <a:r>
              <a:rPr lang="en-US" sz="1800" b="1" i="0" dirty="0">
                <a:solidFill>
                  <a:srgbClr val="000000"/>
                </a:solidFill>
                <a:effectLst/>
                <a:latin typeface="Arial" panose="020B0604020202020204" pitchFamily="34" charset="0"/>
              </a:rPr>
              <a:t>Block and File Storage Management </a:t>
            </a:r>
          </a:p>
          <a:p>
            <a:pPr algn="l" rtl="0" fontAlgn="base">
              <a:spcBef>
                <a:spcPts val="300"/>
              </a:spcBef>
              <a:spcAft>
                <a:spcPts val="1000"/>
              </a:spcAft>
            </a:pPr>
            <a:r>
              <a:rPr lang="en-US" sz="1800" b="0" i="0" dirty="0">
                <a:solidFill>
                  <a:srgbClr val="000000"/>
                </a:solidFill>
                <a:effectLst/>
                <a:latin typeface="Arial" panose="020B0604020202020204" pitchFamily="34" charset="0"/>
              </a:rPr>
              <a:t>The OpenStack Block Storage API communicates with the physical storage to provision and attach block volumes to virtual machines.</a:t>
            </a:r>
          </a:p>
          <a:p>
            <a:pPr algn="l" rtl="0" fontAlgn="base">
              <a:spcBef>
                <a:spcPts val="300"/>
              </a:spcBef>
              <a:spcAft>
                <a:spcPts val="1000"/>
              </a:spcAft>
            </a:pPr>
            <a:r>
              <a:rPr lang="en-US" sz="1800" b="0" i="0" dirty="0">
                <a:solidFill>
                  <a:srgbClr val="000000"/>
                </a:solidFill>
                <a:effectLst/>
                <a:latin typeface="Arial" panose="020B0604020202020204" pitchFamily="34" charset="0"/>
              </a:rPr>
              <a:t> </a:t>
            </a:r>
            <a:endParaRPr lang="en-US" sz="4400" b="0" i="0" dirty="0">
              <a:solidFill>
                <a:srgbClr val="000000"/>
              </a:solidFill>
              <a:effectLst/>
              <a:latin typeface="Segoe UI" panose="020B0502040204020203" pitchFamily="34" charset="0"/>
            </a:endParaRPr>
          </a:p>
          <a:p>
            <a:pPr algn="l" rtl="0" fontAlgn="base">
              <a:lnSpc>
                <a:spcPts val="1552"/>
              </a:lnSpc>
            </a:pPr>
            <a:endParaRPr lang="en-US" sz="1800" b="0" i="0" dirty="0">
              <a:solidFill>
                <a:srgbClr val="000000"/>
              </a:solidFill>
              <a:effectLst/>
              <a:latin typeface="Arial" panose="020B0604020202020204" pitchFamily="34" charset="0"/>
            </a:endParaRPr>
          </a:p>
        </p:txBody>
      </p:sp>
      <p:pic>
        <p:nvPicPr>
          <p:cNvPr id="6152" name="Picture 8" descr="A diagram of a server&#10;&#10;Description automatically generated">
            <a:extLst>
              <a:ext uri="{FF2B5EF4-FFF2-40B4-BE49-F238E27FC236}">
                <a16:creationId xmlns:a16="http://schemas.microsoft.com/office/drawing/2014/main" id="{03D2AD54-6EEA-7E36-DF00-A72E0AA4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62" y="1888906"/>
            <a:ext cx="7168494" cy="44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2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2AAA0-8DC8-F4B5-5ED4-8541FB0A6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E71BA3-1EE0-5CCD-B38F-5DD4932D2FF0}"/>
              </a:ext>
            </a:extLst>
          </p:cNvPr>
          <p:cNvSpPr>
            <a:spLocks noGrp="1"/>
          </p:cNvSpPr>
          <p:nvPr>
            <p:ph type="sldNum" sz="quarter" idx="11"/>
          </p:nvPr>
        </p:nvSpPr>
        <p:spPr/>
        <p:txBody>
          <a:bodyPr/>
          <a:lstStyle/>
          <a:p>
            <a:fld id="{762E77F0-FB5B-4E8E-9BC9-34F14560A017}" type="slidenum">
              <a:rPr lang="en-US" smtClean="0"/>
              <a:pPr/>
              <a:t>12</a:t>
            </a:fld>
            <a:endParaRPr lang="en-US"/>
          </a:p>
        </p:txBody>
      </p:sp>
      <p:sp>
        <p:nvSpPr>
          <p:cNvPr id="4" name="Text Placeholder 3">
            <a:extLst>
              <a:ext uri="{FF2B5EF4-FFF2-40B4-BE49-F238E27FC236}">
                <a16:creationId xmlns:a16="http://schemas.microsoft.com/office/drawing/2014/main" id="{06B9EEC1-C4D0-BB7B-A116-1C2931ABED64}"/>
              </a:ext>
            </a:extLst>
          </p:cNvPr>
          <p:cNvSpPr>
            <a:spLocks noGrp="1"/>
          </p:cNvSpPr>
          <p:nvPr>
            <p:ph type="body" sz="quarter" idx="12"/>
          </p:nvPr>
        </p:nvSpPr>
        <p:spPr/>
        <p:txBody>
          <a:bodyPr/>
          <a:lstStyle/>
          <a:p>
            <a:pPr marL="0" indent="0" algn="l" rtl="0" fontAlgn="base">
              <a:buNone/>
            </a:pPr>
            <a:r>
              <a:rPr lang="en-US" sz="2800" b="1" i="0" dirty="0">
                <a:solidFill>
                  <a:srgbClr val="000000"/>
                </a:solidFill>
                <a:effectLst/>
                <a:latin typeface="Arial" panose="020B0604020202020204" pitchFamily="34" charset="0"/>
              </a:rPr>
              <a:t>Network and CIDR Requirements </a:t>
            </a:r>
          </a:p>
          <a:p>
            <a:pPr algn="l" rtl="0" fontAlgn="base">
              <a:spcBef>
                <a:spcPts val="300"/>
              </a:spcBef>
              <a:spcAft>
                <a:spcPts val="1000"/>
              </a:spcAft>
            </a:pPr>
            <a:r>
              <a:rPr lang="en-US" sz="2400" b="0" i="0" dirty="0">
                <a:solidFill>
                  <a:srgbClr val="000000"/>
                </a:solidFill>
                <a:effectLst/>
                <a:latin typeface="Arial" panose="020B0604020202020204" pitchFamily="34" charset="0"/>
              </a:rPr>
              <a:t>Rackspace-managed OpenStack required infrastructure networks to operate and scale out the cluster. These networks are present for each cluster and isolated in separate VLANs. No cluster shares the same IP space; the non-routed networks can technically be copied for other environments within the same or other data </a:t>
            </a:r>
            <a:r>
              <a:rPr lang="en-US" sz="2400" b="0" i="0" dirty="0" err="1">
                <a:solidFill>
                  <a:srgbClr val="000000"/>
                </a:solidFill>
                <a:effectLst/>
                <a:latin typeface="Arial" panose="020B0604020202020204" pitchFamily="34" charset="0"/>
              </a:rPr>
              <a:t>centre</a:t>
            </a:r>
            <a:r>
              <a:rPr lang="en-US" sz="2400" b="0" i="0" dirty="0">
                <a:solidFill>
                  <a:srgbClr val="000000"/>
                </a:solidFill>
                <a:effectLst/>
                <a:latin typeface="Arial" panose="020B0604020202020204" pitchFamily="34" charset="0"/>
              </a:rPr>
              <a:t>, but the general recommendation is to use unique CIDRs per cluster. The CIDR displayed here are listed as examples and are expected to be changed in actual builds. The network mask must be /24 or smaller. </a:t>
            </a:r>
          </a:p>
          <a:p>
            <a:pPr algn="l" rtl="0" fontAlgn="base">
              <a:spcBef>
                <a:spcPts val="300"/>
              </a:spcBef>
              <a:spcAft>
                <a:spcPts val="1000"/>
              </a:spcAft>
            </a:pPr>
            <a:r>
              <a:rPr lang="en-US" sz="2400" b="0" i="0" dirty="0">
                <a:solidFill>
                  <a:srgbClr val="000000"/>
                </a:solidFill>
                <a:effectLst/>
                <a:latin typeface="Arial" panose="020B0604020202020204" pitchFamily="34" charset="0"/>
              </a:rPr>
              <a:t>Also if the cluster is implemented in a leaf-spine network model, custom CIDR which as subnet of a super network must be provisioned. These configurations are </a:t>
            </a:r>
            <a:r>
              <a:rPr lang="en-US" sz="2400" b="0" i="0" dirty="0" err="1">
                <a:solidFill>
                  <a:srgbClr val="000000"/>
                </a:solidFill>
                <a:effectLst/>
                <a:latin typeface="Arial" panose="020B0604020202020204" pitchFamily="34" charset="0"/>
              </a:rPr>
              <a:t>specialised</a:t>
            </a:r>
            <a:r>
              <a:rPr lang="en-US" sz="2400" b="0" i="0" dirty="0">
                <a:solidFill>
                  <a:srgbClr val="000000"/>
                </a:solidFill>
                <a:effectLst/>
                <a:latin typeface="Arial" panose="020B0604020202020204" pitchFamily="34" charset="0"/>
              </a:rPr>
              <a:t> and require specific network designs, the standard architecture allows only for flat networks. </a:t>
            </a:r>
          </a:p>
          <a:p>
            <a:pPr marL="0" indent="0">
              <a:buNone/>
            </a:pPr>
            <a:endParaRPr lang="en-SG" dirty="0"/>
          </a:p>
        </p:txBody>
      </p:sp>
      <p:sp>
        <p:nvSpPr>
          <p:cNvPr id="2" name="Title 1">
            <a:extLst>
              <a:ext uri="{FF2B5EF4-FFF2-40B4-BE49-F238E27FC236}">
                <a16:creationId xmlns:a16="http://schemas.microsoft.com/office/drawing/2014/main" id="{FDC50DC0-8429-1DF7-B902-608D92A9AF10}"/>
              </a:ext>
            </a:extLst>
          </p:cNvPr>
          <p:cNvSpPr>
            <a:spLocks noGrp="1"/>
          </p:cNvSpPr>
          <p:nvPr>
            <p:ph type="title"/>
          </p:nvPr>
        </p:nvSpPr>
        <p:spPr/>
        <p:txBody>
          <a:bodyPr/>
          <a:lstStyle/>
          <a:p>
            <a:br>
              <a:rPr lang="en-SG" dirty="0"/>
            </a:br>
            <a:br>
              <a:rPr lang="en-SG" dirty="0"/>
            </a:br>
            <a:br>
              <a:rPr lang="en-SG" dirty="0"/>
            </a:br>
            <a:endParaRPr lang="en-SG" dirty="0"/>
          </a:p>
        </p:txBody>
      </p:sp>
    </p:spTree>
    <p:extLst>
      <p:ext uri="{BB962C8B-B14F-4D97-AF65-F5344CB8AC3E}">
        <p14:creationId xmlns:p14="http://schemas.microsoft.com/office/powerpoint/2010/main" val="4384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70E039-93E9-1495-15A3-4A2329E7D4BC}"/>
              </a:ext>
            </a:extLst>
          </p:cNvPr>
          <p:cNvSpPr>
            <a:spLocks noGrp="1"/>
          </p:cNvSpPr>
          <p:nvPr>
            <p:ph type="sldNum" sz="quarter" idx="11"/>
          </p:nvPr>
        </p:nvSpPr>
        <p:spPr/>
        <p:txBody>
          <a:bodyPr/>
          <a:lstStyle/>
          <a:p>
            <a:fld id="{762E77F0-FB5B-4E8E-9BC9-34F14560A017}" type="slidenum">
              <a:rPr lang="en-US" smtClean="0"/>
              <a:pPr/>
              <a:t>13</a:t>
            </a:fld>
            <a:endParaRPr lang="en-US"/>
          </a:p>
        </p:txBody>
      </p:sp>
      <p:sp>
        <p:nvSpPr>
          <p:cNvPr id="4" name="Text Placeholder 3">
            <a:extLst>
              <a:ext uri="{FF2B5EF4-FFF2-40B4-BE49-F238E27FC236}">
                <a16:creationId xmlns:a16="http://schemas.microsoft.com/office/drawing/2014/main" id="{2AD436D6-0D4C-F45B-F88D-0B47305B6C5E}"/>
              </a:ext>
            </a:extLst>
          </p:cNvPr>
          <p:cNvSpPr>
            <a:spLocks noGrp="1"/>
          </p:cNvSpPr>
          <p:nvPr>
            <p:ph type="body" sz="quarter" idx="12"/>
          </p:nvPr>
        </p:nvSpPr>
        <p:spPr/>
        <p:txBody>
          <a:bodyPr/>
          <a:lstStyle/>
          <a:p>
            <a:pPr marL="0" indent="0" algn="l" rtl="0" fontAlgn="base">
              <a:buNone/>
            </a:pPr>
            <a:r>
              <a:rPr lang="en-US" sz="3200" b="1" i="0" dirty="0">
                <a:solidFill>
                  <a:srgbClr val="000000"/>
                </a:solidFill>
                <a:effectLst/>
                <a:latin typeface="Arial" panose="020B0604020202020204" pitchFamily="34" charset="0"/>
              </a:rPr>
              <a:t>Identity and Access Management </a:t>
            </a:r>
          </a:p>
          <a:p>
            <a:pPr algn="l" rtl="0" fontAlgn="base">
              <a:spcBef>
                <a:spcPts val="300"/>
              </a:spcBef>
              <a:spcAft>
                <a:spcPts val="1000"/>
              </a:spcAft>
            </a:pPr>
            <a:r>
              <a:rPr lang="en-US" sz="2400" b="0" i="0" dirty="0">
                <a:solidFill>
                  <a:srgbClr val="000000"/>
                </a:solidFill>
                <a:effectLst/>
                <a:latin typeface="Arial" panose="020B0604020202020204" pitchFamily="34" charset="0"/>
              </a:rPr>
              <a:t>Keystone, OpenStack’s identity management service, provides </a:t>
            </a:r>
            <a:r>
              <a:rPr lang="en-US" sz="2400" b="0" i="0" dirty="0" err="1">
                <a:solidFill>
                  <a:srgbClr val="000000"/>
                </a:solidFill>
                <a:effectLst/>
                <a:latin typeface="Arial" panose="020B0604020202020204" pitchFamily="34" charset="0"/>
              </a:rPr>
              <a:t>centralised</a:t>
            </a:r>
            <a:r>
              <a:rPr lang="en-US" sz="2400" b="0" i="0" dirty="0">
                <a:solidFill>
                  <a:srgbClr val="000000"/>
                </a:solidFill>
                <a:effectLst/>
                <a:latin typeface="Arial" panose="020B0604020202020204" pitchFamily="34" charset="0"/>
              </a:rPr>
              <a:t> authentication and access control, ensuring that users can only access resources they are </a:t>
            </a:r>
            <a:r>
              <a:rPr lang="en-US" sz="2400" b="0" i="0" dirty="0" err="1">
                <a:solidFill>
                  <a:srgbClr val="000000"/>
                </a:solidFill>
                <a:effectLst/>
                <a:latin typeface="Arial" panose="020B0604020202020204" pitchFamily="34" charset="0"/>
              </a:rPr>
              <a:t>authorised</a:t>
            </a:r>
            <a:r>
              <a:rPr lang="en-US" sz="2400" b="0" i="0" dirty="0">
                <a:solidFill>
                  <a:srgbClr val="000000"/>
                </a:solidFill>
                <a:effectLst/>
                <a:latin typeface="Arial" panose="020B0604020202020204" pitchFamily="34" charset="0"/>
              </a:rPr>
              <a:t> to use: </a:t>
            </a:r>
          </a:p>
          <a:p>
            <a:pPr algn="l" rtl="0" fontAlgn="base">
              <a:buFont typeface="Arial" panose="020B0604020202020204" pitchFamily="34" charset="0"/>
              <a:buChar char="•"/>
            </a:pPr>
            <a:r>
              <a:rPr lang="en-US" sz="2400" b="1" i="0" dirty="0">
                <a:solidFill>
                  <a:srgbClr val="000000"/>
                </a:solidFill>
                <a:effectLst/>
                <a:latin typeface="Arial" panose="020B0604020202020204" pitchFamily="34" charset="0"/>
              </a:rPr>
              <a:t>Multi-Factor Authentication (MFA):</a:t>
            </a:r>
            <a:r>
              <a:rPr lang="en-US" sz="2400" b="0" i="0" dirty="0">
                <a:solidFill>
                  <a:srgbClr val="000000"/>
                </a:solidFill>
                <a:effectLst/>
                <a:latin typeface="Arial" panose="020B0604020202020204" pitchFamily="34" charset="0"/>
              </a:rPr>
              <a:t> Adds a layer of security for administrative and API access, reducing the risk of </a:t>
            </a:r>
            <a:r>
              <a:rPr lang="en-US" sz="2400" b="0" i="0" dirty="0" err="1">
                <a:solidFill>
                  <a:srgbClr val="000000"/>
                </a:solidFill>
                <a:effectLst/>
                <a:latin typeface="Arial" panose="020B0604020202020204" pitchFamily="34" charset="0"/>
              </a:rPr>
              <a:t>unauthorised</a:t>
            </a:r>
            <a:r>
              <a:rPr lang="en-US" sz="2400" b="0" i="0" dirty="0">
                <a:solidFill>
                  <a:srgbClr val="000000"/>
                </a:solidFill>
                <a:effectLst/>
                <a:latin typeface="Arial" panose="020B0604020202020204" pitchFamily="34" charset="0"/>
              </a:rPr>
              <a:t> access. </a:t>
            </a:r>
          </a:p>
          <a:p>
            <a:pPr algn="l" rtl="0" fontAlgn="base">
              <a:buFont typeface="Arial" panose="020B0604020202020204" pitchFamily="34" charset="0"/>
              <a:buChar char="•"/>
            </a:pPr>
            <a:r>
              <a:rPr lang="en-US" sz="2400" b="1" i="0" dirty="0">
                <a:solidFill>
                  <a:srgbClr val="000000"/>
                </a:solidFill>
                <a:effectLst/>
                <a:latin typeface="Arial" panose="020B0604020202020204" pitchFamily="34" charset="0"/>
              </a:rPr>
              <a:t>Federated Identity</a:t>
            </a:r>
            <a:r>
              <a:rPr lang="en-US" sz="2400" b="0" i="0" dirty="0">
                <a:solidFill>
                  <a:srgbClr val="000000"/>
                </a:solidFill>
                <a:effectLst/>
                <a:latin typeface="Arial" panose="020B0604020202020204" pitchFamily="34" charset="0"/>
              </a:rPr>
              <a:t>: Allows integration with existing identity management systems, such as Active Directory, providing seamless access for banking staff. </a:t>
            </a:r>
          </a:p>
          <a:p>
            <a:pPr algn="l" rtl="0" fontAlgn="base">
              <a:buFont typeface="Arial" panose="020B0604020202020204" pitchFamily="34" charset="0"/>
              <a:buChar char="•"/>
            </a:pPr>
            <a:r>
              <a:rPr lang="en-US" sz="2400" b="1" i="0" dirty="0">
                <a:solidFill>
                  <a:srgbClr val="000000"/>
                </a:solidFill>
                <a:effectLst/>
                <a:latin typeface="Arial" panose="020B0604020202020204" pitchFamily="34" charset="0"/>
              </a:rPr>
              <a:t>Role-Based Access Control (RBAC):</a:t>
            </a:r>
            <a:r>
              <a:rPr lang="en-US" sz="2400" b="0" i="0" dirty="0">
                <a:solidFill>
                  <a:srgbClr val="000000"/>
                </a:solidFill>
                <a:effectLst/>
                <a:latin typeface="Arial" panose="020B0604020202020204" pitchFamily="34" charset="0"/>
              </a:rPr>
              <a:t> Ensures that resource access is controlled at a granular level, in alignment with each bank’s security policies. </a:t>
            </a:r>
          </a:p>
          <a:p>
            <a:pPr marL="0" indent="0">
              <a:buNone/>
            </a:pPr>
            <a:endParaRPr lang="en-SG" dirty="0"/>
          </a:p>
        </p:txBody>
      </p:sp>
      <p:sp>
        <p:nvSpPr>
          <p:cNvPr id="2" name="Title 1">
            <a:extLst>
              <a:ext uri="{FF2B5EF4-FFF2-40B4-BE49-F238E27FC236}">
                <a16:creationId xmlns:a16="http://schemas.microsoft.com/office/drawing/2014/main" id="{32992938-D70B-711D-03A9-FDB2DA7773A4}"/>
              </a:ext>
            </a:extLst>
          </p:cNvPr>
          <p:cNvSpPr>
            <a:spLocks noGrp="1"/>
          </p:cNvSpPr>
          <p:nvPr>
            <p:ph type="title"/>
          </p:nvPr>
        </p:nvSpPr>
        <p:spPr/>
        <p:txBody>
          <a:bodyPr/>
          <a:lstStyle/>
          <a:p>
            <a:br>
              <a:rPr lang="en-SG" dirty="0"/>
            </a:br>
            <a:br>
              <a:rPr lang="en-SG" dirty="0"/>
            </a:br>
            <a:br>
              <a:rPr lang="en-SG" dirty="0"/>
            </a:br>
            <a:endParaRPr lang="en-SG" dirty="0"/>
          </a:p>
        </p:txBody>
      </p:sp>
    </p:spTree>
    <p:extLst>
      <p:ext uri="{BB962C8B-B14F-4D97-AF65-F5344CB8AC3E}">
        <p14:creationId xmlns:p14="http://schemas.microsoft.com/office/powerpoint/2010/main" val="279212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4D0409-5072-41C3-A71C-4A0E1CD95B44}"/>
              </a:ext>
            </a:extLst>
          </p:cNvPr>
          <p:cNvSpPr>
            <a:spLocks noGrp="1"/>
          </p:cNvSpPr>
          <p:nvPr>
            <p:ph type="sldNum" sz="quarter" idx="11"/>
          </p:nvPr>
        </p:nvSpPr>
        <p:spPr/>
        <p:txBody>
          <a:bodyPr/>
          <a:lstStyle/>
          <a:p>
            <a:fld id="{762E77F0-FB5B-4E8E-9BC9-34F14560A017}" type="slidenum">
              <a:rPr lang="en-US" smtClean="0"/>
              <a:pPr/>
              <a:t>14</a:t>
            </a:fld>
            <a:endParaRPr lang="en-US"/>
          </a:p>
        </p:txBody>
      </p:sp>
      <p:sp>
        <p:nvSpPr>
          <p:cNvPr id="2" name="Text Placeholder 1">
            <a:extLst>
              <a:ext uri="{FF2B5EF4-FFF2-40B4-BE49-F238E27FC236}">
                <a16:creationId xmlns:a16="http://schemas.microsoft.com/office/drawing/2014/main" id="{BCE6F0F6-0C6F-D3CB-1496-2623B31DA6B4}"/>
              </a:ext>
            </a:extLst>
          </p:cNvPr>
          <p:cNvSpPr>
            <a:spLocks noGrp="1"/>
          </p:cNvSpPr>
          <p:nvPr>
            <p:ph type="body" sz="quarter" idx="12"/>
          </p:nvPr>
        </p:nvSpPr>
        <p:spPr/>
        <p:txBody>
          <a:bodyPr/>
          <a:lstStyle/>
          <a:p>
            <a:endParaRPr lang="en-SG" dirty="0"/>
          </a:p>
        </p:txBody>
      </p:sp>
      <p:sp>
        <p:nvSpPr>
          <p:cNvPr id="7" name="Title 5">
            <a:extLst>
              <a:ext uri="{FF2B5EF4-FFF2-40B4-BE49-F238E27FC236}">
                <a16:creationId xmlns:a16="http://schemas.microsoft.com/office/drawing/2014/main" id="{3EB9FFB2-73BD-4492-AFEC-421B379274E9}"/>
              </a:ext>
            </a:extLst>
          </p:cNvPr>
          <p:cNvSpPr>
            <a:spLocks noGrp="1"/>
          </p:cNvSpPr>
          <p:nvPr>
            <p:ph type="title"/>
          </p:nvPr>
        </p:nvSpPr>
        <p:spPr>
          <a:xfrm>
            <a:off x="334496" y="268589"/>
            <a:ext cx="11495554" cy="482526"/>
          </a:xfrm>
        </p:spPr>
        <p:txBody>
          <a:bodyPr/>
          <a:lstStyle/>
          <a:p>
            <a:pPr>
              <a:buFont typeface="Arial" panose="020B0604020202020204" pitchFamily="34" charset="0"/>
              <a:buChar char="•"/>
            </a:pPr>
            <a:r>
              <a:rPr lang="en-US" sz="2400" b="1" dirty="0"/>
              <a:t>Governance &amp; Support Model</a:t>
            </a:r>
            <a:br>
              <a:rPr lang="en-US" sz="2400" b="1" dirty="0"/>
            </a:br>
            <a:br>
              <a:rPr lang="en-US" sz="2400" b="1" dirty="0"/>
            </a:br>
            <a:br>
              <a:rPr lang="en-US" sz="2400" b="1" dirty="0"/>
            </a:br>
            <a:br>
              <a:rPr lang="en-US" sz="2400" b="1" dirty="0"/>
            </a:br>
            <a:br>
              <a:rPr lang="en-US" sz="2400" b="1" dirty="0"/>
            </a:br>
            <a:r>
              <a:rPr lang="en-US" sz="3600" b="1" dirty="0">
                <a:solidFill>
                  <a:schemeClr val="tx1"/>
                </a:solidFill>
              </a:rPr>
              <a:t>L1/L2:</a:t>
            </a:r>
            <a:r>
              <a:rPr lang="en-US" sz="3600" dirty="0">
                <a:solidFill>
                  <a:schemeClr val="tx1"/>
                </a:solidFill>
              </a:rPr>
              <a:t> FTI Support Team</a:t>
            </a:r>
            <a:br>
              <a:rPr lang="en-US" sz="3600" dirty="0">
                <a:solidFill>
                  <a:schemeClr val="tx1"/>
                </a:solidFill>
              </a:rPr>
            </a:br>
            <a:r>
              <a:rPr lang="en-US" sz="3600" b="1" dirty="0">
                <a:solidFill>
                  <a:schemeClr val="tx1"/>
                </a:solidFill>
              </a:rPr>
              <a:t>L3:</a:t>
            </a:r>
            <a:r>
              <a:rPr lang="en-US" sz="3600" dirty="0">
                <a:solidFill>
                  <a:schemeClr val="tx1"/>
                </a:solidFill>
              </a:rPr>
              <a:t> Rackspace OpenStack Team</a:t>
            </a:r>
            <a:br>
              <a:rPr lang="en-US" sz="3600" dirty="0">
                <a:solidFill>
                  <a:schemeClr val="tx1"/>
                </a:solidFill>
              </a:rPr>
            </a:br>
            <a:r>
              <a:rPr lang="en-US" sz="3600" dirty="0">
                <a:solidFill>
                  <a:schemeClr val="tx1"/>
                </a:solidFill>
              </a:rPr>
              <a:t>Weekly reports, escalation matrix defined</a:t>
            </a:r>
            <a:br>
              <a:rPr lang="en-US" sz="3600" dirty="0">
                <a:solidFill>
                  <a:schemeClr val="tx1"/>
                </a:solidFill>
              </a:rPr>
            </a:br>
            <a:r>
              <a:rPr lang="en-US" sz="3600" dirty="0">
                <a:solidFill>
                  <a:schemeClr val="tx1"/>
                </a:solidFill>
              </a:rPr>
              <a:t>Daily 15-min standup (GMT+7, 8:00 AM)</a:t>
            </a:r>
            <a:br>
              <a:rPr lang="en-US" sz="2400" dirty="0"/>
            </a:br>
            <a:br>
              <a:rPr lang="en-US" sz="4000" dirty="0"/>
            </a:br>
            <a:br>
              <a:rPr lang="en-US" sz="1800" dirty="0">
                <a:solidFill>
                  <a:schemeClr val="tx1"/>
                </a:solidFill>
              </a:rPr>
            </a:br>
            <a:br>
              <a:rPr lang="en-US" sz="1800" dirty="0">
                <a:solidFill>
                  <a:schemeClr val="tx1"/>
                </a:solidFill>
              </a:rPr>
            </a:br>
            <a:br>
              <a:rPr lang="en-US" sz="1800" dirty="0">
                <a:solidFill>
                  <a:schemeClr val="tx1"/>
                </a:solidFill>
              </a:rPr>
            </a:br>
            <a:br>
              <a:rPr lang="en-US" sz="4000" dirty="0"/>
            </a:br>
            <a:br>
              <a:rPr lang="en-US" sz="2800" b="0" i="0" u="none" strike="noStrike" baseline="0" dirty="0">
                <a:solidFill>
                  <a:srgbClr val="000000"/>
                </a:solidFill>
                <a:latin typeface="Arial" panose="020B0604020202020204" pitchFamily="34" charset="0"/>
              </a:rPr>
            </a:br>
            <a:br>
              <a:rPr lang="en-SG" sz="2800" b="0" i="0" u="none" strike="noStrike" baseline="0" dirty="0">
                <a:solidFill>
                  <a:srgbClr val="000000"/>
                </a:solidFill>
                <a:latin typeface="Arial" panose="020B0604020202020204" pitchFamily="34" charset="0"/>
              </a:rPr>
            </a:br>
            <a:endParaRPr lang="en-US" sz="4000" dirty="0"/>
          </a:p>
        </p:txBody>
      </p:sp>
      <p:sp>
        <p:nvSpPr>
          <p:cNvPr id="10" name="Title 5">
            <a:extLst>
              <a:ext uri="{FF2B5EF4-FFF2-40B4-BE49-F238E27FC236}">
                <a16:creationId xmlns:a16="http://schemas.microsoft.com/office/drawing/2014/main" id="{73B0BCEF-8E92-4126-BFAF-A76DE6EA32E8}"/>
              </a:ext>
            </a:extLst>
          </p:cNvPr>
          <p:cNvSpPr txBox="1">
            <a:spLocks/>
          </p:cNvSpPr>
          <p:nvPr/>
        </p:nvSpPr>
        <p:spPr>
          <a:xfrm>
            <a:off x="4438032" y="3598174"/>
            <a:ext cx="4403831" cy="582501"/>
          </a:xfrm>
          <a:prstGeom prst="rect">
            <a:avLst/>
          </a:prstGeom>
          <a:ln w="12700">
            <a:noFill/>
          </a:ln>
        </p:spPr>
        <p:txBody>
          <a:bodyPr vert="horz" lIns="0" tIns="0" rIns="0" bIns="0" rtlCol="0" anchor="t" anchorCtr="0">
            <a:noAutofit/>
          </a:bodyPr>
          <a:lstStyle>
            <a:lvl1pPr algn="l" defTabSz="914400" rtl="0" eaLnBrk="1" fontAlgn="base" latinLnBrk="0" hangingPunct="1">
              <a:lnSpc>
                <a:spcPct val="110000"/>
              </a:lnSpc>
              <a:spcBef>
                <a:spcPct val="0"/>
              </a:spcBef>
              <a:buNone/>
              <a:defRPr sz="3100" kern="1200">
                <a:ln w="9525">
                  <a:noFill/>
                </a:ln>
                <a:solidFill>
                  <a:schemeClr val="tx2"/>
                </a:solidFill>
                <a:latin typeface="+mj-lt"/>
                <a:ea typeface="+mj-ea"/>
                <a:cs typeface="+mj-cs"/>
              </a:defRPr>
            </a:lvl1pPr>
          </a:lstStyle>
          <a:p>
            <a:br>
              <a:rPr lang="en-US" sz="1600" b="1">
                <a:solidFill>
                  <a:schemeClr val="tx1">
                    <a:lumMod val="65000"/>
                    <a:lumOff val="35000"/>
                  </a:schemeClr>
                </a:solidFill>
                <a:latin typeface="Arial" panose="020B0604020202020204" pitchFamily="34" charset="0"/>
              </a:rPr>
            </a:br>
            <a:br>
              <a:rPr lang="en-SG" sz="1600" b="1">
                <a:solidFill>
                  <a:schemeClr val="tx1">
                    <a:lumMod val="65000"/>
                    <a:lumOff val="35000"/>
                  </a:schemeClr>
                </a:solidFill>
                <a:latin typeface="Arial" panose="020B0604020202020204" pitchFamily="34" charset="0"/>
              </a:rPr>
            </a:br>
            <a:endParaRPr lang="en-US" sz="2400" b="1">
              <a:solidFill>
                <a:schemeClr val="tx1">
                  <a:lumMod val="65000"/>
                  <a:lumOff val="35000"/>
                </a:schemeClr>
              </a:solidFill>
            </a:endParaRPr>
          </a:p>
        </p:txBody>
      </p:sp>
    </p:spTree>
    <p:extLst>
      <p:ext uri="{BB962C8B-B14F-4D97-AF65-F5344CB8AC3E}">
        <p14:creationId xmlns:p14="http://schemas.microsoft.com/office/powerpoint/2010/main" val="401801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BCCFF-B570-231E-DB43-30F32B87D9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71CEA5-F791-1BF6-BEFB-25524890BABC}"/>
              </a:ext>
            </a:extLst>
          </p:cNvPr>
          <p:cNvSpPr>
            <a:spLocks noGrp="1"/>
          </p:cNvSpPr>
          <p:nvPr>
            <p:ph type="sldNum" sz="quarter" idx="11"/>
          </p:nvPr>
        </p:nvSpPr>
        <p:spPr/>
        <p:txBody>
          <a:bodyPr/>
          <a:lstStyle/>
          <a:p>
            <a:fld id="{762E77F0-FB5B-4E8E-9BC9-34F14560A017}" type="slidenum">
              <a:rPr lang="en-US" smtClean="0"/>
              <a:pPr/>
              <a:t>15</a:t>
            </a:fld>
            <a:endParaRPr lang="en-US"/>
          </a:p>
        </p:txBody>
      </p:sp>
      <p:sp>
        <p:nvSpPr>
          <p:cNvPr id="2" name="Text Placeholder 1">
            <a:extLst>
              <a:ext uri="{FF2B5EF4-FFF2-40B4-BE49-F238E27FC236}">
                <a16:creationId xmlns:a16="http://schemas.microsoft.com/office/drawing/2014/main" id="{1B154AB6-D381-73B5-CBCF-641D90EE312C}"/>
              </a:ext>
            </a:extLst>
          </p:cNvPr>
          <p:cNvSpPr>
            <a:spLocks noGrp="1"/>
          </p:cNvSpPr>
          <p:nvPr>
            <p:ph type="body" sz="quarter" idx="12"/>
          </p:nvPr>
        </p:nvSpPr>
        <p:spPr/>
        <p:txBody>
          <a:bodyPr/>
          <a:lstStyle/>
          <a:p>
            <a:endParaRPr lang="en-SG" dirty="0"/>
          </a:p>
        </p:txBody>
      </p:sp>
      <p:sp>
        <p:nvSpPr>
          <p:cNvPr id="7" name="Title 5">
            <a:extLst>
              <a:ext uri="{FF2B5EF4-FFF2-40B4-BE49-F238E27FC236}">
                <a16:creationId xmlns:a16="http://schemas.microsoft.com/office/drawing/2014/main" id="{ACB0A871-56E6-C2F6-BE86-80C6C74434C5}"/>
              </a:ext>
            </a:extLst>
          </p:cNvPr>
          <p:cNvSpPr>
            <a:spLocks noGrp="1"/>
          </p:cNvSpPr>
          <p:nvPr>
            <p:ph type="title"/>
          </p:nvPr>
        </p:nvSpPr>
        <p:spPr>
          <a:xfrm>
            <a:off x="334496" y="268589"/>
            <a:ext cx="11495554" cy="482526"/>
          </a:xfrm>
        </p:spPr>
        <p:txBody>
          <a:bodyPr/>
          <a:lstStyle/>
          <a:p>
            <a:pPr>
              <a:buFont typeface="Arial" panose="020B0604020202020204" pitchFamily="34" charset="0"/>
              <a:buChar char="•"/>
            </a:pPr>
            <a:r>
              <a:rPr lang="en-US" sz="2400" b="1" dirty="0"/>
              <a:t>Governance &amp; Support Model</a:t>
            </a:r>
            <a:br>
              <a:rPr lang="en-US" sz="2400" b="1" dirty="0"/>
            </a:br>
            <a:br>
              <a:rPr lang="en-US" sz="2400" b="1" dirty="0"/>
            </a:br>
            <a:br>
              <a:rPr lang="en-US" sz="2400" b="1" dirty="0"/>
            </a:br>
            <a:br>
              <a:rPr lang="en-US" sz="2400" b="1" dirty="0"/>
            </a:br>
            <a:br>
              <a:rPr lang="en-US" sz="2400" b="1" dirty="0"/>
            </a:br>
            <a:r>
              <a:rPr lang="en-US" sz="3600" b="1" dirty="0">
                <a:solidFill>
                  <a:schemeClr val="tx1"/>
                </a:solidFill>
              </a:rPr>
              <a:t>L1/L2:</a:t>
            </a:r>
            <a:r>
              <a:rPr lang="en-US" sz="3600" dirty="0">
                <a:solidFill>
                  <a:schemeClr val="tx1"/>
                </a:solidFill>
              </a:rPr>
              <a:t> FTI Support Team</a:t>
            </a:r>
            <a:br>
              <a:rPr lang="en-US" sz="3600" dirty="0">
                <a:solidFill>
                  <a:schemeClr val="tx1"/>
                </a:solidFill>
              </a:rPr>
            </a:br>
            <a:r>
              <a:rPr lang="en-US" sz="3600" b="1" dirty="0">
                <a:solidFill>
                  <a:schemeClr val="tx1"/>
                </a:solidFill>
              </a:rPr>
              <a:t>L3:</a:t>
            </a:r>
            <a:r>
              <a:rPr lang="en-US" sz="3600" dirty="0">
                <a:solidFill>
                  <a:schemeClr val="tx1"/>
                </a:solidFill>
              </a:rPr>
              <a:t> Rackspace OpenStack Team</a:t>
            </a:r>
            <a:br>
              <a:rPr lang="en-US" sz="3600" dirty="0">
                <a:solidFill>
                  <a:schemeClr val="tx1"/>
                </a:solidFill>
              </a:rPr>
            </a:br>
            <a:r>
              <a:rPr lang="en-US" sz="3600" dirty="0">
                <a:solidFill>
                  <a:schemeClr val="tx1"/>
                </a:solidFill>
              </a:rPr>
              <a:t>Weekly reports, escalation matrix defined</a:t>
            </a:r>
            <a:br>
              <a:rPr lang="en-US" sz="3600" dirty="0">
                <a:solidFill>
                  <a:schemeClr val="tx1"/>
                </a:solidFill>
              </a:rPr>
            </a:br>
            <a:r>
              <a:rPr lang="en-US" sz="3600" dirty="0">
                <a:solidFill>
                  <a:schemeClr val="tx1"/>
                </a:solidFill>
              </a:rPr>
              <a:t>Daily 15-min standup (GMT+7, 8:00 AM)</a:t>
            </a:r>
            <a:br>
              <a:rPr lang="en-US" sz="2400" dirty="0"/>
            </a:br>
            <a:br>
              <a:rPr lang="en-US" sz="4000" dirty="0"/>
            </a:br>
            <a:br>
              <a:rPr lang="en-US" sz="1800" dirty="0">
                <a:solidFill>
                  <a:schemeClr val="tx1"/>
                </a:solidFill>
              </a:rPr>
            </a:br>
            <a:br>
              <a:rPr lang="en-US" sz="1800" dirty="0">
                <a:solidFill>
                  <a:schemeClr val="tx1"/>
                </a:solidFill>
              </a:rPr>
            </a:br>
            <a:br>
              <a:rPr lang="en-US" sz="1800" dirty="0">
                <a:solidFill>
                  <a:schemeClr val="tx1"/>
                </a:solidFill>
              </a:rPr>
            </a:br>
            <a:br>
              <a:rPr lang="en-US" sz="4000" dirty="0"/>
            </a:br>
            <a:br>
              <a:rPr lang="en-US" sz="2800" b="0" i="0" u="none" strike="noStrike" baseline="0" dirty="0">
                <a:solidFill>
                  <a:srgbClr val="000000"/>
                </a:solidFill>
                <a:latin typeface="Arial" panose="020B0604020202020204" pitchFamily="34" charset="0"/>
              </a:rPr>
            </a:br>
            <a:br>
              <a:rPr lang="en-SG" sz="2800" b="0" i="0" u="none" strike="noStrike" baseline="0" dirty="0">
                <a:solidFill>
                  <a:srgbClr val="000000"/>
                </a:solidFill>
                <a:latin typeface="Arial" panose="020B0604020202020204" pitchFamily="34" charset="0"/>
              </a:rPr>
            </a:br>
            <a:endParaRPr lang="en-US" sz="4000" dirty="0"/>
          </a:p>
        </p:txBody>
      </p:sp>
      <p:sp>
        <p:nvSpPr>
          <p:cNvPr id="10" name="Title 5">
            <a:extLst>
              <a:ext uri="{FF2B5EF4-FFF2-40B4-BE49-F238E27FC236}">
                <a16:creationId xmlns:a16="http://schemas.microsoft.com/office/drawing/2014/main" id="{4F92695F-487B-36DD-B144-616EFAEA8482}"/>
              </a:ext>
            </a:extLst>
          </p:cNvPr>
          <p:cNvSpPr txBox="1">
            <a:spLocks/>
          </p:cNvSpPr>
          <p:nvPr/>
        </p:nvSpPr>
        <p:spPr>
          <a:xfrm>
            <a:off x="4438032" y="3598174"/>
            <a:ext cx="4403831" cy="582501"/>
          </a:xfrm>
          <a:prstGeom prst="rect">
            <a:avLst/>
          </a:prstGeom>
          <a:ln w="12700">
            <a:noFill/>
          </a:ln>
        </p:spPr>
        <p:txBody>
          <a:bodyPr vert="horz" lIns="0" tIns="0" rIns="0" bIns="0" rtlCol="0" anchor="t" anchorCtr="0">
            <a:noAutofit/>
          </a:bodyPr>
          <a:lstStyle>
            <a:lvl1pPr algn="l" defTabSz="914400" rtl="0" eaLnBrk="1" fontAlgn="base" latinLnBrk="0" hangingPunct="1">
              <a:lnSpc>
                <a:spcPct val="110000"/>
              </a:lnSpc>
              <a:spcBef>
                <a:spcPct val="0"/>
              </a:spcBef>
              <a:buNone/>
              <a:defRPr sz="3100" kern="1200">
                <a:ln w="9525">
                  <a:noFill/>
                </a:ln>
                <a:solidFill>
                  <a:schemeClr val="tx2"/>
                </a:solidFill>
                <a:latin typeface="+mj-lt"/>
                <a:ea typeface="+mj-ea"/>
                <a:cs typeface="+mj-cs"/>
              </a:defRPr>
            </a:lvl1pPr>
          </a:lstStyle>
          <a:p>
            <a:br>
              <a:rPr lang="en-US" sz="1600" b="1">
                <a:solidFill>
                  <a:schemeClr val="tx1">
                    <a:lumMod val="65000"/>
                    <a:lumOff val="35000"/>
                  </a:schemeClr>
                </a:solidFill>
                <a:latin typeface="Arial" panose="020B0604020202020204" pitchFamily="34" charset="0"/>
              </a:rPr>
            </a:br>
            <a:br>
              <a:rPr lang="en-SG" sz="1600" b="1">
                <a:solidFill>
                  <a:schemeClr val="tx1">
                    <a:lumMod val="65000"/>
                    <a:lumOff val="35000"/>
                  </a:schemeClr>
                </a:solidFill>
                <a:latin typeface="Arial" panose="020B0604020202020204" pitchFamily="34" charset="0"/>
              </a:rPr>
            </a:br>
            <a:endParaRPr lang="en-US" sz="2400" b="1">
              <a:solidFill>
                <a:schemeClr val="tx1">
                  <a:lumMod val="65000"/>
                  <a:lumOff val="35000"/>
                </a:schemeClr>
              </a:solidFill>
            </a:endParaRPr>
          </a:p>
        </p:txBody>
      </p:sp>
    </p:spTree>
    <p:extLst>
      <p:ext uri="{BB962C8B-B14F-4D97-AF65-F5344CB8AC3E}">
        <p14:creationId xmlns:p14="http://schemas.microsoft.com/office/powerpoint/2010/main" val="422834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3C29A75-8BBE-4C76-A450-0120F98AA936}"/>
              </a:ext>
            </a:extLst>
          </p:cNvPr>
          <p:cNvPicPr>
            <a:picLocks noGrp="1" noChangeAspect="1"/>
          </p:cNvPicPr>
          <p:nvPr>
            <p:ph type="pic" sz="quarter" idx="14"/>
          </p:nvPr>
        </p:nvPicPr>
        <p:blipFill>
          <a:blip r:embed="rId2"/>
          <a:srcRect l="20370" r="20370"/>
          <a:stretch/>
        </p:blipFill>
        <p:spPr>
          <a:noFill/>
        </p:spPr>
      </p:pic>
      <p:sp>
        <p:nvSpPr>
          <p:cNvPr id="3" name="Slide Number Placeholder 2">
            <a:extLst>
              <a:ext uri="{FF2B5EF4-FFF2-40B4-BE49-F238E27FC236}">
                <a16:creationId xmlns:a16="http://schemas.microsoft.com/office/drawing/2014/main" id="{448F5FAA-A4BD-4602-B948-F3B74C38244A}"/>
              </a:ext>
            </a:extLst>
          </p:cNvPr>
          <p:cNvSpPr>
            <a:spLocks noGrp="1"/>
          </p:cNvSpPr>
          <p:nvPr>
            <p:ph type="sldNum" sz="quarter" idx="11"/>
          </p:nvPr>
        </p:nvSpPr>
        <p:spPr/>
        <p:txBody>
          <a:bodyPr anchor="t">
            <a:normAutofit/>
          </a:bodyPr>
          <a:lstStyle/>
          <a:p>
            <a:pPr>
              <a:spcAft>
                <a:spcPts val="600"/>
              </a:spcAft>
            </a:pPr>
            <a:fld id="{762E77F0-FB5B-4E8E-9BC9-34F14560A017}" type="slidenum">
              <a:rPr lang="en-US" smtClean="0"/>
              <a:pPr>
                <a:spcAft>
                  <a:spcPts val="600"/>
                </a:spcAft>
              </a:pPr>
              <a:t>16</a:t>
            </a:fld>
            <a:endParaRPr lang="en-US"/>
          </a:p>
        </p:txBody>
      </p:sp>
      <p:sp>
        <p:nvSpPr>
          <p:cNvPr id="4" name="Title 3">
            <a:extLst>
              <a:ext uri="{FF2B5EF4-FFF2-40B4-BE49-F238E27FC236}">
                <a16:creationId xmlns:a16="http://schemas.microsoft.com/office/drawing/2014/main" id="{FBB66F1B-247E-4FB0-A896-6AA149B3E490}"/>
              </a:ext>
            </a:extLst>
          </p:cNvPr>
          <p:cNvSpPr>
            <a:spLocks noGrp="1"/>
          </p:cNvSpPr>
          <p:nvPr>
            <p:ph type="title"/>
          </p:nvPr>
        </p:nvSpPr>
        <p:spPr/>
        <p:txBody>
          <a:bodyPr anchor="t">
            <a:normAutofit/>
          </a:bodyPr>
          <a:lstStyle/>
          <a:p>
            <a:r>
              <a:rPr lang="en-GB"/>
              <a:t>Risk/Issue Management</a:t>
            </a:r>
          </a:p>
        </p:txBody>
      </p:sp>
      <p:sp>
        <p:nvSpPr>
          <p:cNvPr id="6" name="Text Placeholder 5">
            <a:extLst>
              <a:ext uri="{FF2B5EF4-FFF2-40B4-BE49-F238E27FC236}">
                <a16:creationId xmlns:a16="http://schemas.microsoft.com/office/drawing/2014/main" id="{67DE0484-5960-4684-841A-018CDFDA9355}"/>
              </a:ext>
            </a:extLst>
          </p:cNvPr>
          <p:cNvSpPr>
            <a:spLocks noGrp="1"/>
          </p:cNvSpPr>
          <p:nvPr>
            <p:ph type="body" sz="quarter" idx="13"/>
          </p:nvPr>
        </p:nvSpPr>
        <p:spPr>
          <a:xfrm>
            <a:off x="347702" y="1584903"/>
            <a:ext cx="5557837" cy="4750583"/>
          </a:xfrm>
        </p:spPr>
        <p:txBody>
          <a:bodyPr>
            <a:normAutofit fontScale="55000" lnSpcReduction="20000"/>
          </a:bodyPr>
          <a:lstStyle/>
          <a:p>
            <a:r>
              <a:rPr lang="en-US" sz="4400" b="1" dirty="0"/>
              <a:t>Risks:</a:t>
            </a:r>
            <a:endParaRPr lang="en-US" sz="4400" dirty="0"/>
          </a:p>
          <a:p>
            <a:pPr>
              <a:buFont typeface="Arial" panose="020B0604020202020204" pitchFamily="34" charset="0"/>
              <a:buChar char="•"/>
            </a:pPr>
            <a:r>
              <a:rPr lang="en-US" sz="4400" dirty="0"/>
              <a:t>Delivery Delays</a:t>
            </a:r>
          </a:p>
          <a:p>
            <a:pPr>
              <a:buFont typeface="Arial" panose="020B0604020202020204" pitchFamily="34" charset="0"/>
              <a:buChar char="•"/>
            </a:pPr>
            <a:r>
              <a:rPr lang="en-US" sz="4400" dirty="0"/>
              <a:t>Misalignment (</a:t>
            </a:r>
            <a:r>
              <a:rPr lang="en-US" sz="4400" dirty="0" err="1"/>
              <a:t>Timezone</a:t>
            </a:r>
            <a:r>
              <a:rPr lang="en-US" sz="4400" dirty="0"/>
              <a:t>)</a:t>
            </a:r>
          </a:p>
          <a:p>
            <a:pPr>
              <a:buFont typeface="Arial" panose="020B0604020202020204" pitchFamily="34" charset="0"/>
              <a:buChar char="•"/>
            </a:pPr>
            <a:r>
              <a:rPr lang="en-US" sz="4400" dirty="0"/>
              <a:t>Skill Gaps</a:t>
            </a:r>
          </a:p>
          <a:p>
            <a:pPr>
              <a:buFont typeface="Arial" panose="020B0604020202020204" pitchFamily="34" charset="0"/>
              <a:buChar char="•"/>
            </a:pPr>
            <a:r>
              <a:rPr lang="en-US" sz="4400" dirty="0"/>
              <a:t>Security Misconfigurations</a:t>
            </a:r>
          </a:p>
          <a:p>
            <a:r>
              <a:rPr lang="en-US" sz="4400" b="1" dirty="0"/>
              <a:t>Mitigation:</a:t>
            </a:r>
            <a:endParaRPr lang="en-US" sz="4400" dirty="0"/>
          </a:p>
          <a:p>
            <a:pPr>
              <a:buFont typeface="Arial" panose="020B0604020202020204" pitchFamily="34" charset="0"/>
              <a:buChar char="•"/>
            </a:pPr>
            <a:r>
              <a:rPr lang="en-US" sz="4400" dirty="0"/>
              <a:t>Pre-checks, rollback strategy</a:t>
            </a:r>
          </a:p>
          <a:p>
            <a:pPr>
              <a:buFont typeface="Arial" panose="020B0604020202020204" pitchFamily="34" charset="0"/>
              <a:buChar char="•"/>
            </a:pPr>
            <a:r>
              <a:rPr lang="en-US" sz="4400" dirty="0"/>
              <a:t>Regular syncs</a:t>
            </a:r>
          </a:p>
          <a:p>
            <a:pPr>
              <a:buFont typeface="Arial" panose="020B0604020202020204" pitchFamily="34" charset="0"/>
              <a:buChar char="•"/>
            </a:pPr>
            <a:r>
              <a:rPr lang="en-US" sz="4400" dirty="0"/>
              <a:t>Training sessions</a:t>
            </a:r>
          </a:p>
          <a:p>
            <a:pPr marL="0" lvl="0" indent="0">
              <a:buNone/>
              <a:defRPr/>
            </a:pPr>
            <a:endParaRPr lang="en-US" dirty="0"/>
          </a:p>
        </p:txBody>
      </p:sp>
    </p:spTree>
    <p:extLst>
      <p:ext uri="{BB962C8B-B14F-4D97-AF65-F5344CB8AC3E}">
        <p14:creationId xmlns:p14="http://schemas.microsoft.com/office/powerpoint/2010/main" val="348289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75C521-2FA6-4067-8193-5870B7AB8B2D}"/>
              </a:ext>
            </a:extLst>
          </p:cNvPr>
          <p:cNvSpPr>
            <a:spLocks noGrp="1"/>
          </p:cNvSpPr>
          <p:nvPr>
            <p:ph type="sldNum" sz="quarter" idx="11"/>
          </p:nvPr>
        </p:nvSpPr>
        <p:spPr/>
        <p:txBody>
          <a:bodyPr vert="horz" lIns="0" tIns="73152" rIns="0" bIns="45720" rtlCol="0" anchor="t" anchorCtr="0">
            <a:normAutofit/>
          </a:bodyPr>
          <a:lstStyle/>
          <a:p>
            <a:pPr>
              <a:spcAft>
                <a:spcPts val="600"/>
              </a:spcAft>
            </a:pPr>
            <a:fld id="{762E77F0-FB5B-4E8E-9BC9-34F14560A017}" type="slidenum">
              <a:rPr lang="en-US" smtClean="0"/>
              <a:pPr>
                <a:spcAft>
                  <a:spcPts val="600"/>
                </a:spcAft>
              </a:pPr>
              <a:t>17</a:t>
            </a:fld>
            <a:endParaRPr lang="en-US"/>
          </a:p>
        </p:txBody>
      </p:sp>
      <p:sp>
        <p:nvSpPr>
          <p:cNvPr id="2" name="Title 1">
            <a:extLst>
              <a:ext uri="{FF2B5EF4-FFF2-40B4-BE49-F238E27FC236}">
                <a16:creationId xmlns:a16="http://schemas.microsoft.com/office/drawing/2014/main" id="{863B232A-0037-F4EF-B9B2-D9A3B6977440}"/>
              </a:ext>
            </a:extLst>
          </p:cNvPr>
          <p:cNvSpPr>
            <a:spLocks noGrp="1"/>
          </p:cNvSpPr>
          <p:nvPr>
            <p:ph type="title"/>
          </p:nvPr>
        </p:nvSpPr>
        <p:spPr/>
        <p:txBody>
          <a:bodyPr vert="horz" lIns="0" tIns="0" rIns="0" bIns="0" rtlCol="0" anchor="t" anchorCtr="0">
            <a:normAutofit/>
          </a:bodyPr>
          <a:lstStyle/>
          <a:p>
            <a:r>
              <a:rPr lang="en-US" kern="1200">
                <a:ln w="9525">
                  <a:noFill/>
                </a:ln>
                <a:latin typeface="+mj-lt"/>
                <a:ea typeface="+mj-ea"/>
                <a:cs typeface="+mj-cs"/>
              </a:rPr>
              <a:t>Next Steps</a:t>
            </a:r>
          </a:p>
        </p:txBody>
      </p:sp>
      <p:sp>
        <p:nvSpPr>
          <p:cNvPr id="4" name="Text Placeholder 19">
            <a:extLst>
              <a:ext uri="{FF2B5EF4-FFF2-40B4-BE49-F238E27FC236}">
                <a16:creationId xmlns:a16="http://schemas.microsoft.com/office/drawing/2014/main" id="{747A35EE-E656-41AF-AE8D-CF5E4E1A154E}"/>
              </a:ext>
            </a:extLst>
          </p:cNvPr>
          <p:cNvSpPr txBox="1">
            <a:spLocks/>
          </p:cNvSpPr>
          <p:nvPr/>
        </p:nvSpPr>
        <p:spPr>
          <a:xfrm>
            <a:off x="4191000" y="312485"/>
            <a:ext cx="7627802" cy="6175387"/>
          </a:xfrm>
          <a:prstGeom prst="rect">
            <a:avLst/>
          </a:prstGeom>
        </p:spPr>
        <p:txBody>
          <a:bodyPr vert="horz" lIns="182880" tIns="0" rIns="0" bIns="0" rtlCol="0">
            <a:normAutofit/>
          </a:bodyPr>
          <a:lstStyle>
            <a:lvl1pPr marL="142875" indent="-142875"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1pPr>
            <a:lvl2pPr marL="428625" indent="-145257"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2pPr>
            <a:lvl3pPr marL="714375" indent="-147638"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3pPr>
            <a:lvl4pPr marL="1000125" indent="-150019"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4pPr>
            <a:lvl5pPr marL="1285875" indent="-152400"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a:p>
            <a:pPr>
              <a:buFont typeface="Arial" panose="020B0604020202020204" pitchFamily="34" charset="0"/>
              <a:buChar char="•"/>
            </a:pPr>
            <a:r>
              <a:rPr lang="en-US" sz="3200" dirty="0"/>
              <a:t>Share kickoff deck</a:t>
            </a:r>
          </a:p>
          <a:p>
            <a:pPr>
              <a:buFont typeface="Arial" panose="020B0604020202020204" pitchFamily="34" charset="0"/>
              <a:buChar char="•"/>
            </a:pPr>
            <a:r>
              <a:rPr lang="en-US" sz="3200" dirty="0"/>
              <a:t>Confirm Go-Live test plan</a:t>
            </a:r>
          </a:p>
          <a:p>
            <a:pPr>
              <a:buFont typeface="Arial" panose="020B0604020202020204" pitchFamily="34" charset="0"/>
              <a:buChar char="•"/>
            </a:pPr>
            <a:r>
              <a:rPr lang="en-US" sz="3200" dirty="0"/>
              <a:t>Assign access to documentation folder</a:t>
            </a:r>
          </a:p>
          <a:p>
            <a:pPr>
              <a:buFont typeface="Arial" panose="020B0604020202020204" pitchFamily="34" charset="0"/>
              <a:buChar char="•"/>
            </a:pPr>
            <a:r>
              <a:rPr lang="en-US" sz="3200" dirty="0"/>
              <a:t>Finalize procurement and infra plan</a:t>
            </a:r>
          </a:p>
          <a:p>
            <a:endParaRPr lang="en-US" dirty="0"/>
          </a:p>
        </p:txBody>
      </p:sp>
    </p:spTree>
    <p:extLst>
      <p:ext uri="{BB962C8B-B14F-4D97-AF65-F5344CB8AC3E}">
        <p14:creationId xmlns:p14="http://schemas.microsoft.com/office/powerpoint/2010/main" val="135171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B55A9-809C-A5CA-8325-A66411D5B49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0038F4-6195-0822-5B20-59FEBE1EAE2D}"/>
              </a:ext>
            </a:extLst>
          </p:cNvPr>
          <p:cNvSpPr>
            <a:spLocks noGrp="1"/>
          </p:cNvSpPr>
          <p:nvPr>
            <p:ph type="sldNum" sz="quarter" idx="11"/>
          </p:nvPr>
        </p:nvSpPr>
        <p:spPr/>
        <p:txBody>
          <a:bodyPr vert="horz" lIns="0" tIns="73152" rIns="0" bIns="45720" rtlCol="0" anchor="t" anchorCtr="0">
            <a:normAutofit/>
          </a:bodyPr>
          <a:lstStyle/>
          <a:p>
            <a:pPr>
              <a:spcAft>
                <a:spcPts val="600"/>
              </a:spcAft>
            </a:pPr>
            <a:fld id="{762E77F0-FB5B-4E8E-9BC9-34F14560A017}" type="slidenum">
              <a:rPr lang="en-US" smtClean="0"/>
              <a:pPr>
                <a:spcAft>
                  <a:spcPts val="600"/>
                </a:spcAft>
              </a:pPr>
              <a:t>18</a:t>
            </a:fld>
            <a:endParaRPr lang="en-US"/>
          </a:p>
        </p:txBody>
      </p:sp>
      <p:sp>
        <p:nvSpPr>
          <p:cNvPr id="2" name="Title 1">
            <a:extLst>
              <a:ext uri="{FF2B5EF4-FFF2-40B4-BE49-F238E27FC236}">
                <a16:creationId xmlns:a16="http://schemas.microsoft.com/office/drawing/2014/main" id="{51262AFC-4258-5FE5-32DA-6771AB4644C9}"/>
              </a:ext>
            </a:extLst>
          </p:cNvPr>
          <p:cNvSpPr>
            <a:spLocks noGrp="1"/>
          </p:cNvSpPr>
          <p:nvPr>
            <p:ph type="title"/>
          </p:nvPr>
        </p:nvSpPr>
        <p:spPr/>
        <p:txBody>
          <a:bodyPr vert="horz" lIns="0" tIns="0" rIns="0" bIns="0" rtlCol="0" anchor="t" anchorCtr="0">
            <a:normAutofit/>
          </a:bodyPr>
          <a:lstStyle/>
          <a:p>
            <a:r>
              <a:rPr lang="en-US" dirty="0"/>
              <a:t>SUM UP </a:t>
            </a:r>
            <a:endParaRPr lang="en-US" kern="1200" dirty="0">
              <a:ln w="9525">
                <a:noFill/>
              </a:ln>
              <a:latin typeface="+mj-lt"/>
              <a:ea typeface="+mj-ea"/>
              <a:cs typeface="+mj-cs"/>
            </a:endParaRPr>
          </a:p>
        </p:txBody>
      </p:sp>
      <p:sp>
        <p:nvSpPr>
          <p:cNvPr id="4" name="Text Placeholder 19">
            <a:extLst>
              <a:ext uri="{FF2B5EF4-FFF2-40B4-BE49-F238E27FC236}">
                <a16:creationId xmlns:a16="http://schemas.microsoft.com/office/drawing/2014/main" id="{791789EC-5EC1-38DD-BF2E-95B672E79294}"/>
              </a:ext>
            </a:extLst>
          </p:cNvPr>
          <p:cNvSpPr txBox="1">
            <a:spLocks/>
          </p:cNvSpPr>
          <p:nvPr/>
        </p:nvSpPr>
        <p:spPr>
          <a:xfrm>
            <a:off x="4191000" y="312485"/>
            <a:ext cx="7627802" cy="6175387"/>
          </a:xfrm>
          <a:prstGeom prst="rect">
            <a:avLst/>
          </a:prstGeom>
        </p:spPr>
        <p:txBody>
          <a:bodyPr vert="horz" lIns="182880" tIns="0" rIns="0" bIns="0" rtlCol="0">
            <a:normAutofit/>
          </a:bodyPr>
          <a:lstStyle>
            <a:lvl1pPr marL="142875" indent="-142875"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1pPr>
            <a:lvl2pPr marL="428625" indent="-145257"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2pPr>
            <a:lvl3pPr marL="714375" indent="-147638"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3pPr>
            <a:lvl4pPr marL="1000125" indent="-150019"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4pPr>
            <a:lvl5pPr marL="1285875" indent="-152400" algn="l" defTabSz="914400" rtl="0" eaLnBrk="1" latinLnBrk="0" hangingPunct="1">
              <a:lnSpc>
                <a:spcPct val="100000"/>
              </a:lnSpc>
              <a:spcBef>
                <a:spcPts val="0"/>
              </a:spcBef>
              <a:spcAft>
                <a:spcPts val="1500"/>
              </a:spcAft>
              <a:buClr>
                <a:schemeClr val="tx2"/>
              </a:buClr>
              <a:buFont typeface="Arial" panose="020B0604020202020204" pitchFamily="34" charset="0"/>
              <a:buChar char="•"/>
              <a:defRPr sz="1800" kern="1200">
                <a:ln>
                  <a:noFill/>
                </a:ln>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a:p>
            <a:r>
              <a:rPr lang="en-US" b="1" dirty="0"/>
              <a:t>Project Summary:</a:t>
            </a:r>
            <a:endParaRPr lang="en-US" dirty="0"/>
          </a:p>
          <a:p>
            <a:pPr>
              <a:buFont typeface="Arial" panose="020B0604020202020204" pitchFamily="34" charset="0"/>
              <a:buChar char="•"/>
            </a:pPr>
            <a:r>
              <a:rPr lang="en-US" dirty="0"/>
              <a:t>Two-site Private Cloud (HN &amp; HCM) led by FTI &amp; Rackspace</a:t>
            </a:r>
          </a:p>
          <a:p>
            <a:pPr>
              <a:buFont typeface="Arial" panose="020B0604020202020204" pitchFamily="34" charset="0"/>
              <a:buChar char="•"/>
            </a:pPr>
            <a:r>
              <a:rPr lang="en-US" dirty="0"/>
              <a:t>OpenStack-based architecture with shared support model</a:t>
            </a:r>
          </a:p>
          <a:p>
            <a:pPr>
              <a:buFont typeface="Arial" panose="020B0604020202020204" pitchFamily="34" charset="0"/>
              <a:buChar char="•"/>
            </a:pPr>
            <a:r>
              <a:rPr lang="en-US" dirty="0"/>
              <a:t>Timely delivery and tight coordination are key to success</a:t>
            </a:r>
          </a:p>
          <a:p>
            <a:pPr>
              <a:buFont typeface="Arial" panose="020B0604020202020204" pitchFamily="34" charset="0"/>
              <a:buChar char="•"/>
            </a:pPr>
            <a:r>
              <a:rPr lang="en-US" dirty="0"/>
              <a:t>Communication, risk management, and readiness planning fully in place</a:t>
            </a:r>
          </a:p>
          <a:p>
            <a:r>
              <a:rPr lang="en-US" b="1" dirty="0"/>
              <a:t>Success depends on:</a:t>
            </a:r>
            <a:endParaRPr lang="en-US" dirty="0"/>
          </a:p>
          <a:p>
            <a:pPr>
              <a:buFont typeface="Arial" panose="020B0604020202020204" pitchFamily="34" charset="0"/>
              <a:buChar char="•"/>
            </a:pPr>
            <a:r>
              <a:rPr lang="en-US" dirty="0"/>
              <a:t>Clear roles and ownership</a:t>
            </a:r>
          </a:p>
          <a:p>
            <a:pPr>
              <a:buFont typeface="Arial" panose="020B0604020202020204" pitchFamily="34" charset="0"/>
              <a:buChar char="•"/>
            </a:pPr>
            <a:r>
              <a:rPr lang="en-US" dirty="0"/>
              <a:t>Adherence to milestones</a:t>
            </a:r>
          </a:p>
          <a:p>
            <a:pPr>
              <a:buFont typeface="Arial" panose="020B0604020202020204" pitchFamily="34" charset="0"/>
              <a:buChar char="•"/>
            </a:pPr>
            <a:r>
              <a:rPr lang="en-US" dirty="0"/>
              <a:t>Collaboration across time zones</a:t>
            </a:r>
          </a:p>
          <a:p>
            <a:pPr>
              <a:buFont typeface="Arial" panose="020B0604020202020204" pitchFamily="34" charset="0"/>
              <a:buChar char="•"/>
            </a:pPr>
            <a:r>
              <a:rPr lang="en-US" dirty="0"/>
              <a:t>Ongoing feedback and documentation</a:t>
            </a:r>
          </a:p>
          <a:p>
            <a:endParaRPr lang="en-US" dirty="0"/>
          </a:p>
        </p:txBody>
      </p:sp>
    </p:spTree>
    <p:extLst>
      <p:ext uri="{BB962C8B-B14F-4D97-AF65-F5344CB8AC3E}">
        <p14:creationId xmlns:p14="http://schemas.microsoft.com/office/powerpoint/2010/main" val="401716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E0B669A2-AF8C-4F94-99E6-3B7CDC31E3F4}"/>
              </a:ext>
            </a:extLst>
          </p:cNvPr>
          <p:cNvPicPr>
            <a:picLocks noGrp="1" noChangeAspect="1"/>
          </p:cNvPicPr>
          <p:nvPr>
            <p:ph type="pic" sz="quarter" idx="14"/>
          </p:nvPr>
        </p:nvPicPr>
        <p:blipFill>
          <a:blip r:embed="rId2"/>
          <a:srcRect l="20311" r="20311"/>
          <a:stretch/>
        </p:blipFill>
        <p:spPr>
          <a:noFill/>
        </p:spPr>
      </p:pic>
      <p:sp>
        <p:nvSpPr>
          <p:cNvPr id="3" name="Slide Number Placeholder 2">
            <a:extLst>
              <a:ext uri="{FF2B5EF4-FFF2-40B4-BE49-F238E27FC236}">
                <a16:creationId xmlns:a16="http://schemas.microsoft.com/office/drawing/2014/main" id="{7D0A42C8-F913-4A85-9B42-73A2E4FE2825}"/>
              </a:ext>
            </a:extLst>
          </p:cNvPr>
          <p:cNvSpPr>
            <a:spLocks noGrp="1"/>
          </p:cNvSpPr>
          <p:nvPr>
            <p:ph type="sldNum" sz="quarter" idx="11"/>
          </p:nvPr>
        </p:nvSpPr>
        <p:spPr/>
        <p:txBody>
          <a:bodyPr anchor="t">
            <a:normAutofit/>
          </a:bodyPr>
          <a:lstStyle/>
          <a:p>
            <a:pPr>
              <a:spcAft>
                <a:spcPts val="600"/>
              </a:spcAft>
            </a:pPr>
            <a:fld id="{762E77F0-FB5B-4E8E-9BC9-34F14560A017}" type="slidenum">
              <a:rPr lang="en-US" smtClean="0"/>
              <a:pPr>
                <a:spcAft>
                  <a:spcPts val="600"/>
                </a:spcAft>
              </a:pPr>
              <a:t>19</a:t>
            </a:fld>
            <a:endParaRPr lang="en-US"/>
          </a:p>
        </p:txBody>
      </p:sp>
      <p:sp>
        <p:nvSpPr>
          <p:cNvPr id="4" name="Title 3">
            <a:extLst>
              <a:ext uri="{FF2B5EF4-FFF2-40B4-BE49-F238E27FC236}">
                <a16:creationId xmlns:a16="http://schemas.microsoft.com/office/drawing/2014/main" id="{8A5C956F-6565-493A-8012-39ED55135884}"/>
              </a:ext>
            </a:extLst>
          </p:cNvPr>
          <p:cNvSpPr>
            <a:spLocks noGrp="1"/>
          </p:cNvSpPr>
          <p:nvPr>
            <p:ph type="title"/>
          </p:nvPr>
        </p:nvSpPr>
        <p:spPr/>
        <p:txBody>
          <a:bodyPr anchor="t">
            <a:normAutofit/>
          </a:bodyPr>
          <a:lstStyle/>
          <a:p>
            <a:r>
              <a:rPr lang="en-GB" dirty="0"/>
              <a:t>Q&amp;A</a:t>
            </a:r>
          </a:p>
        </p:txBody>
      </p:sp>
      <p:sp>
        <p:nvSpPr>
          <p:cNvPr id="12" name="Text Placeholder 4">
            <a:extLst>
              <a:ext uri="{FF2B5EF4-FFF2-40B4-BE49-F238E27FC236}">
                <a16:creationId xmlns:a16="http://schemas.microsoft.com/office/drawing/2014/main" id="{C3FFC192-04B5-A2FC-5EC0-FD6004932DBE}"/>
              </a:ext>
            </a:extLst>
          </p:cNvPr>
          <p:cNvSpPr>
            <a:spLocks noGrp="1"/>
          </p:cNvSpPr>
          <p:nvPr>
            <p:ph type="body" sz="quarter" idx="15"/>
          </p:nvPr>
        </p:nvSpPr>
        <p:spPr>
          <a:xfrm>
            <a:off x="347702" y="1584903"/>
            <a:ext cx="5557837" cy="3902075"/>
          </a:xfrm>
        </p:spPr>
        <p:txBody>
          <a:bodyPr/>
          <a:lstStyle/>
          <a:p>
            <a:endParaRPr lang="en-US" b="1" dirty="0"/>
          </a:p>
          <a:p>
            <a:r>
              <a:rPr lang="en-US" b="1" dirty="0"/>
              <a:t>Open floor for questions and clarification.</a:t>
            </a:r>
            <a:br>
              <a:rPr lang="en-US" dirty="0"/>
            </a:br>
            <a:r>
              <a:rPr lang="en-US" b="1" dirty="0"/>
              <a:t>Contacts:</a:t>
            </a:r>
            <a:endParaRPr lang="en-US" dirty="0"/>
          </a:p>
          <a:p>
            <a:pPr>
              <a:buFont typeface="Arial" panose="020B0604020202020204" pitchFamily="34" charset="0"/>
              <a:buChar char="•"/>
            </a:pPr>
            <a:r>
              <a:rPr lang="en-US" dirty="0"/>
              <a:t>Trung Ho Dac: trunghd9@fpt.com</a:t>
            </a:r>
          </a:p>
          <a:p>
            <a:pPr>
              <a:buFont typeface="Arial" panose="020B0604020202020204" pitchFamily="34" charset="0"/>
              <a:buChar char="•"/>
            </a:pPr>
            <a:r>
              <a:rPr lang="en-US" dirty="0" err="1"/>
              <a:t>Gravius</a:t>
            </a:r>
            <a:r>
              <a:rPr lang="en-US" dirty="0"/>
              <a:t> Khoo: gravius.khoo@rackspace.com</a:t>
            </a:r>
          </a:p>
          <a:p>
            <a:endParaRPr lang="en-US" b="1" dirty="0"/>
          </a:p>
          <a:p>
            <a:endParaRPr lang="en-US" dirty="0"/>
          </a:p>
        </p:txBody>
      </p:sp>
      <p:sp>
        <p:nvSpPr>
          <p:cNvPr id="14" name="Text Placeholder 5">
            <a:extLst>
              <a:ext uri="{FF2B5EF4-FFF2-40B4-BE49-F238E27FC236}">
                <a16:creationId xmlns:a16="http://schemas.microsoft.com/office/drawing/2014/main" id="{9233B7FE-4A1A-D6EC-81E6-AB6E06F9591A}"/>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15300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1DFE81-AC37-4B74-8835-6F22C116574C}"/>
              </a:ext>
            </a:extLst>
          </p:cNvPr>
          <p:cNvSpPr>
            <a:spLocks noGrp="1"/>
          </p:cNvSpPr>
          <p:nvPr>
            <p:ph type="sldNum" sz="quarter" idx="11"/>
          </p:nvPr>
        </p:nvSpPr>
        <p:spPr/>
        <p:txBody>
          <a:bodyPr anchor="t">
            <a:normAutofit/>
          </a:bodyPr>
          <a:lstStyle/>
          <a:p>
            <a:pPr>
              <a:spcAft>
                <a:spcPts val="600"/>
              </a:spcAft>
            </a:pPr>
            <a:fld id="{762E77F0-FB5B-4E8E-9BC9-34F14560A017}" type="slidenum">
              <a:rPr lang="en-US" smtClean="0"/>
              <a:pPr>
                <a:spcAft>
                  <a:spcPts val="600"/>
                </a:spcAft>
              </a:pPr>
              <a:t>2</a:t>
            </a:fld>
            <a:endParaRPr lang="en-US"/>
          </a:p>
        </p:txBody>
      </p:sp>
      <p:sp>
        <p:nvSpPr>
          <p:cNvPr id="11" name="Title 5">
            <a:extLst>
              <a:ext uri="{FF2B5EF4-FFF2-40B4-BE49-F238E27FC236}">
                <a16:creationId xmlns:a16="http://schemas.microsoft.com/office/drawing/2014/main" id="{95FA987F-584B-4704-8B26-F6065B966111}"/>
              </a:ext>
            </a:extLst>
          </p:cNvPr>
          <p:cNvSpPr>
            <a:spLocks noGrp="1"/>
          </p:cNvSpPr>
          <p:nvPr>
            <p:ph type="title"/>
          </p:nvPr>
        </p:nvSpPr>
        <p:spPr>
          <a:xfrm>
            <a:off x="334496" y="268589"/>
            <a:ext cx="4847104" cy="1531053"/>
          </a:xfrm>
        </p:spPr>
        <p:txBody>
          <a:bodyPr anchor="t">
            <a:normAutofit/>
          </a:bodyPr>
          <a:lstStyle/>
          <a:p>
            <a:r>
              <a:rPr lang="en-US" dirty="0"/>
              <a:t>Kickoff Agenda</a:t>
            </a:r>
          </a:p>
        </p:txBody>
      </p:sp>
      <p:sp>
        <p:nvSpPr>
          <p:cNvPr id="12" name="Text Placeholder 8">
            <a:extLst>
              <a:ext uri="{FF2B5EF4-FFF2-40B4-BE49-F238E27FC236}">
                <a16:creationId xmlns:a16="http://schemas.microsoft.com/office/drawing/2014/main" id="{1F973E37-CD64-43FF-A747-4C49A92D416C}"/>
              </a:ext>
            </a:extLst>
          </p:cNvPr>
          <p:cNvSpPr>
            <a:spLocks noGrp="1"/>
          </p:cNvSpPr>
          <p:nvPr>
            <p:ph type="body" sz="quarter" idx="13"/>
          </p:nvPr>
        </p:nvSpPr>
        <p:spPr>
          <a:xfrm>
            <a:off x="801688" y="1121229"/>
            <a:ext cx="10399713" cy="5072742"/>
          </a:xfrm>
        </p:spPr>
        <p:txBody>
          <a:bodyPr>
            <a:normAutofit fontScale="47500" lnSpcReduction="20000"/>
          </a:bodyPr>
          <a:lstStyle/>
          <a:p>
            <a:pPr marL="1143000" indent="-1143000">
              <a:buFont typeface="Wingdings" panose="05000000000000000000" pitchFamily="2" charset="2"/>
              <a:buChar char="q"/>
            </a:pPr>
            <a:r>
              <a:rPr lang="en-US" sz="6000" dirty="0"/>
              <a:t>Project Team &amp; Roles</a:t>
            </a:r>
          </a:p>
          <a:p>
            <a:pPr marL="1143000" indent="-1143000">
              <a:buFont typeface="Wingdings" panose="05000000000000000000" pitchFamily="2" charset="2"/>
              <a:buChar char="q"/>
            </a:pPr>
            <a:r>
              <a:rPr lang="en-US" sz="6000" dirty="0"/>
              <a:t>Project Phases &amp; Timeline</a:t>
            </a:r>
          </a:p>
          <a:p>
            <a:pPr marL="1143000" indent="-1143000">
              <a:buFont typeface="Wingdings" panose="05000000000000000000" pitchFamily="2" charset="2"/>
              <a:buChar char="q"/>
            </a:pPr>
            <a:r>
              <a:rPr lang="en-US" sz="6000" dirty="0"/>
              <a:t>Scope of Work &amp; Deliverables</a:t>
            </a:r>
          </a:p>
          <a:p>
            <a:pPr marL="1143000" indent="-1143000">
              <a:buFont typeface="Wingdings" panose="05000000000000000000" pitchFamily="2" charset="2"/>
              <a:buChar char="q"/>
            </a:pPr>
            <a:r>
              <a:rPr lang="en-US" sz="6000" dirty="0"/>
              <a:t>OpenStack Cloud Architecture</a:t>
            </a:r>
          </a:p>
          <a:p>
            <a:pPr marL="1143000" indent="-1143000">
              <a:buFont typeface="Wingdings" panose="05000000000000000000" pitchFamily="2" charset="2"/>
              <a:buChar char="q"/>
            </a:pPr>
            <a:r>
              <a:rPr lang="en-US" sz="6000" dirty="0"/>
              <a:t>Governance &amp; Support Model</a:t>
            </a:r>
          </a:p>
          <a:p>
            <a:pPr marL="1143000" indent="-1143000">
              <a:buFont typeface="Wingdings" panose="05000000000000000000" pitchFamily="2" charset="2"/>
              <a:buChar char="q"/>
            </a:pPr>
            <a:r>
              <a:rPr lang="en-US" sz="6000" dirty="0"/>
              <a:t>Communication Plan</a:t>
            </a:r>
          </a:p>
          <a:p>
            <a:pPr marL="1143000" indent="-1143000">
              <a:buFont typeface="Wingdings" panose="05000000000000000000" pitchFamily="2" charset="2"/>
              <a:buChar char="q"/>
            </a:pPr>
            <a:r>
              <a:rPr lang="en-US" sz="6000" dirty="0"/>
              <a:t>Risk &amp; Issue Management</a:t>
            </a:r>
          </a:p>
          <a:p>
            <a:pPr marL="1143000" indent="-1143000">
              <a:buFont typeface="Wingdings" panose="05000000000000000000" pitchFamily="2" charset="2"/>
              <a:buChar char="q"/>
            </a:pPr>
            <a:r>
              <a:rPr lang="en-US" sz="6000" dirty="0"/>
              <a:t>Next Steps</a:t>
            </a:r>
          </a:p>
          <a:p>
            <a:pPr marL="1143000" indent="-1143000">
              <a:buFont typeface="Wingdings" panose="05000000000000000000" pitchFamily="2" charset="2"/>
              <a:buChar char="q"/>
            </a:pPr>
            <a:r>
              <a:rPr lang="en-US" sz="6000" dirty="0"/>
              <a:t>Discussion / Q&amp;A</a:t>
            </a:r>
          </a:p>
          <a:p>
            <a:pPr>
              <a:lnSpc>
                <a:spcPct val="90000"/>
              </a:lnSpc>
            </a:pPr>
            <a:endParaRPr lang="en-US" sz="1800" dirty="0"/>
          </a:p>
        </p:txBody>
      </p:sp>
    </p:spTree>
    <p:extLst>
      <p:ext uri="{BB962C8B-B14F-4D97-AF65-F5344CB8AC3E}">
        <p14:creationId xmlns:p14="http://schemas.microsoft.com/office/powerpoint/2010/main" val="56063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97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3DF217-36E2-464C-BB1E-11D296315685}"/>
              </a:ext>
            </a:extLst>
          </p:cNvPr>
          <p:cNvSpPr>
            <a:spLocks noGrp="1"/>
          </p:cNvSpPr>
          <p:nvPr>
            <p:ph type="sldNum" sz="quarter" idx="11"/>
          </p:nvPr>
        </p:nvSpPr>
        <p:spPr/>
        <p:txBody>
          <a:bodyPr/>
          <a:lstStyle/>
          <a:p>
            <a:fld id="{762E77F0-FB5B-4E8E-9BC9-34F14560A017}" type="slidenum">
              <a:rPr lang="en-US" smtClean="0"/>
              <a:pPr/>
              <a:t>3</a:t>
            </a:fld>
            <a:endParaRPr lang="en-US"/>
          </a:p>
        </p:txBody>
      </p:sp>
      <p:sp>
        <p:nvSpPr>
          <p:cNvPr id="10" name="Text Placeholder 9">
            <a:extLst>
              <a:ext uri="{FF2B5EF4-FFF2-40B4-BE49-F238E27FC236}">
                <a16:creationId xmlns:a16="http://schemas.microsoft.com/office/drawing/2014/main" id="{A494B6A1-E049-F6C5-5DDB-98A20CC3E1EB}"/>
              </a:ext>
            </a:extLst>
          </p:cNvPr>
          <p:cNvSpPr>
            <a:spLocks noGrp="1"/>
          </p:cNvSpPr>
          <p:nvPr>
            <p:ph type="body" sz="quarter" idx="12"/>
          </p:nvPr>
        </p:nvSpPr>
        <p:spPr/>
        <p:txBody>
          <a:bodyPr/>
          <a:lstStyle/>
          <a:p>
            <a:endParaRPr lang="en-US" dirty="0"/>
          </a:p>
        </p:txBody>
      </p:sp>
      <p:sp>
        <p:nvSpPr>
          <p:cNvPr id="5" name="Title 4">
            <a:extLst>
              <a:ext uri="{FF2B5EF4-FFF2-40B4-BE49-F238E27FC236}">
                <a16:creationId xmlns:a16="http://schemas.microsoft.com/office/drawing/2014/main" id="{F7438AB6-C970-9B9A-5FC0-3641CAF09F3B}"/>
              </a:ext>
            </a:extLst>
          </p:cNvPr>
          <p:cNvSpPr>
            <a:spLocks noGrp="1"/>
          </p:cNvSpPr>
          <p:nvPr>
            <p:ph type="title"/>
          </p:nvPr>
        </p:nvSpPr>
        <p:spPr>
          <a:xfrm>
            <a:off x="334496" y="268589"/>
            <a:ext cx="11495554" cy="410906"/>
          </a:xfrm>
        </p:spPr>
        <p:txBody>
          <a:bodyPr/>
          <a:lstStyle/>
          <a:p>
            <a:br>
              <a:rPr lang="en-SG"/>
            </a:br>
            <a:br>
              <a:rPr lang="en-SG"/>
            </a:br>
            <a:endParaRPr lang="en-SG"/>
          </a:p>
        </p:txBody>
      </p:sp>
      <p:sp>
        <p:nvSpPr>
          <p:cNvPr id="7" name="Title 5">
            <a:extLst>
              <a:ext uri="{FF2B5EF4-FFF2-40B4-BE49-F238E27FC236}">
                <a16:creationId xmlns:a16="http://schemas.microsoft.com/office/drawing/2014/main" id="{5D703E19-03E1-49EE-B73C-10CA05D00189}"/>
              </a:ext>
            </a:extLst>
          </p:cNvPr>
          <p:cNvSpPr txBox="1">
            <a:spLocks/>
          </p:cNvSpPr>
          <p:nvPr/>
        </p:nvSpPr>
        <p:spPr>
          <a:xfrm>
            <a:off x="433259" y="28324"/>
            <a:ext cx="6929566" cy="607712"/>
          </a:xfrm>
          <a:prstGeom prst="rect">
            <a:avLst/>
          </a:prstGeom>
          <a:ln w="12700">
            <a:noFill/>
          </a:ln>
        </p:spPr>
        <p:txBody>
          <a:bodyPr vert="horz" lIns="0" tIns="0" rIns="0" bIns="0" rtlCol="0" anchor="t" anchorCtr="0">
            <a:noAutofit/>
          </a:bodyPr>
          <a:lstStyle>
            <a:lvl1pPr algn="l" defTabSz="914400" rtl="0" eaLnBrk="1" fontAlgn="base" latinLnBrk="0" hangingPunct="1">
              <a:lnSpc>
                <a:spcPct val="110000"/>
              </a:lnSpc>
              <a:spcBef>
                <a:spcPct val="0"/>
              </a:spcBef>
              <a:buNone/>
              <a:defRPr sz="3125" kern="1200">
                <a:ln w="9525">
                  <a:noFill/>
                </a:ln>
                <a:solidFill>
                  <a:schemeClr val="tx2"/>
                </a:solidFill>
                <a:latin typeface="+mj-lt"/>
                <a:ea typeface="+mj-ea"/>
                <a:cs typeface="+mj-cs"/>
              </a:defRPr>
            </a:lvl1pPr>
          </a:lstStyle>
          <a:p>
            <a:r>
              <a:rPr lang="en-US"/>
              <a:t>Project Team</a:t>
            </a:r>
          </a:p>
        </p:txBody>
      </p:sp>
      <p:graphicFrame>
        <p:nvGraphicFramePr>
          <p:cNvPr id="14" name="Table 13">
            <a:extLst>
              <a:ext uri="{FF2B5EF4-FFF2-40B4-BE49-F238E27FC236}">
                <a16:creationId xmlns:a16="http://schemas.microsoft.com/office/drawing/2014/main" id="{0CC0D4C7-6771-3D39-4C82-348C750B7392}"/>
              </a:ext>
            </a:extLst>
          </p:cNvPr>
          <p:cNvGraphicFramePr>
            <a:graphicFrameLocks noGrp="1"/>
          </p:cNvGraphicFramePr>
          <p:nvPr>
            <p:extLst>
              <p:ext uri="{D42A27DB-BD31-4B8C-83A1-F6EECF244321}">
                <p14:modId xmlns:p14="http://schemas.microsoft.com/office/powerpoint/2010/main" val="1391736863"/>
              </p:ext>
            </p:extLst>
          </p:nvPr>
        </p:nvGraphicFramePr>
        <p:xfrm>
          <a:off x="446314" y="919760"/>
          <a:ext cx="11372490" cy="5481040"/>
        </p:xfrm>
        <a:graphic>
          <a:graphicData uri="http://schemas.openxmlformats.org/drawingml/2006/table">
            <a:tbl>
              <a:tblPr firstRow="1" firstCol="1">
                <a:tableStyleId>{5C22544A-7EE6-4342-B048-85BDC9FD1C3A}</a:tableStyleId>
              </a:tblPr>
              <a:tblGrid>
                <a:gridCol w="2256848">
                  <a:extLst>
                    <a:ext uri="{9D8B030D-6E8A-4147-A177-3AD203B41FA5}">
                      <a16:colId xmlns:a16="http://schemas.microsoft.com/office/drawing/2014/main" val="1008309874"/>
                    </a:ext>
                  </a:extLst>
                </a:gridCol>
                <a:gridCol w="4668313">
                  <a:extLst>
                    <a:ext uri="{9D8B030D-6E8A-4147-A177-3AD203B41FA5}">
                      <a16:colId xmlns:a16="http://schemas.microsoft.com/office/drawing/2014/main" val="1441573487"/>
                    </a:ext>
                  </a:extLst>
                </a:gridCol>
                <a:gridCol w="2681848">
                  <a:extLst>
                    <a:ext uri="{9D8B030D-6E8A-4147-A177-3AD203B41FA5}">
                      <a16:colId xmlns:a16="http://schemas.microsoft.com/office/drawing/2014/main" val="1387555306"/>
                    </a:ext>
                  </a:extLst>
                </a:gridCol>
                <a:gridCol w="1765481">
                  <a:extLst>
                    <a:ext uri="{9D8B030D-6E8A-4147-A177-3AD203B41FA5}">
                      <a16:colId xmlns:a16="http://schemas.microsoft.com/office/drawing/2014/main" val="3156940195"/>
                    </a:ext>
                  </a:extLst>
                </a:gridCol>
              </a:tblGrid>
              <a:tr h="588044">
                <a:tc>
                  <a:txBody>
                    <a:bodyPr/>
                    <a:lstStyle/>
                    <a:p>
                      <a:pPr marL="0" marR="0" algn="ctr">
                        <a:lnSpc>
                          <a:spcPct val="116000"/>
                        </a:lnSpc>
                        <a:spcAft>
                          <a:spcPts val="800"/>
                        </a:spcAft>
                      </a:pPr>
                      <a:r>
                        <a:rPr lang="en-US" sz="1600" dirty="0">
                          <a:solidFill>
                            <a:schemeClr val="tx1"/>
                          </a:solidFill>
                          <a:effectLst/>
                        </a:rPr>
                        <a:t>Person/Role</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6000"/>
                        </a:lnSpc>
                        <a:spcAft>
                          <a:spcPts val="800"/>
                        </a:spcAft>
                      </a:pPr>
                      <a:r>
                        <a:rPr lang="en-US" sz="1600" dirty="0">
                          <a:solidFill>
                            <a:schemeClr val="tx1"/>
                          </a:solidFill>
                          <a:effectLst/>
                        </a:rPr>
                        <a:t>Responsibility</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6000"/>
                        </a:lnSpc>
                        <a:spcAft>
                          <a:spcPts val="800"/>
                        </a:spcAft>
                      </a:pPr>
                      <a:r>
                        <a:rPr lang="en-US" sz="1600" dirty="0">
                          <a:solidFill>
                            <a:schemeClr val="tx1"/>
                          </a:solidFill>
                          <a:effectLst/>
                        </a:rPr>
                        <a:t>Email</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6000"/>
                        </a:lnSpc>
                        <a:spcAft>
                          <a:spcPts val="800"/>
                        </a:spcAft>
                      </a:pPr>
                      <a:r>
                        <a:rPr lang="en-US" sz="1600" dirty="0">
                          <a:solidFill>
                            <a:schemeClr val="tx1"/>
                          </a:solidFill>
                          <a:effectLst/>
                        </a:rPr>
                        <a:t>Location / </a:t>
                      </a:r>
                      <a:r>
                        <a:rPr lang="en-US" sz="1600" dirty="0" err="1">
                          <a:solidFill>
                            <a:schemeClr val="tx1"/>
                          </a:solidFill>
                          <a:effectLst/>
                        </a:rPr>
                        <a:t>Timezone</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0598487"/>
                  </a:ext>
                </a:extLst>
              </a:tr>
              <a:tr h="1400994">
                <a:tc>
                  <a:txBody>
                    <a:bodyPr/>
                    <a:lstStyle/>
                    <a:p>
                      <a:pPr marL="0" marR="0">
                        <a:lnSpc>
                          <a:spcPct val="116000"/>
                        </a:lnSpc>
                        <a:spcAft>
                          <a:spcPts val="800"/>
                        </a:spcAft>
                      </a:pPr>
                      <a:r>
                        <a:rPr lang="en-US" sz="1600" dirty="0">
                          <a:solidFill>
                            <a:schemeClr val="tx1"/>
                          </a:solidFill>
                          <a:effectLst/>
                        </a:rPr>
                        <a:t>Trung (FTI PM)</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dirty="0">
                          <a:effectLst/>
                        </a:rPr>
                        <a:t>SPOC for FTI; manages internal coordination, kickoff preparation, timeline follow-up, setup readiness.</a:t>
                      </a:r>
                      <a:endParaRPr lang="en-US"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dirty="0">
                          <a:effectLst/>
                        </a:rPr>
                        <a:t>trunghd9@fpt.com</a:t>
                      </a:r>
                      <a:endParaRPr lang="en-US"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dirty="0">
                          <a:effectLst/>
                        </a:rPr>
                        <a:t>Ho Chi Minh City / </a:t>
                      </a:r>
                      <a:endParaRPr lang="en-US"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0928856"/>
                  </a:ext>
                </a:extLst>
              </a:tr>
              <a:tr h="1400994">
                <a:tc>
                  <a:txBody>
                    <a:bodyPr/>
                    <a:lstStyle/>
                    <a:p>
                      <a:pPr marL="0" marR="0">
                        <a:lnSpc>
                          <a:spcPct val="116000"/>
                        </a:lnSpc>
                        <a:spcAft>
                          <a:spcPts val="800"/>
                        </a:spcAft>
                      </a:pPr>
                      <a:r>
                        <a:rPr lang="en-US" sz="1600">
                          <a:solidFill>
                            <a:schemeClr val="tx1"/>
                          </a:solidFill>
                          <a:effectLst/>
                        </a:rPr>
                        <a:t>Gravius (Rackspace CSM)</a:t>
                      </a:r>
                      <a:endParaRPr lang="en-US" sz="16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Coordinates with Rackspace OpenStack PM and Accounts team; manages billing and solution delivery; not PM.</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gavius.khoo@rackspace.com</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Singapore / +1h</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7340646"/>
                  </a:ext>
                </a:extLst>
              </a:tr>
              <a:tr h="1045504">
                <a:tc>
                  <a:txBody>
                    <a:bodyPr/>
                    <a:lstStyle/>
                    <a:p>
                      <a:pPr marL="0" marR="0">
                        <a:lnSpc>
                          <a:spcPct val="116000"/>
                        </a:lnSpc>
                        <a:spcAft>
                          <a:spcPts val="800"/>
                        </a:spcAft>
                      </a:pPr>
                      <a:r>
                        <a:rPr lang="en-US" sz="1600">
                          <a:solidFill>
                            <a:schemeClr val="tx1"/>
                          </a:solidFill>
                          <a:effectLst/>
                        </a:rPr>
                        <a:t>Huy</a:t>
                      </a:r>
                      <a:endParaRPr lang="en-US" sz="16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Introduced Trung; shared overall project timeline and key milestones.</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huytx8@fpt.com</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Ho Chi Minh City / </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4553178"/>
                  </a:ext>
                </a:extLst>
              </a:tr>
              <a:tr h="1045504">
                <a:tc>
                  <a:txBody>
                    <a:bodyPr/>
                    <a:lstStyle/>
                    <a:p>
                      <a:pPr marL="0" marR="0">
                        <a:lnSpc>
                          <a:spcPct val="116000"/>
                        </a:lnSpc>
                        <a:spcAft>
                          <a:spcPts val="800"/>
                        </a:spcAft>
                      </a:pPr>
                      <a:r>
                        <a:rPr lang="en-US" sz="1600" dirty="0" err="1">
                          <a:solidFill>
                            <a:schemeClr val="tx1"/>
                          </a:solidFill>
                          <a:effectLst/>
                        </a:rPr>
                        <a:t>Jenk</a:t>
                      </a:r>
                      <a:endParaRPr lang="en-US" sz="16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Confirmed English as main language; responsible for sharing financial data and group setup.</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a:effectLst/>
                        </a:rPr>
                        <a:t>jenk.balikcioglu@rackspace.com</a:t>
                      </a:r>
                      <a:endParaRPr lang="en-US"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6000"/>
                        </a:lnSpc>
                        <a:spcAft>
                          <a:spcPts val="800"/>
                        </a:spcAft>
                      </a:pPr>
                      <a:r>
                        <a:rPr lang="en-US" sz="1200" dirty="0">
                          <a:effectLst/>
                        </a:rPr>
                        <a:t>Australia /  +3 h</a:t>
                      </a:r>
                      <a:endParaRPr lang="en-US"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1085139"/>
                  </a:ext>
                </a:extLst>
              </a:tr>
            </a:tbl>
          </a:graphicData>
        </a:graphic>
      </p:graphicFrame>
    </p:spTree>
    <p:extLst>
      <p:ext uri="{BB962C8B-B14F-4D97-AF65-F5344CB8AC3E}">
        <p14:creationId xmlns:p14="http://schemas.microsoft.com/office/powerpoint/2010/main" val="376073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1375E2-2B2C-668E-A07D-D5D851D6C5A8}"/>
              </a:ext>
            </a:extLst>
          </p:cNvPr>
          <p:cNvSpPr>
            <a:spLocks noGrp="1"/>
          </p:cNvSpPr>
          <p:nvPr>
            <p:ph type="sldNum" sz="quarter" idx="11"/>
          </p:nvPr>
        </p:nvSpPr>
        <p:spPr/>
        <p:txBody>
          <a:bodyPr anchor="t">
            <a:normAutofit/>
          </a:bodyPr>
          <a:lstStyle/>
          <a:p>
            <a:pPr>
              <a:spcAft>
                <a:spcPts val="600"/>
              </a:spcAft>
            </a:pPr>
            <a:fld id="{762E77F0-FB5B-4E8E-9BC9-34F14560A017}" type="slidenum">
              <a:rPr lang="en-US" smtClean="0"/>
              <a:pPr>
                <a:spcAft>
                  <a:spcPts val="600"/>
                </a:spcAft>
              </a:pPr>
              <a:t>4</a:t>
            </a:fld>
            <a:endParaRPr lang="en-US"/>
          </a:p>
        </p:txBody>
      </p:sp>
      <p:sp>
        <p:nvSpPr>
          <p:cNvPr id="25" name="Text Placeholder 2">
            <a:extLst>
              <a:ext uri="{FF2B5EF4-FFF2-40B4-BE49-F238E27FC236}">
                <a16:creationId xmlns:a16="http://schemas.microsoft.com/office/drawing/2014/main" id="{5F2AE4C6-7614-E24E-1A18-620FF7FED5FE}"/>
              </a:ext>
            </a:extLst>
          </p:cNvPr>
          <p:cNvSpPr>
            <a:spLocks noGrp="1"/>
          </p:cNvSpPr>
          <p:nvPr>
            <p:ph type="body" sz="quarter" idx="13"/>
          </p:nvPr>
        </p:nvSpPr>
        <p:spPr/>
        <p:txBody>
          <a:bodyPr/>
          <a:lstStyle/>
          <a:p>
            <a:endParaRPr lang="en-US" dirty="0"/>
          </a:p>
        </p:txBody>
      </p:sp>
      <p:sp>
        <p:nvSpPr>
          <p:cNvPr id="5" name="Title 4">
            <a:extLst>
              <a:ext uri="{FF2B5EF4-FFF2-40B4-BE49-F238E27FC236}">
                <a16:creationId xmlns:a16="http://schemas.microsoft.com/office/drawing/2014/main" id="{01563DE4-2579-3C2F-8C56-82BA920C1FE6}"/>
              </a:ext>
            </a:extLst>
          </p:cNvPr>
          <p:cNvSpPr>
            <a:spLocks noGrp="1"/>
          </p:cNvSpPr>
          <p:nvPr>
            <p:ph type="title"/>
          </p:nvPr>
        </p:nvSpPr>
        <p:spPr/>
        <p:txBody>
          <a:bodyPr anchor="t">
            <a:normAutofit/>
          </a:bodyPr>
          <a:lstStyle/>
          <a:p>
            <a:r>
              <a:rPr lang="en-SG"/>
              <a:t>Project Phases &amp; Deliverables</a:t>
            </a:r>
          </a:p>
        </p:txBody>
      </p:sp>
      <p:graphicFrame>
        <p:nvGraphicFramePr>
          <p:cNvPr id="20" name="Text Placeholder 2">
            <a:extLst>
              <a:ext uri="{FF2B5EF4-FFF2-40B4-BE49-F238E27FC236}">
                <a16:creationId xmlns:a16="http://schemas.microsoft.com/office/drawing/2014/main" id="{0D3091E9-A21A-13B3-6118-7CF373BBE354}"/>
              </a:ext>
            </a:extLst>
          </p:cNvPr>
          <p:cNvGraphicFramePr/>
          <p:nvPr>
            <p:extLst>
              <p:ext uri="{D42A27DB-BD31-4B8C-83A1-F6EECF244321}">
                <p14:modId xmlns:p14="http://schemas.microsoft.com/office/powerpoint/2010/main" val="3274092290"/>
              </p:ext>
            </p:extLst>
          </p:nvPr>
        </p:nvGraphicFramePr>
        <p:xfrm>
          <a:off x="3238501" y="312485"/>
          <a:ext cx="8580301" cy="6175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4C6E52A-F2B3-1C3B-A7D5-2E7AC3B86510}"/>
              </a:ext>
            </a:extLst>
          </p:cNvPr>
          <p:cNvSpPr txBox="1"/>
          <p:nvPr/>
        </p:nvSpPr>
        <p:spPr>
          <a:xfrm>
            <a:off x="3648456" y="4398264"/>
            <a:ext cx="2063385" cy="461665"/>
          </a:xfrm>
          <a:prstGeom prst="rect">
            <a:avLst/>
          </a:prstGeom>
          <a:noFill/>
        </p:spPr>
        <p:txBody>
          <a:bodyPr wrap="none" rtlCol="0">
            <a:spAutoFit/>
          </a:bodyPr>
          <a:lstStyle/>
          <a:p>
            <a:pPr algn="l"/>
            <a:r>
              <a:rPr lang="en-SG" sz="2400" b="1"/>
              <a:t>Deliverables</a:t>
            </a:r>
            <a:r>
              <a:rPr lang="en-SG" sz="1800"/>
              <a:t> </a:t>
            </a:r>
          </a:p>
        </p:txBody>
      </p:sp>
    </p:spTree>
    <p:extLst>
      <p:ext uri="{BB962C8B-B14F-4D97-AF65-F5344CB8AC3E}">
        <p14:creationId xmlns:p14="http://schemas.microsoft.com/office/powerpoint/2010/main" val="27908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E4EB05-2CB5-3577-AB3C-C09F743D9D2D}"/>
              </a:ext>
            </a:extLst>
          </p:cNvPr>
          <p:cNvSpPr>
            <a:spLocks noGrp="1"/>
          </p:cNvSpPr>
          <p:nvPr>
            <p:ph type="sldNum" sz="quarter" idx="11"/>
          </p:nvPr>
        </p:nvSpPr>
        <p:spPr/>
        <p:txBody>
          <a:bodyPr/>
          <a:lstStyle/>
          <a:p>
            <a:fld id="{762E77F0-FB5B-4E8E-9BC9-34F14560A017}" type="slidenum">
              <a:rPr lang="en-US" smtClean="0"/>
              <a:pPr/>
              <a:t>5</a:t>
            </a:fld>
            <a:endParaRPr lang="en-US"/>
          </a:p>
        </p:txBody>
      </p:sp>
      <p:sp>
        <p:nvSpPr>
          <p:cNvPr id="4" name="Text Placeholder 3">
            <a:extLst>
              <a:ext uri="{FF2B5EF4-FFF2-40B4-BE49-F238E27FC236}">
                <a16:creationId xmlns:a16="http://schemas.microsoft.com/office/drawing/2014/main" id="{4FA106C7-6BD4-FD7A-6711-940EDA04E96E}"/>
              </a:ext>
            </a:extLst>
          </p:cNvPr>
          <p:cNvSpPr>
            <a:spLocks noGrp="1"/>
          </p:cNvSpPr>
          <p:nvPr>
            <p:ph type="body" sz="quarter" idx="12"/>
          </p:nvPr>
        </p:nvSpPr>
        <p:spPr>
          <a:xfrm>
            <a:off x="361950" y="876300"/>
            <a:ext cx="10839451" cy="1809750"/>
          </a:xfrm>
        </p:spPr>
        <p:txBody>
          <a:bodyPr/>
          <a:lstStyle/>
          <a:p>
            <a:r>
              <a:rPr lang="en-US" sz="2800" b="1" dirty="0"/>
              <a:t>In Scope:</a:t>
            </a:r>
            <a:endParaRPr lang="en-US" sz="2800" dirty="0"/>
          </a:p>
          <a:p>
            <a:pPr>
              <a:buFont typeface="Arial" panose="020B0604020202020204" pitchFamily="34" charset="0"/>
              <a:buChar char="•"/>
            </a:pPr>
            <a:r>
              <a:rPr lang="en-US" sz="2800" dirty="0"/>
              <a:t>HW procurement &amp; installation (FTI)</a:t>
            </a:r>
          </a:p>
          <a:p>
            <a:pPr>
              <a:buFont typeface="Arial" panose="020B0604020202020204" pitchFamily="34" charset="0"/>
              <a:buChar char="•"/>
            </a:pPr>
            <a:r>
              <a:rPr lang="en-US" sz="2800" dirty="0"/>
              <a:t>Cloud design, security config (Rackspace)</a:t>
            </a:r>
          </a:p>
          <a:p>
            <a:pPr>
              <a:buFont typeface="Arial" panose="020B0604020202020204" pitchFamily="34" charset="0"/>
              <a:buChar char="•"/>
            </a:pPr>
            <a:r>
              <a:rPr lang="en-US" sz="2800" dirty="0"/>
              <a:t>L1-L3 support structure setup</a:t>
            </a:r>
          </a:p>
          <a:p>
            <a:pPr>
              <a:buFont typeface="Arial" panose="020B0604020202020204" pitchFamily="34" charset="0"/>
              <a:buChar char="•"/>
            </a:pPr>
            <a:r>
              <a:rPr lang="en-US" sz="2800" dirty="0"/>
              <a:t>OpenStack deployment (HA, compute, storage, network)</a:t>
            </a:r>
          </a:p>
          <a:p>
            <a:r>
              <a:rPr lang="en-US" sz="2800" b="1" dirty="0">
                <a:solidFill>
                  <a:srgbClr val="00B0F0"/>
                </a:solidFill>
              </a:rPr>
              <a:t>Out of Scope:</a:t>
            </a:r>
            <a:endParaRPr lang="en-US" sz="2800" dirty="0">
              <a:solidFill>
                <a:srgbClr val="00B0F0"/>
              </a:solidFill>
            </a:endParaRPr>
          </a:p>
          <a:p>
            <a:pPr>
              <a:buFont typeface="Arial" panose="020B0604020202020204" pitchFamily="34" charset="0"/>
              <a:buChar char="•"/>
            </a:pPr>
            <a:r>
              <a:rPr lang="en-US" sz="2800" dirty="0">
                <a:solidFill>
                  <a:srgbClr val="00B0F0"/>
                </a:solidFill>
              </a:rPr>
              <a:t>Application migration</a:t>
            </a:r>
          </a:p>
          <a:p>
            <a:pPr>
              <a:buFont typeface="Arial" panose="020B0604020202020204" pitchFamily="34" charset="0"/>
              <a:buChar char="•"/>
            </a:pPr>
            <a:r>
              <a:rPr lang="en-US" sz="2800" dirty="0">
                <a:solidFill>
                  <a:srgbClr val="00B0F0"/>
                </a:solidFill>
              </a:rPr>
              <a:t>ServiceNow &amp; VPN system (FTI Internal)</a:t>
            </a:r>
          </a:p>
          <a:p>
            <a:endParaRPr lang="en-SG" dirty="0"/>
          </a:p>
        </p:txBody>
      </p:sp>
      <p:sp>
        <p:nvSpPr>
          <p:cNvPr id="2" name="Title 1">
            <a:extLst>
              <a:ext uri="{FF2B5EF4-FFF2-40B4-BE49-F238E27FC236}">
                <a16:creationId xmlns:a16="http://schemas.microsoft.com/office/drawing/2014/main" id="{CA930C93-A891-3CEC-4C3D-406DB075358E}"/>
              </a:ext>
            </a:extLst>
          </p:cNvPr>
          <p:cNvSpPr>
            <a:spLocks noGrp="1"/>
          </p:cNvSpPr>
          <p:nvPr>
            <p:ph type="title"/>
          </p:nvPr>
        </p:nvSpPr>
        <p:spPr/>
        <p:txBody>
          <a:bodyPr/>
          <a:lstStyle/>
          <a:p>
            <a:r>
              <a:rPr lang="en-US"/>
              <a:t>Scope of Work</a:t>
            </a:r>
            <a:endParaRPr lang="en-SG"/>
          </a:p>
        </p:txBody>
      </p:sp>
      <p:sp>
        <p:nvSpPr>
          <p:cNvPr id="5" name="TextBox 4">
            <a:extLst>
              <a:ext uri="{FF2B5EF4-FFF2-40B4-BE49-F238E27FC236}">
                <a16:creationId xmlns:a16="http://schemas.microsoft.com/office/drawing/2014/main" id="{00EFE330-DFD3-7F13-E1A7-5187F57E2B44}"/>
              </a:ext>
            </a:extLst>
          </p:cNvPr>
          <p:cNvSpPr txBox="1"/>
          <p:nvPr/>
        </p:nvSpPr>
        <p:spPr>
          <a:xfrm>
            <a:off x="1221331" y="876301"/>
            <a:ext cx="9604398" cy="644664"/>
          </a:xfrm>
          <a:prstGeom prst="rect">
            <a:avLst/>
          </a:prstGeom>
          <a:noFill/>
        </p:spPr>
        <p:txBody>
          <a:bodyPr wrap="square">
            <a:spAutoFit/>
          </a:bodyPr>
          <a:lstStyle/>
          <a:p>
            <a:pPr marL="914400" lvl="2" algn="just">
              <a:lnSpc>
                <a:spcPts val="1500"/>
              </a:lnSpc>
            </a:pPr>
            <a:endParaRPr lang="en-SG" sz="1400">
              <a:effectLst/>
              <a:latin typeface="Arial" panose="020B0604020202020204" pitchFamily="34" charset="0"/>
              <a:ea typeface="SimSun" panose="02010600030101010101" pitchFamily="2" charset="-122"/>
              <a:cs typeface="Arial" panose="020B0604020202020204" pitchFamily="34" charset="0"/>
            </a:endParaRPr>
          </a:p>
          <a:p>
            <a:pPr marL="914400" lvl="2" algn="just">
              <a:lnSpc>
                <a:spcPts val="1500"/>
              </a:lnSpc>
            </a:pPr>
            <a:endParaRPr lang="en-SG" sz="1400">
              <a:latin typeface="Arial" panose="020B0604020202020204" pitchFamily="34" charset="0"/>
              <a:ea typeface="SimSun" panose="02010600030101010101" pitchFamily="2" charset="-122"/>
              <a:cs typeface="Arial" panose="020B0604020202020204" pitchFamily="34" charset="0"/>
            </a:endParaRPr>
          </a:p>
          <a:p>
            <a:pPr marL="914400" lvl="2" algn="just">
              <a:lnSpc>
                <a:spcPts val="1500"/>
              </a:lnSpc>
            </a:pPr>
            <a:endParaRPr lang="en-SG" sz="800">
              <a:effectLst/>
              <a:latin typeface="Arial" panose="020B0604020202020204" pitchFamily="34" charset="0"/>
              <a:ea typeface="SimSun" panose="02010600030101010101" pitchFamily="2" charset="-122"/>
              <a:cs typeface="Arial" panose="020B0604020202020204" pitchFamily="34" charset="0"/>
            </a:endParaRPr>
          </a:p>
        </p:txBody>
      </p:sp>
      <p:graphicFrame>
        <p:nvGraphicFramePr>
          <p:cNvPr id="6" name="Table 5">
            <a:extLst>
              <a:ext uri="{FF2B5EF4-FFF2-40B4-BE49-F238E27FC236}">
                <a16:creationId xmlns:a16="http://schemas.microsoft.com/office/drawing/2014/main" id="{AC0D93EE-ABF1-5CB8-54DE-C9F55027403B}"/>
              </a:ext>
            </a:extLst>
          </p:cNvPr>
          <p:cNvGraphicFramePr>
            <a:graphicFrameLocks noGrp="1"/>
          </p:cNvGraphicFramePr>
          <p:nvPr>
            <p:extLst>
              <p:ext uri="{D42A27DB-BD31-4B8C-83A1-F6EECF244321}">
                <p14:modId xmlns:p14="http://schemas.microsoft.com/office/powerpoint/2010/main" val="2401065180"/>
              </p:ext>
            </p:extLst>
          </p:nvPr>
        </p:nvGraphicFramePr>
        <p:xfrm>
          <a:off x="102710" y="-706247"/>
          <a:ext cx="13467208" cy="2497702"/>
        </p:xfrm>
        <a:graphic>
          <a:graphicData uri="http://schemas.openxmlformats.org/drawingml/2006/table">
            <a:tbl>
              <a:tblPr/>
              <a:tblGrid>
                <a:gridCol w="6733604">
                  <a:extLst>
                    <a:ext uri="{9D8B030D-6E8A-4147-A177-3AD203B41FA5}">
                      <a16:colId xmlns:a16="http://schemas.microsoft.com/office/drawing/2014/main" val="1952653587"/>
                    </a:ext>
                  </a:extLst>
                </a:gridCol>
                <a:gridCol w="6733604">
                  <a:extLst>
                    <a:ext uri="{9D8B030D-6E8A-4147-A177-3AD203B41FA5}">
                      <a16:colId xmlns:a16="http://schemas.microsoft.com/office/drawing/2014/main" val="2017887609"/>
                    </a:ext>
                  </a:extLst>
                </a:gridCol>
              </a:tblGrid>
              <a:tr h="147843">
                <a:tc>
                  <a:txBody>
                    <a:bodyPr/>
                    <a:lstStyle/>
                    <a:p>
                      <a:endParaRPr lang="en-SG"/>
                    </a:p>
                  </a:txBody>
                  <a:tcPr anchor="ctr">
                    <a:lnL>
                      <a:noFill/>
                    </a:lnL>
                    <a:lnR>
                      <a:noFill/>
                    </a:lnR>
                    <a:lnT>
                      <a:noFill/>
                    </a:lnT>
                    <a:lnB>
                      <a:noFill/>
                    </a:lnB>
                  </a:tcPr>
                </a:tc>
                <a:tc>
                  <a:txBody>
                    <a:bodyPr/>
                    <a:lstStyle/>
                    <a:p>
                      <a:endParaRPr lang="en-SG"/>
                    </a:p>
                  </a:txBody>
                  <a:tcPr anchor="ctr">
                    <a:lnL>
                      <a:noFill/>
                    </a:lnL>
                    <a:lnR>
                      <a:noFill/>
                    </a:lnR>
                    <a:lnT>
                      <a:noFill/>
                    </a:lnT>
                    <a:lnB>
                      <a:noFill/>
                    </a:lnB>
                  </a:tcPr>
                </a:tc>
                <a:extLst>
                  <a:ext uri="{0D108BD9-81ED-4DB2-BD59-A6C34878D82A}">
                    <a16:rowId xmlns:a16="http://schemas.microsoft.com/office/drawing/2014/main" val="21321621"/>
                  </a:ext>
                </a:extLst>
              </a:tr>
              <a:tr h="0">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a16="http://schemas.microsoft.com/office/drawing/2014/main" val="2115185127"/>
                  </a:ext>
                </a:extLst>
              </a:tr>
              <a:tr h="0">
                <a:tc>
                  <a:txBody>
                    <a:bodyPr/>
                    <a:lstStyle/>
                    <a:p>
                      <a:endParaRPr lang="en-SG"/>
                    </a:p>
                  </a:txBody>
                  <a:tcPr anchor="ctr">
                    <a:lnL>
                      <a:noFill/>
                    </a:lnL>
                    <a:lnR>
                      <a:noFill/>
                    </a:lnR>
                    <a:lnT>
                      <a:noFill/>
                    </a:lnT>
                    <a:lnB>
                      <a:noFill/>
                    </a:lnB>
                  </a:tcPr>
                </a:tc>
                <a:tc>
                  <a:txBody>
                    <a:bodyPr/>
                    <a:lstStyle/>
                    <a:p>
                      <a:endParaRPr lang="en-SG"/>
                    </a:p>
                  </a:txBody>
                  <a:tcPr anchor="ctr">
                    <a:lnL>
                      <a:noFill/>
                    </a:lnL>
                    <a:lnR>
                      <a:noFill/>
                    </a:lnR>
                    <a:lnT>
                      <a:noFill/>
                    </a:lnT>
                    <a:lnB>
                      <a:noFill/>
                    </a:lnB>
                  </a:tcPr>
                </a:tc>
                <a:extLst>
                  <a:ext uri="{0D108BD9-81ED-4DB2-BD59-A6C34878D82A}">
                    <a16:rowId xmlns:a16="http://schemas.microsoft.com/office/drawing/2014/main" val="754416975"/>
                  </a:ext>
                </a:extLst>
              </a:tr>
              <a:tr h="0">
                <a:tc>
                  <a:txBody>
                    <a:bodyPr/>
                    <a:lstStyle/>
                    <a:p>
                      <a:endParaRPr lang="en-SG"/>
                    </a:p>
                  </a:txBody>
                  <a:tcPr anchor="ctr">
                    <a:lnL>
                      <a:noFill/>
                    </a:lnL>
                    <a:lnR>
                      <a:noFill/>
                    </a:lnR>
                    <a:lnT>
                      <a:noFill/>
                    </a:lnT>
                    <a:lnB>
                      <a:noFill/>
                    </a:lnB>
                  </a:tcPr>
                </a:tc>
                <a:tc>
                  <a:txBody>
                    <a:bodyPr/>
                    <a:lstStyle/>
                    <a:p>
                      <a:endParaRPr lang="en-SG"/>
                    </a:p>
                  </a:txBody>
                  <a:tcPr anchor="ctr">
                    <a:lnL>
                      <a:noFill/>
                    </a:lnL>
                    <a:lnR>
                      <a:noFill/>
                    </a:lnR>
                    <a:lnT>
                      <a:noFill/>
                    </a:lnT>
                    <a:lnB>
                      <a:noFill/>
                    </a:lnB>
                  </a:tcPr>
                </a:tc>
                <a:extLst>
                  <a:ext uri="{0D108BD9-81ED-4DB2-BD59-A6C34878D82A}">
                    <a16:rowId xmlns:a16="http://schemas.microsoft.com/office/drawing/2014/main" val="2024122856"/>
                  </a:ext>
                </a:extLst>
              </a:tr>
              <a:tr h="0">
                <a:tc>
                  <a:txBody>
                    <a:bodyPr/>
                    <a:lstStyle/>
                    <a:p>
                      <a:endParaRPr lang="en-US" dirty="0"/>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a16="http://schemas.microsoft.com/office/drawing/2014/main" val="937638086"/>
                  </a:ext>
                </a:extLst>
              </a:tr>
              <a:tr h="0">
                <a:tc>
                  <a:txBody>
                    <a:bodyPr/>
                    <a:lstStyle/>
                    <a:p>
                      <a:endParaRPr lang="en-US"/>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a16="http://schemas.microsoft.com/office/drawing/2014/main" val="270100015"/>
                  </a:ext>
                </a:extLst>
              </a:tr>
              <a:tr h="303142">
                <a:tc>
                  <a:txBody>
                    <a:bodyPr/>
                    <a:lstStyle/>
                    <a:p>
                      <a:pPr marL="342900" lvl="0" indent="-342900">
                        <a:spcBef>
                          <a:spcPts val="300"/>
                        </a:spcBef>
                        <a:spcAft>
                          <a:spcPts val="300"/>
                        </a:spcAft>
                        <a:buFont typeface="Times New Roman" panose="02020603050405020304" pitchFamily="18" charset="0"/>
                        <a:buChar char="-"/>
                      </a:pPr>
                      <a:endParaRPr lang="en-SG" sz="1200">
                        <a:effectLst/>
                        <a:latin typeface="Aptos" panose="020B0004020202020204" pitchFamily="34" charset="0"/>
                        <a:ea typeface="Times New Roman" panose="02020603050405020304" pitchFamily="18" charset="0"/>
                        <a:cs typeface="Aptos" panose="020B0004020202020204" pitchFamily="34" charset="0"/>
                      </a:endParaRPr>
                    </a:p>
                  </a:txBody>
                  <a:tcPr marL="68580" marR="68580" marT="0" marB="0">
                    <a:lnL>
                      <a:noFill/>
                    </a:lnL>
                    <a:lnR>
                      <a:noFill/>
                    </a:lnR>
                    <a:lnT>
                      <a:noFill/>
                    </a:lnT>
                    <a:lnB>
                      <a:noFill/>
                    </a:lnB>
                  </a:tcPr>
                </a:tc>
                <a:tc>
                  <a:txBody>
                    <a:bodyPr/>
                    <a:lstStyle/>
                    <a:p>
                      <a:pPr marL="342900" lvl="0" indent="-342900">
                        <a:spcBef>
                          <a:spcPts val="300"/>
                        </a:spcBef>
                        <a:spcAft>
                          <a:spcPts val="300"/>
                        </a:spcAft>
                        <a:buFont typeface="Times New Roman" panose="02020603050405020304" pitchFamily="18" charset="0"/>
                        <a:buChar char="-"/>
                      </a:pPr>
                      <a:endParaRPr lang="en-SG" sz="1200" dirty="0">
                        <a:effectLst/>
                        <a:latin typeface="Aptos" panose="020B0004020202020204" pitchFamily="34" charset="0"/>
                        <a:ea typeface="Times New Roman" panose="02020603050405020304" pitchFamily="18" charset="0"/>
                        <a:cs typeface="Aptos" panose="020B00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541422750"/>
                  </a:ext>
                </a:extLst>
              </a:tr>
            </a:tbl>
          </a:graphicData>
        </a:graphic>
      </p:graphicFrame>
      <p:sp>
        <p:nvSpPr>
          <p:cNvPr id="7" name="Rectangle 1">
            <a:extLst>
              <a:ext uri="{FF2B5EF4-FFF2-40B4-BE49-F238E27FC236}">
                <a16:creationId xmlns:a16="http://schemas.microsoft.com/office/drawing/2014/main" id="{475FD626-F69D-3892-B696-BEB44D1F5DB3}"/>
              </a:ext>
            </a:extLst>
          </p:cNvPr>
          <p:cNvSpPr>
            <a:spLocks noChangeArrowheads="1"/>
          </p:cNvSpPr>
          <p:nvPr/>
        </p:nvSpPr>
        <p:spPr bwMode="auto">
          <a:xfrm>
            <a:off x="3238500" y="1296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6205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11A28B-64E5-9407-38E1-497341FDB6BF}"/>
              </a:ext>
            </a:extLst>
          </p:cNvPr>
          <p:cNvSpPr>
            <a:spLocks noGrp="1"/>
          </p:cNvSpPr>
          <p:nvPr>
            <p:ph type="sldNum" sz="quarter" idx="11"/>
          </p:nvPr>
        </p:nvSpPr>
        <p:spPr/>
        <p:txBody>
          <a:bodyPr vert="horz" lIns="0" tIns="73152" rIns="0" bIns="45720" rtlCol="0" anchor="t" anchorCtr="0">
            <a:normAutofit/>
          </a:bodyPr>
          <a:lstStyle/>
          <a:p>
            <a:pPr>
              <a:spcAft>
                <a:spcPts val="600"/>
              </a:spcAft>
            </a:pPr>
            <a:fld id="{762E77F0-FB5B-4E8E-9BC9-34F14560A017}" type="slidenum">
              <a:rPr lang="en-US" smtClean="0"/>
              <a:pPr>
                <a:spcAft>
                  <a:spcPts val="600"/>
                </a:spcAft>
              </a:pPr>
              <a:t>6</a:t>
            </a:fld>
            <a:endParaRPr lang="en-US"/>
          </a:p>
        </p:txBody>
      </p:sp>
      <p:sp>
        <p:nvSpPr>
          <p:cNvPr id="5" name="Title 4">
            <a:extLst>
              <a:ext uri="{FF2B5EF4-FFF2-40B4-BE49-F238E27FC236}">
                <a16:creationId xmlns:a16="http://schemas.microsoft.com/office/drawing/2014/main" id="{FEC0E6A2-8D78-6DC0-9490-63351CB7A0B5}"/>
              </a:ext>
            </a:extLst>
          </p:cNvPr>
          <p:cNvSpPr>
            <a:spLocks noGrp="1"/>
          </p:cNvSpPr>
          <p:nvPr>
            <p:ph type="title"/>
          </p:nvPr>
        </p:nvSpPr>
        <p:spPr/>
        <p:txBody>
          <a:bodyPr vert="horz" lIns="0" tIns="0" rIns="0" bIns="0" rtlCol="0" anchor="t" anchorCtr="0">
            <a:normAutofit/>
          </a:bodyPr>
          <a:lstStyle/>
          <a:p>
            <a:r>
              <a:rPr lang="en-US" kern="1200" dirty="0">
                <a:ln w="9525">
                  <a:noFill/>
                </a:ln>
                <a:latin typeface="+mj-lt"/>
                <a:ea typeface="+mj-ea"/>
                <a:cs typeface="+mj-cs"/>
              </a:rPr>
              <a:t> Architecture</a:t>
            </a:r>
          </a:p>
        </p:txBody>
      </p:sp>
      <p:sp>
        <p:nvSpPr>
          <p:cNvPr id="8" name="TextBox 7">
            <a:extLst>
              <a:ext uri="{FF2B5EF4-FFF2-40B4-BE49-F238E27FC236}">
                <a16:creationId xmlns:a16="http://schemas.microsoft.com/office/drawing/2014/main" id="{905FBCAB-43A7-11F1-A0E8-1873FAE9EA99}"/>
              </a:ext>
            </a:extLst>
          </p:cNvPr>
          <p:cNvSpPr txBox="1"/>
          <p:nvPr/>
        </p:nvSpPr>
        <p:spPr>
          <a:xfrm>
            <a:off x="344487" y="1843749"/>
            <a:ext cx="2608262" cy="3643312"/>
          </a:xfrm>
          <a:prstGeom prst="rect">
            <a:avLst/>
          </a:prstGeom>
        </p:spPr>
        <p:txBody>
          <a:bodyPr vert="horz" lIns="0" tIns="0" rIns="0" bIns="0" rtlCol="0">
            <a:normAutofit/>
          </a:bodyPr>
          <a:lstStyle/>
          <a:p>
            <a:pPr defTabSz="914400" fontAlgn="base">
              <a:lnSpc>
                <a:spcPct val="90000"/>
              </a:lnSpc>
              <a:spcAft>
                <a:spcPts val="1500"/>
              </a:spcAft>
              <a:buClr>
                <a:schemeClr val="tx2"/>
              </a:buClr>
            </a:pPr>
            <a:endParaRPr lang="en-US" sz="1300" kern="1200" dirty="0">
              <a:ln w="3175">
                <a:noFill/>
              </a:ln>
              <a:latin typeface="+mn-lt"/>
              <a:ea typeface="+mn-ea"/>
              <a:cs typeface="+mn-cs"/>
            </a:endParaRPr>
          </a:p>
          <a:p>
            <a:pPr defTabSz="914400" fontAlgn="base">
              <a:lnSpc>
                <a:spcPct val="90000"/>
              </a:lnSpc>
              <a:spcAft>
                <a:spcPts val="1500"/>
              </a:spcAft>
              <a:buClr>
                <a:schemeClr val="tx2"/>
              </a:buClr>
            </a:pPr>
            <a:r>
              <a:rPr lang="en-US" sz="1300" kern="1200" dirty="0">
                <a:ln w="3175">
                  <a:noFill/>
                </a:ln>
                <a:latin typeface="+mn-lt"/>
                <a:ea typeface="+mn-ea"/>
                <a:cs typeface="+mn-cs"/>
              </a:rPr>
              <a:t> </a:t>
            </a:r>
          </a:p>
        </p:txBody>
      </p:sp>
      <p:sp>
        <p:nvSpPr>
          <p:cNvPr id="3" name="Rectangle 1">
            <a:extLst>
              <a:ext uri="{FF2B5EF4-FFF2-40B4-BE49-F238E27FC236}">
                <a16:creationId xmlns:a16="http://schemas.microsoft.com/office/drawing/2014/main" id="{5B67B72D-46C7-37E3-5400-2CAA84D63FF4}"/>
              </a:ext>
            </a:extLst>
          </p:cNvPr>
          <p:cNvSpPr>
            <a:spLocks noChangeArrowheads="1"/>
          </p:cNvSpPr>
          <p:nvPr/>
        </p:nvSpPr>
        <p:spPr bwMode="auto">
          <a:xfrm>
            <a:off x="598714" y="3443227"/>
            <a:ext cx="65"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F2517A08-0FA3-01F8-EFEE-3E39B056AB52}"/>
              </a:ext>
            </a:extLst>
          </p:cNvPr>
          <p:cNvPicPr>
            <a:picLocks noChangeAspect="1"/>
          </p:cNvPicPr>
          <p:nvPr/>
        </p:nvPicPr>
        <p:blipFill>
          <a:blip r:embed="rId2"/>
          <a:stretch>
            <a:fillRect/>
          </a:stretch>
        </p:blipFill>
        <p:spPr>
          <a:xfrm>
            <a:off x="3106788" y="753646"/>
            <a:ext cx="7593870" cy="5679765"/>
          </a:xfrm>
          <a:prstGeom prst="rect">
            <a:avLst/>
          </a:prstGeom>
        </p:spPr>
      </p:pic>
    </p:spTree>
    <p:extLst>
      <p:ext uri="{BB962C8B-B14F-4D97-AF65-F5344CB8AC3E}">
        <p14:creationId xmlns:p14="http://schemas.microsoft.com/office/powerpoint/2010/main" val="67332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7C74-63AE-DF14-9A88-94CDC435A98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F89A95-AB13-F29D-3383-7B2B39A13751}"/>
              </a:ext>
            </a:extLst>
          </p:cNvPr>
          <p:cNvSpPr>
            <a:spLocks noGrp="1"/>
          </p:cNvSpPr>
          <p:nvPr>
            <p:ph type="sldNum" sz="quarter" idx="11"/>
          </p:nvPr>
        </p:nvSpPr>
        <p:spPr/>
        <p:txBody>
          <a:bodyPr vert="horz" lIns="0" tIns="73152" rIns="0" bIns="45720" rtlCol="0" anchor="t" anchorCtr="0">
            <a:normAutofit/>
          </a:bodyPr>
          <a:lstStyle/>
          <a:p>
            <a:pPr>
              <a:spcAft>
                <a:spcPts val="600"/>
              </a:spcAft>
            </a:pPr>
            <a:fld id="{762E77F0-FB5B-4E8E-9BC9-34F14560A017}" type="slidenum">
              <a:rPr lang="en-US" smtClean="0"/>
              <a:pPr>
                <a:spcAft>
                  <a:spcPts val="600"/>
                </a:spcAft>
              </a:pPr>
              <a:t>7</a:t>
            </a:fld>
            <a:endParaRPr lang="en-US"/>
          </a:p>
        </p:txBody>
      </p:sp>
      <p:sp>
        <p:nvSpPr>
          <p:cNvPr id="5" name="Title 4">
            <a:extLst>
              <a:ext uri="{FF2B5EF4-FFF2-40B4-BE49-F238E27FC236}">
                <a16:creationId xmlns:a16="http://schemas.microsoft.com/office/drawing/2014/main" id="{9DB4ACF6-CCCD-6EAF-B871-281A3FB65837}"/>
              </a:ext>
            </a:extLst>
          </p:cNvPr>
          <p:cNvSpPr>
            <a:spLocks noGrp="1"/>
          </p:cNvSpPr>
          <p:nvPr>
            <p:ph type="title"/>
          </p:nvPr>
        </p:nvSpPr>
        <p:spPr/>
        <p:txBody>
          <a:bodyPr vert="horz" lIns="0" tIns="0" rIns="0" bIns="0" rtlCol="0" anchor="t" anchorCtr="0">
            <a:normAutofit/>
          </a:bodyPr>
          <a:lstStyle/>
          <a:p>
            <a:r>
              <a:rPr lang="en-US" kern="1200" dirty="0">
                <a:ln w="9525">
                  <a:noFill/>
                </a:ln>
                <a:latin typeface="+mj-lt"/>
                <a:ea typeface="+mj-ea"/>
                <a:cs typeface="+mj-cs"/>
              </a:rPr>
              <a:t> Architecture</a:t>
            </a:r>
          </a:p>
        </p:txBody>
      </p:sp>
      <p:sp>
        <p:nvSpPr>
          <p:cNvPr id="8" name="TextBox 7">
            <a:extLst>
              <a:ext uri="{FF2B5EF4-FFF2-40B4-BE49-F238E27FC236}">
                <a16:creationId xmlns:a16="http://schemas.microsoft.com/office/drawing/2014/main" id="{17938E5D-350E-9529-E1D1-C95A1A4984AB}"/>
              </a:ext>
            </a:extLst>
          </p:cNvPr>
          <p:cNvSpPr txBox="1"/>
          <p:nvPr/>
        </p:nvSpPr>
        <p:spPr>
          <a:xfrm>
            <a:off x="344487" y="1843749"/>
            <a:ext cx="2608262" cy="3643312"/>
          </a:xfrm>
          <a:prstGeom prst="rect">
            <a:avLst/>
          </a:prstGeom>
        </p:spPr>
        <p:txBody>
          <a:bodyPr vert="horz" lIns="0" tIns="0" rIns="0" bIns="0" rtlCol="0">
            <a:normAutofit/>
          </a:bodyPr>
          <a:lstStyle/>
          <a:p>
            <a:pPr defTabSz="914400" fontAlgn="base">
              <a:lnSpc>
                <a:spcPct val="90000"/>
              </a:lnSpc>
              <a:spcAft>
                <a:spcPts val="1500"/>
              </a:spcAft>
              <a:buClr>
                <a:schemeClr val="tx2"/>
              </a:buClr>
            </a:pPr>
            <a:endParaRPr lang="en-US" sz="1300" kern="1200" dirty="0">
              <a:ln w="3175">
                <a:noFill/>
              </a:ln>
              <a:latin typeface="+mn-lt"/>
              <a:ea typeface="+mn-ea"/>
              <a:cs typeface="+mn-cs"/>
            </a:endParaRPr>
          </a:p>
          <a:p>
            <a:pPr defTabSz="914400" fontAlgn="base">
              <a:lnSpc>
                <a:spcPct val="90000"/>
              </a:lnSpc>
              <a:spcAft>
                <a:spcPts val="1500"/>
              </a:spcAft>
              <a:buClr>
                <a:schemeClr val="tx2"/>
              </a:buClr>
            </a:pPr>
            <a:r>
              <a:rPr lang="en-US" sz="1300" kern="1200" dirty="0">
                <a:ln w="3175">
                  <a:noFill/>
                </a:ln>
                <a:latin typeface="+mn-lt"/>
                <a:ea typeface="+mn-ea"/>
                <a:cs typeface="+mn-cs"/>
              </a:rPr>
              <a:t> </a:t>
            </a:r>
          </a:p>
        </p:txBody>
      </p:sp>
      <p:sp>
        <p:nvSpPr>
          <p:cNvPr id="3" name="Rectangle 1">
            <a:extLst>
              <a:ext uri="{FF2B5EF4-FFF2-40B4-BE49-F238E27FC236}">
                <a16:creationId xmlns:a16="http://schemas.microsoft.com/office/drawing/2014/main" id="{183024C2-DCAB-C734-C32D-302FEF79BC74}"/>
              </a:ext>
            </a:extLst>
          </p:cNvPr>
          <p:cNvSpPr>
            <a:spLocks noChangeArrowheads="1"/>
          </p:cNvSpPr>
          <p:nvPr/>
        </p:nvSpPr>
        <p:spPr bwMode="auto">
          <a:xfrm>
            <a:off x="598714" y="3443227"/>
            <a:ext cx="65"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CA7B78F-4D7B-78EB-F855-C02C3D6D3282}"/>
              </a:ext>
            </a:extLst>
          </p:cNvPr>
          <p:cNvPicPr>
            <a:picLocks noChangeAspect="1"/>
          </p:cNvPicPr>
          <p:nvPr/>
        </p:nvPicPr>
        <p:blipFill>
          <a:blip r:embed="rId2"/>
          <a:stretch>
            <a:fillRect/>
          </a:stretch>
        </p:blipFill>
        <p:spPr>
          <a:xfrm>
            <a:off x="3124265" y="383669"/>
            <a:ext cx="7990049" cy="6109206"/>
          </a:xfrm>
          <a:prstGeom prst="rect">
            <a:avLst/>
          </a:prstGeom>
        </p:spPr>
      </p:pic>
    </p:spTree>
    <p:extLst>
      <p:ext uri="{BB962C8B-B14F-4D97-AF65-F5344CB8AC3E}">
        <p14:creationId xmlns:p14="http://schemas.microsoft.com/office/powerpoint/2010/main" val="73795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96C7D-97A9-F524-E7F4-705043D198B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D78400-63B7-B378-6A0C-D0E401ABA856}"/>
              </a:ext>
            </a:extLst>
          </p:cNvPr>
          <p:cNvSpPr>
            <a:spLocks noGrp="1"/>
          </p:cNvSpPr>
          <p:nvPr>
            <p:ph type="sldNum" sz="quarter" idx="11"/>
          </p:nvPr>
        </p:nvSpPr>
        <p:spPr/>
        <p:txBody>
          <a:bodyPr vert="horz" lIns="0" tIns="73152" rIns="0" bIns="45720" rtlCol="0" anchor="t" anchorCtr="0">
            <a:normAutofit/>
          </a:bodyPr>
          <a:lstStyle/>
          <a:p>
            <a:pPr>
              <a:spcAft>
                <a:spcPts val="600"/>
              </a:spcAft>
            </a:pPr>
            <a:fld id="{762E77F0-FB5B-4E8E-9BC9-34F14560A017}"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654642AF-67E7-DF13-AA74-A69899A2B209}"/>
              </a:ext>
            </a:extLst>
          </p:cNvPr>
          <p:cNvSpPr txBox="1"/>
          <p:nvPr/>
        </p:nvSpPr>
        <p:spPr>
          <a:xfrm>
            <a:off x="344487" y="1843749"/>
            <a:ext cx="2608262" cy="3643312"/>
          </a:xfrm>
          <a:prstGeom prst="rect">
            <a:avLst/>
          </a:prstGeom>
        </p:spPr>
        <p:txBody>
          <a:bodyPr vert="horz" lIns="0" tIns="0" rIns="0" bIns="0" rtlCol="0">
            <a:normAutofit/>
          </a:bodyPr>
          <a:lstStyle/>
          <a:p>
            <a:pPr defTabSz="914400" fontAlgn="base">
              <a:lnSpc>
                <a:spcPct val="90000"/>
              </a:lnSpc>
              <a:spcAft>
                <a:spcPts val="1500"/>
              </a:spcAft>
              <a:buClr>
                <a:schemeClr val="tx2"/>
              </a:buClr>
            </a:pPr>
            <a:endParaRPr lang="en-US" sz="1300" kern="1200" dirty="0">
              <a:ln w="3175">
                <a:noFill/>
              </a:ln>
              <a:latin typeface="+mn-lt"/>
              <a:ea typeface="+mn-ea"/>
              <a:cs typeface="+mn-cs"/>
            </a:endParaRPr>
          </a:p>
          <a:p>
            <a:pPr defTabSz="914400" fontAlgn="base">
              <a:lnSpc>
                <a:spcPct val="90000"/>
              </a:lnSpc>
              <a:spcAft>
                <a:spcPts val="1500"/>
              </a:spcAft>
              <a:buClr>
                <a:schemeClr val="tx2"/>
              </a:buClr>
            </a:pPr>
            <a:r>
              <a:rPr lang="en-US" sz="1300" kern="1200" dirty="0">
                <a:ln w="3175">
                  <a:noFill/>
                </a:ln>
                <a:latin typeface="+mn-lt"/>
                <a:ea typeface="+mn-ea"/>
                <a:cs typeface="+mn-cs"/>
              </a:rPr>
              <a:t> </a:t>
            </a:r>
          </a:p>
        </p:txBody>
      </p:sp>
      <p:sp>
        <p:nvSpPr>
          <p:cNvPr id="3" name="Rectangle 1">
            <a:extLst>
              <a:ext uri="{FF2B5EF4-FFF2-40B4-BE49-F238E27FC236}">
                <a16:creationId xmlns:a16="http://schemas.microsoft.com/office/drawing/2014/main" id="{0F2893EE-8DD7-72E6-AC94-9CC7FD07C477}"/>
              </a:ext>
            </a:extLst>
          </p:cNvPr>
          <p:cNvSpPr>
            <a:spLocks noChangeArrowheads="1"/>
          </p:cNvSpPr>
          <p:nvPr/>
        </p:nvSpPr>
        <p:spPr bwMode="auto">
          <a:xfrm>
            <a:off x="598714" y="3227783"/>
            <a:ext cx="5658600" cy="569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GB"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Core Platform Components </a:t>
            </a:r>
            <a:r>
              <a:rPr kumimoji="0" lang="en-GB" altLang="en-US" sz="2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448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992C-96A0-EBBE-BFC7-9CEC53EC97C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31398B-E806-35E0-D845-EC83215FA199}"/>
              </a:ext>
            </a:extLst>
          </p:cNvPr>
          <p:cNvSpPr>
            <a:spLocks noGrp="1"/>
          </p:cNvSpPr>
          <p:nvPr>
            <p:ph type="sldNum" sz="quarter" idx="11"/>
          </p:nvPr>
        </p:nvSpPr>
        <p:spPr/>
        <p:txBody>
          <a:bodyPr/>
          <a:lstStyle/>
          <a:p>
            <a:fld id="{762E77F0-FB5B-4E8E-9BC9-34F14560A017}" type="slidenum">
              <a:rPr lang="en-US" smtClean="0"/>
              <a:pPr/>
              <a:t>9</a:t>
            </a:fld>
            <a:endParaRPr lang="en-US"/>
          </a:p>
        </p:txBody>
      </p:sp>
      <p:sp>
        <p:nvSpPr>
          <p:cNvPr id="4" name="Text Placeholder 3">
            <a:extLst>
              <a:ext uri="{FF2B5EF4-FFF2-40B4-BE49-F238E27FC236}">
                <a16:creationId xmlns:a16="http://schemas.microsoft.com/office/drawing/2014/main" id="{931537C4-38E6-903E-7846-12DD37064862}"/>
              </a:ext>
            </a:extLst>
          </p:cNvPr>
          <p:cNvSpPr>
            <a:spLocks noGrp="1"/>
          </p:cNvSpPr>
          <p:nvPr>
            <p:ph type="body" sz="quarter" idx="12"/>
          </p:nvPr>
        </p:nvSpPr>
        <p:spPr>
          <a:xfrm>
            <a:off x="361950" y="876300"/>
            <a:ext cx="10839451" cy="1809750"/>
          </a:xfrm>
        </p:spPr>
        <p:txBody>
          <a:bodyPr/>
          <a:lstStyle/>
          <a:p>
            <a:pPr>
              <a:buFont typeface="Arial" panose="020B0604020202020204" pitchFamily="34" charset="0"/>
              <a:buChar char="•"/>
            </a:pPr>
            <a:r>
              <a:rPr lang="en-US" dirty="0"/>
              <a:t>HA OpenStack Control Plane</a:t>
            </a:r>
          </a:p>
          <a:p>
            <a:endParaRPr lang="en-SG" dirty="0"/>
          </a:p>
        </p:txBody>
      </p:sp>
      <p:sp>
        <p:nvSpPr>
          <p:cNvPr id="2" name="Title 1">
            <a:extLst>
              <a:ext uri="{FF2B5EF4-FFF2-40B4-BE49-F238E27FC236}">
                <a16:creationId xmlns:a16="http://schemas.microsoft.com/office/drawing/2014/main" id="{CC647027-8DE6-E543-6E8A-1E7AC6A9567A}"/>
              </a:ext>
            </a:extLst>
          </p:cNvPr>
          <p:cNvSpPr>
            <a:spLocks noGrp="1"/>
          </p:cNvSpPr>
          <p:nvPr>
            <p:ph type="title"/>
          </p:nvPr>
        </p:nvSpPr>
        <p:spPr/>
        <p:txBody>
          <a:bodyPr/>
          <a:lstStyle/>
          <a:p>
            <a:r>
              <a:rPr lang="en-US" b="1" dirty="0"/>
              <a:t>OpenStack Cloud Architecture</a:t>
            </a:r>
            <a:br>
              <a:rPr lang="en-US" b="1" dirty="0"/>
            </a:br>
            <a:endParaRPr lang="en-SG" dirty="0"/>
          </a:p>
        </p:txBody>
      </p:sp>
      <p:sp>
        <p:nvSpPr>
          <p:cNvPr id="5" name="TextBox 4">
            <a:extLst>
              <a:ext uri="{FF2B5EF4-FFF2-40B4-BE49-F238E27FC236}">
                <a16:creationId xmlns:a16="http://schemas.microsoft.com/office/drawing/2014/main" id="{77ED9945-0D91-F93E-9C4A-948ADA4C6DA3}"/>
              </a:ext>
            </a:extLst>
          </p:cNvPr>
          <p:cNvSpPr txBox="1"/>
          <p:nvPr/>
        </p:nvSpPr>
        <p:spPr>
          <a:xfrm>
            <a:off x="1221331" y="876301"/>
            <a:ext cx="9604398" cy="644664"/>
          </a:xfrm>
          <a:prstGeom prst="rect">
            <a:avLst/>
          </a:prstGeom>
          <a:noFill/>
        </p:spPr>
        <p:txBody>
          <a:bodyPr wrap="square">
            <a:spAutoFit/>
          </a:bodyPr>
          <a:lstStyle/>
          <a:p>
            <a:pPr marL="914400" lvl="2" algn="just">
              <a:lnSpc>
                <a:spcPts val="1500"/>
              </a:lnSpc>
            </a:pPr>
            <a:endParaRPr lang="en-SG" sz="1400" dirty="0">
              <a:effectLst/>
              <a:latin typeface="Arial" panose="020B0604020202020204" pitchFamily="34" charset="0"/>
              <a:ea typeface="SimSun" panose="02010600030101010101" pitchFamily="2" charset="-122"/>
              <a:cs typeface="Arial" panose="020B0604020202020204" pitchFamily="34" charset="0"/>
            </a:endParaRPr>
          </a:p>
          <a:p>
            <a:pPr marL="914400" lvl="2" algn="just">
              <a:lnSpc>
                <a:spcPts val="1500"/>
              </a:lnSpc>
            </a:pPr>
            <a:endParaRPr lang="en-SG" sz="1400" dirty="0">
              <a:latin typeface="Arial" panose="020B0604020202020204" pitchFamily="34" charset="0"/>
              <a:ea typeface="SimSun" panose="02010600030101010101" pitchFamily="2" charset="-122"/>
              <a:cs typeface="Arial" panose="020B0604020202020204" pitchFamily="34" charset="0"/>
            </a:endParaRPr>
          </a:p>
          <a:p>
            <a:pPr marL="914400" lvl="2" algn="just">
              <a:lnSpc>
                <a:spcPts val="1500"/>
              </a:lnSpc>
            </a:pPr>
            <a:endParaRPr lang="en-SG" sz="800" dirty="0">
              <a:effectLst/>
              <a:latin typeface="Arial" panose="020B0604020202020204" pitchFamily="34" charset="0"/>
              <a:ea typeface="SimSun" panose="02010600030101010101" pitchFamily="2" charset="-122"/>
              <a:cs typeface="Arial" panose="020B0604020202020204" pitchFamily="34" charset="0"/>
            </a:endParaRPr>
          </a:p>
        </p:txBody>
      </p:sp>
      <p:sp>
        <p:nvSpPr>
          <p:cNvPr id="7" name="Rectangle 1">
            <a:extLst>
              <a:ext uri="{FF2B5EF4-FFF2-40B4-BE49-F238E27FC236}">
                <a16:creationId xmlns:a16="http://schemas.microsoft.com/office/drawing/2014/main" id="{7E64B702-294B-D25B-ADB9-D5124AA6A31A}"/>
              </a:ext>
            </a:extLst>
          </p:cNvPr>
          <p:cNvSpPr>
            <a:spLocks noChangeArrowheads="1"/>
          </p:cNvSpPr>
          <p:nvPr/>
        </p:nvSpPr>
        <p:spPr bwMode="auto">
          <a:xfrm>
            <a:off x="3238500" y="1296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5122" name="Picture 2" descr="A diagram of a server&#10;&#10;Description automatically generated">
            <a:extLst>
              <a:ext uri="{FF2B5EF4-FFF2-40B4-BE49-F238E27FC236}">
                <a16:creationId xmlns:a16="http://schemas.microsoft.com/office/drawing/2014/main" id="{6834CA65-72DC-1BF4-E9AB-6CAAAB584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121" y="1020902"/>
            <a:ext cx="6888116" cy="50512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4B5FEF-ADE2-F90A-FCF2-0F5240CDA2C1}"/>
              </a:ext>
            </a:extLst>
          </p:cNvPr>
          <p:cNvSpPr txBox="1"/>
          <p:nvPr/>
        </p:nvSpPr>
        <p:spPr>
          <a:xfrm>
            <a:off x="334495" y="1701337"/>
            <a:ext cx="3758533" cy="4375557"/>
          </a:xfrm>
          <a:prstGeom prst="rect">
            <a:avLst/>
          </a:prstGeom>
          <a:noFill/>
        </p:spPr>
        <p:txBody>
          <a:bodyPr wrap="square">
            <a:spAutoFit/>
          </a:bodyPr>
          <a:lstStyle/>
          <a:p>
            <a:pPr algn="l" rtl="0" fontAlgn="base">
              <a:lnSpc>
                <a:spcPts val="1552"/>
              </a:lnSpc>
            </a:pPr>
            <a:r>
              <a:rPr lang="en-US" sz="2000" b="1" i="0" dirty="0">
                <a:solidFill>
                  <a:srgbClr val="000000"/>
                </a:solidFill>
                <a:effectLst/>
                <a:latin typeface="Arial" panose="020B0604020202020204" pitchFamily="34" charset="0"/>
              </a:rPr>
              <a:t>Redundant Control Plane </a:t>
            </a:r>
          </a:p>
          <a:p>
            <a:pPr lvl="1" fontAlgn="base">
              <a:spcBef>
                <a:spcPts val="600"/>
              </a:spcBef>
            </a:pPr>
            <a:r>
              <a:rPr lang="en-US" sz="2000" b="0" i="0" dirty="0">
                <a:solidFill>
                  <a:srgbClr val="000000"/>
                </a:solidFill>
                <a:effectLst/>
                <a:latin typeface="Arial" panose="020B0604020202020204" pitchFamily="34" charset="0"/>
              </a:rPr>
              <a:t>The OpenStack and Kubernetes API services are deployed active-active while the database is clustered with Galera and accessed active/passive. All services are load-balanced with an included TCP/HTTP load balancer on metal or in a virtualized format for special use cases such as branch locations and smaller clusters. </a:t>
            </a:r>
          </a:p>
        </p:txBody>
      </p:sp>
    </p:spTree>
    <p:extLst>
      <p:ext uri="{BB962C8B-B14F-4D97-AF65-F5344CB8AC3E}">
        <p14:creationId xmlns:p14="http://schemas.microsoft.com/office/powerpoint/2010/main" val="4062872865"/>
      </p:ext>
    </p:extLst>
  </p:cSld>
  <p:clrMapOvr>
    <a:masterClrMapping/>
  </p:clrMapOvr>
</p:sld>
</file>

<file path=ppt/theme/theme1.xml><?xml version="1.0" encoding="utf-8"?>
<a:theme xmlns:a="http://schemas.openxmlformats.org/drawingml/2006/main" name="Content Slides">
  <a:themeElements>
    <a:clrScheme name="RACKSPACE COLORS">
      <a:dk1>
        <a:sysClr val="windowText" lastClr="000000"/>
      </a:dk1>
      <a:lt1>
        <a:sysClr val="window" lastClr="FFFFFF"/>
      </a:lt1>
      <a:dk2>
        <a:srgbClr val="EB0000"/>
      </a:dk2>
      <a:lt2>
        <a:srgbClr val="EB0000"/>
      </a:lt2>
      <a:accent1>
        <a:srgbClr val="E6E6E6"/>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8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err="1" smtClean="0"/>
        </a:defPPr>
      </a:lstStyle>
    </a:txDef>
  </a:objectDefaults>
  <a:extraClrSchemeLst/>
  <a:extLst>
    <a:ext uri="{05A4C25C-085E-4340-85A3-A5531E510DB2}">
      <thm15:themeFamily xmlns:thm15="http://schemas.microsoft.com/office/thememl/2012/main" name="Welcome to the Rackspace template_JUNE 2020" id="{EF59A951-D114-485C-B221-46971E47D026}" vid="{88877B47-C550-4BEA-9A47-880E67A8779B}"/>
    </a:ext>
  </a:extLst>
</a:theme>
</file>

<file path=ppt/theme/theme2.xml><?xml version="1.0" encoding="utf-8"?>
<a:theme xmlns:a="http://schemas.openxmlformats.org/drawingml/2006/main" name="1_Content Slides">
  <a:themeElements>
    <a:clrScheme name="RACKSPACE COLORS">
      <a:dk1>
        <a:sysClr val="windowText" lastClr="000000"/>
      </a:dk1>
      <a:lt1>
        <a:sysClr val="window" lastClr="FFFFFF"/>
      </a:lt1>
      <a:dk2>
        <a:srgbClr val="EB0000"/>
      </a:dk2>
      <a:lt2>
        <a:srgbClr val="EB0000"/>
      </a:lt2>
      <a:accent1>
        <a:srgbClr val="E6E6E6"/>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8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err="1" smtClean="0"/>
        </a:defPPr>
      </a:lstStyle>
    </a:txDef>
  </a:objectDefaults>
  <a:extraClrSchemeLst/>
  <a:extLst>
    <a:ext uri="{05A4C25C-085E-4340-85A3-A5531E510DB2}">
      <thm15:themeFamily xmlns:thm15="http://schemas.microsoft.com/office/thememl/2012/main" name="Welcome to the Rackspace template_JUNE 2020" id="{EF59A951-D114-485C-B221-46971E47D026}" vid="{5A9E973B-324D-4984-B051-7695E0F1CA61}"/>
    </a:ext>
  </a:extLst>
</a:theme>
</file>

<file path=ppt/theme/theme3.xml><?xml version="1.0" encoding="utf-8"?>
<a:theme xmlns:a="http://schemas.openxmlformats.org/drawingml/2006/main" name="1_Titles and Breakers">
  <a:themeElements>
    <a:clrScheme name="RACKSPACE COLORS">
      <a:dk1>
        <a:sysClr val="windowText" lastClr="000000"/>
      </a:dk1>
      <a:lt1>
        <a:sysClr val="window" lastClr="FFFFFF"/>
      </a:lt1>
      <a:dk2>
        <a:srgbClr val="EB0000"/>
      </a:dk2>
      <a:lt2>
        <a:srgbClr val="EB0000"/>
      </a:lt2>
      <a:accent1>
        <a:srgbClr val="E6E6E6"/>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3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3600" dirty="0" err="1" smtClean="0"/>
        </a:defPPr>
      </a:lstStyle>
    </a:txDef>
  </a:objectDefaults>
  <a:extraClrSchemeLst/>
  <a:extLst>
    <a:ext uri="{05A4C25C-085E-4340-85A3-A5531E510DB2}">
      <thm15:themeFamily xmlns:thm15="http://schemas.microsoft.com/office/thememl/2012/main" name="Welcome to the Rackspace template_JUNE 2020" id="{EF59A951-D114-485C-B221-46971E47D026}" vid="{50EA04D9-F168-4293-96A0-48FCBF8E3D89}"/>
    </a:ext>
  </a:extLst>
</a:theme>
</file>

<file path=ppt/theme/theme4.xml><?xml version="1.0" encoding="utf-8"?>
<a:theme xmlns:a="http://schemas.openxmlformats.org/drawingml/2006/main" name="2_Titles and Breakers">
  <a:themeElements>
    <a:clrScheme name="RACKSPACE COLORS">
      <a:dk1>
        <a:sysClr val="windowText" lastClr="000000"/>
      </a:dk1>
      <a:lt1>
        <a:sysClr val="window" lastClr="FFFFFF"/>
      </a:lt1>
      <a:dk2>
        <a:srgbClr val="EB0000"/>
      </a:dk2>
      <a:lt2>
        <a:srgbClr val="EB0000"/>
      </a:lt2>
      <a:accent1>
        <a:srgbClr val="E6E6E6"/>
      </a:accent1>
      <a:accent2>
        <a:srgbClr val="95008A"/>
      </a:accent2>
      <a:accent3>
        <a:srgbClr val="F6D7F4"/>
      </a:accent3>
      <a:accent4>
        <a:srgbClr val="3300FC"/>
      </a:accent4>
      <a:accent5>
        <a:srgbClr val="E8F2FD"/>
      </a:accent5>
      <a:accent6>
        <a:srgbClr val="00C8BC"/>
      </a:accent6>
      <a:hlink>
        <a:srgbClr val="EB0000"/>
      </a:hlink>
      <a:folHlink>
        <a:srgbClr val="4472C4"/>
      </a:folHlink>
    </a:clrScheme>
    <a:fontScheme name="Custom 17">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3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3600" dirty="0" err="1" smtClean="0"/>
        </a:defPPr>
      </a:lstStyle>
    </a:txDef>
  </a:objectDefaults>
  <a:extraClrSchemeLst/>
  <a:extLst>
    <a:ext uri="{05A4C25C-085E-4340-85A3-A5531E510DB2}">
      <thm15:themeFamily xmlns:thm15="http://schemas.microsoft.com/office/thememl/2012/main" name="Welcome to the Rackspace template_JUNE 2020" id="{EF59A951-D114-485C-B221-46971E47D026}" vid="{8C7E2702-31DD-453A-B2B3-8E7526D49C1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88EDB08-C564-D545-8C74-F0B6A2375E3B}">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b5c322c-66ad-45e9-ab80-b107ef47285e">
      <Terms xmlns="http://schemas.microsoft.com/office/infopath/2007/PartnerControls"/>
    </lcf76f155ced4ddcb4097134ff3c332f>
    <TaxCatchAll xmlns="f3dc5634-752e-40f5-8cd3-5768cf53913e" xsi:nil="true"/>
    <SharedWithUsers xmlns="f3dc5634-752e-40f5-8cd3-5768cf53913e">
      <UserInfo>
        <DisplayName>Inho Hwang</DisplayName>
        <AccountId>101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AD2F345FF1E44CA08253A903E58603" ma:contentTypeVersion="17" ma:contentTypeDescription="Create a new document." ma:contentTypeScope="" ma:versionID="3907a8269bbf1bc213f4e8b58a21dd58">
  <xsd:schema xmlns:xsd="http://www.w3.org/2001/XMLSchema" xmlns:xs="http://www.w3.org/2001/XMLSchema" xmlns:p="http://schemas.microsoft.com/office/2006/metadata/properties" xmlns:ns2="4b5c322c-66ad-45e9-ab80-b107ef47285e" xmlns:ns3="f3dc5634-752e-40f5-8cd3-5768cf53913e" targetNamespace="http://schemas.microsoft.com/office/2006/metadata/properties" ma:root="true" ma:fieldsID="59bb031687c55c59988e0b376d5c219e" ns2:_="" ns3:_="">
    <xsd:import namespace="4b5c322c-66ad-45e9-ab80-b107ef47285e"/>
    <xsd:import namespace="f3dc5634-752e-40f5-8cd3-5768cf53913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lcf76f155ced4ddcb4097134ff3c332f" minOccurs="0"/>
                <xsd:element ref="ns3:TaxCatchAll"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5c322c-66ad-45e9-ab80-b107ef4728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2de1bf74-4a37-48ce-b614-74b37de43851"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dc5634-752e-40f5-8cd3-5768cf53913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355e38c-487e-401e-b920-78838c5b673a}" ma:internalName="TaxCatchAll" ma:showField="CatchAllData" ma:web="f3dc5634-752e-40f5-8cd3-5768cf53913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F961D-86E7-463C-B09D-E3314B2C6EB5}">
  <ds:schemaRefs>
    <ds:schemaRef ds:uri="97520d32-598a-48f3-b37c-108cfe111962"/>
    <ds:schemaRef ds:uri="ec7c2dd5-f528-48fd-9d4b-85d38a09eb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b5c322c-66ad-45e9-ab80-b107ef47285e"/>
    <ds:schemaRef ds:uri="f3dc5634-752e-40f5-8cd3-5768cf53913e"/>
  </ds:schemaRefs>
</ds:datastoreItem>
</file>

<file path=customXml/itemProps2.xml><?xml version="1.0" encoding="utf-8"?>
<ds:datastoreItem xmlns:ds="http://schemas.openxmlformats.org/officeDocument/2006/customXml" ds:itemID="{8FAAEEFA-AAF2-4C9B-A431-2549B0747BF4}">
  <ds:schemaRefs>
    <ds:schemaRef ds:uri="http://schemas.microsoft.com/sharepoint/v3/contenttype/forms"/>
  </ds:schemaRefs>
</ds:datastoreItem>
</file>

<file path=customXml/itemProps3.xml><?xml version="1.0" encoding="utf-8"?>
<ds:datastoreItem xmlns:ds="http://schemas.openxmlformats.org/officeDocument/2006/customXml" ds:itemID="{C8DD281D-F64C-4D32-A9FD-97DAEDB317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5c322c-66ad-45e9-ab80-b107ef47285e"/>
    <ds:schemaRef ds:uri="f3dc5634-752e-40f5-8cd3-5768cf5391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70057f4-73ef-41c8-bcbb-08db2fc15c2b}" enabled="0" method="" siteId="{570057f4-73ef-41c8-bcbb-08db2fc15c2b}" removed="1"/>
</clbl:labelList>
</file>

<file path=docProps/app.xml><?xml version="1.0" encoding="utf-8"?>
<Properties xmlns="http://schemas.openxmlformats.org/officeDocument/2006/extended-properties" xmlns:vt="http://schemas.openxmlformats.org/officeDocument/2006/docPropsVTypes">
  <Template>Content Slides</Template>
  <TotalTime>60</TotalTime>
  <Words>1047</Words>
  <Application>Microsoft Office PowerPoint</Application>
  <PresentationFormat>Widescreen</PresentationFormat>
  <Paragraphs>161</Paragraphs>
  <Slides>20</Slides>
  <Notes>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Aptos</vt:lpstr>
      <vt:lpstr>Arial</vt:lpstr>
      <vt:lpstr>Calibri</vt:lpstr>
      <vt:lpstr>Segoe UI</vt:lpstr>
      <vt:lpstr>Times New Roman</vt:lpstr>
      <vt:lpstr>Wingdings</vt:lpstr>
      <vt:lpstr>Content Slides</vt:lpstr>
      <vt:lpstr>1_Content Slides</vt:lpstr>
      <vt:lpstr>1_Titles and Breakers</vt:lpstr>
      <vt:lpstr>2_Titles and Breakers</vt:lpstr>
      <vt:lpstr>PowerPoint Presentation</vt:lpstr>
      <vt:lpstr>Kickoff Agenda</vt:lpstr>
      <vt:lpstr>  </vt:lpstr>
      <vt:lpstr>Project Phases &amp; Deliverables</vt:lpstr>
      <vt:lpstr>Scope of Work</vt:lpstr>
      <vt:lpstr> Architecture</vt:lpstr>
      <vt:lpstr> Architecture</vt:lpstr>
      <vt:lpstr>PowerPoint Presentation</vt:lpstr>
      <vt:lpstr>OpenStack Cloud Architecture </vt:lpstr>
      <vt:lpstr>OpenStack Cloud Architecture </vt:lpstr>
      <vt:lpstr>OpenStack Cloud Architecture </vt:lpstr>
      <vt:lpstr>   </vt:lpstr>
      <vt:lpstr>   </vt:lpstr>
      <vt:lpstr>Governance &amp; Support Model     L1/L2: FTI Support Team L3: Rackspace OpenStack Team Weekly reports, escalation matrix defined Daily 15-min standup (GMT+7, 8:00 AM)        </vt:lpstr>
      <vt:lpstr>Governance &amp; Support Model     L1/L2: FTI Support Team L3: Rackspace OpenStack Team Weekly reports, escalation matrix defined Daily 15-min standup (GMT+7, 8:00 AM)        </vt:lpstr>
      <vt:lpstr>Risk/Issue Management</vt:lpstr>
      <vt:lpstr>Next Steps</vt:lpstr>
      <vt:lpstr>SUM UP </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Rackspace Technology template</dc:title>
  <dc:creator>Kim Wright</dc:creator>
  <cp:lastModifiedBy>Nguyen Dzoan</cp:lastModifiedBy>
  <cp:revision>3</cp:revision>
  <cp:lastPrinted>2021-09-06T23:49:13Z</cp:lastPrinted>
  <dcterms:created xsi:type="dcterms:W3CDTF">2020-06-08T20:56:03Z</dcterms:created>
  <dcterms:modified xsi:type="dcterms:W3CDTF">2025-04-05T04:07:06Z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0x010100B5AD2F345FF1E44CA08253A903E58603</vt:lpwstr>
  </property>
  <property fmtid="{D5CDD505-2E9C-101B-9397-08002B2CF9AE}" pid="3" name="AuthorIds_UIVersion_26624">
    <vt:lpwstr>822</vt:lpwstr>
  </property>
  <property fmtid="{D5CDD505-2E9C-101B-9397-08002B2CF9AE}" pid="4" name="MediaServiceImageTags">
    <vt:lpwstr/>
  </property>
</Properties>
</file>