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3" r:id="rId9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709" autoAdjust="0"/>
  </p:normalViewPr>
  <p:slideViewPr>
    <p:cSldViewPr>
      <p:cViewPr varScale="1">
        <p:scale>
          <a:sx n="43" d="100"/>
          <a:sy n="43" d="100"/>
        </p:scale>
        <p:origin x="-2136" y="-10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4877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40233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10226654"/>
            <a:ext cx="8833104" cy="4953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4511040"/>
            <a:ext cx="6400800" cy="280416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3872179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243840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384499"/>
            <a:ext cx="609600" cy="97536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535680"/>
            <a:ext cx="420624" cy="67299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519122"/>
            <a:ext cx="457200" cy="706120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80416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24871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10226654"/>
            <a:ext cx="8833104" cy="4953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248717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2148233" y="5244998"/>
            <a:ext cx="9992563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4681221"/>
            <a:ext cx="609600" cy="97536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4832402"/>
            <a:ext cx="420624" cy="67299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4815842"/>
            <a:ext cx="457200" cy="706120"/>
          </a:xfrm>
        </p:spPr>
        <p:txBody>
          <a:bodyPr/>
          <a:lstStyle/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87680"/>
            <a:ext cx="6553200" cy="931418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87682"/>
            <a:ext cx="1447800" cy="936244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642199"/>
            <a:ext cx="457200" cy="706120"/>
          </a:xfrm>
        </p:spPr>
        <p:txBody>
          <a:bodyPr/>
          <a:lstStyle/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2443277"/>
            <a:ext cx="8503920" cy="7315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3048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3657600"/>
            <a:ext cx="8833104" cy="4876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227763"/>
            <a:ext cx="8833104" cy="3423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4389122"/>
            <a:ext cx="6480174" cy="2677160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10226654"/>
            <a:ext cx="8833104" cy="4953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243840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390144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3384499"/>
            <a:ext cx="609600" cy="97536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3535680"/>
            <a:ext cx="420624" cy="67299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3519122"/>
            <a:ext cx="457200" cy="706120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53440"/>
            <a:ext cx="7772400" cy="24384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5760"/>
            <a:ext cx="8534400" cy="121432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10255910"/>
            <a:ext cx="3044952" cy="585216"/>
          </a:xfrm>
        </p:spPr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5" y="2521047"/>
            <a:ext cx="8921" cy="771129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2194560"/>
            <a:ext cx="4038600" cy="7490765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2194560"/>
            <a:ext cx="4038600" cy="7490765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3520440"/>
            <a:ext cx="0" cy="67007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23164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2194560"/>
            <a:ext cx="8833104" cy="146304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10226649"/>
            <a:ext cx="8833104" cy="49743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2438400"/>
            <a:ext cx="4040188" cy="117275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2438400"/>
            <a:ext cx="4041775" cy="117043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10255910"/>
            <a:ext cx="3581400" cy="585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2048256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248717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3954213"/>
            <a:ext cx="4041648" cy="610944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3954213"/>
            <a:ext cx="4038600" cy="611550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1529658"/>
            <a:ext cx="609600" cy="97536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680839"/>
            <a:ext cx="420624" cy="67299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667866"/>
            <a:ext cx="457200" cy="706120"/>
          </a:xfrm>
        </p:spPr>
        <p:txBody>
          <a:bodyPr/>
          <a:lstStyle>
            <a:lvl1pPr algn="ctr">
              <a:defRPr/>
            </a:lvl1pPr>
          </a:lstStyle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657634"/>
            <a:ext cx="457200" cy="706120"/>
          </a:xfrm>
        </p:spPr>
        <p:txBody>
          <a:bodyPr/>
          <a:lstStyle/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24871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10226654"/>
            <a:ext cx="8833104" cy="4953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253594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10119360"/>
            <a:ext cx="609600" cy="7061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243840"/>
            <a:ext cx="8833104" cy="4876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9019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75360"/>
            <a:ext cx="2743200" cy="938784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63040"/>
            <a:ext cx="2362200" cy="158496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3169924"/>
            <a:ext cx="2362200" cy="6631941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243840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85344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1097280"/>
            <a:ext cx="5638800" cy="8656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365760"/>
            <a:ext cx="609600" cy="97536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516941"/>
            <a:ext cx="420624" cy="67299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500383"/>
            <a:ext cx="457200" cy="706120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10221420"/>
            <a:ext cx="8833104" cy="4953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10257357"/>
            <a:ext cx="3383280" cy="585216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85344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243840"/>
            <a:ext cx="8833104" cy="4828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975360"/>
            <a:ext cx="2743200" cy="938784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248717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365760"/>
            <a:ext cx="609600" cy="97536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516941"/>
            <a:ext cx="420624" cy="67299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500383"/>
            <a:ext cx="457200" cy="706120"/>
          </a:xfrm>
        </p:spPr>
        <p:txBody>
          <a:bodyPr/>
          <a:lstStyle/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8046720"/>
            <a:ext cx="5867400" cy="195072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975360"/>
            <a:ext cx="5867400" cy="682752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584960"/>
            <a:ext cx="2438400" cy="841248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10221420"/>
            <a:ext cx="8833104" cy="4953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10247974"/>
            <a:ext cx="3044952" cy="585216"/>
          </a:xfrm>
        </p:spPr>
        <p:txBody>
          <a:bodyPr/>
          <a:lstStyle/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10257357"/>
            <a:ext cx="3584448" cy="58521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10728960"/>
            <a:ext cx="9144000" cy="243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9144000" cy="22293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1097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10221420"/>
            <a:ext cx="8833104" cy="4953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10247974"/>
            <a:ext cx="3044952" cy="58521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7F2C6B-10FD-4636-BD6B-91C7DA48726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10257357"/>
            <a:ext cx="3581400" cy="585216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248717"/>
            <a:ext cx="8833104" cy="1047536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2042789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1529658"/>
            <a:ext cx="609600" cy="97536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680839"/>
            <a:ext cx="420624" cy="67299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664279"/>
            <a:ext cx="457200" cy="70612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8B8086-B5B8-476B-B5D8-6A8CC00DD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365760"/>
            <a:ext cx="8534400" cy="121432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2438400"/>
            <a:ext cx="8534400" cy="73590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erlin Sans FB" pitchFamily="34" charset="0"/>
                <a:cs typeface="Times New Roman" pitchFamily="18" charset="0"/>
              </a:rPr>
              <a:t>Food Delivery</a:t>
            </a:r>
            <a:endParaRPr lang="en-US" sz="4000" dirty="0">
              <a:solidFill>
                <a:schemeClr val="tx1"/>
              </a:solidFill>
              <a:latin typeface="Berlin Sans FB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Presentation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Introduction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What is Food Delivery?</a:t>
            </a:r>
          </a:p>
          <a:p>
            <a:pPr algn="ctr">
              <a:buNone/>
            </a:pPr>
            <a:r>
              <a:rPr lang="en-US" dirty="0" smtClean="0"/>
              <a:t>   Delivering or serving food at different place or in-    place by taking orders from customers.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ctr"/>
            <a:r>
              <a:rPr lang="en-US" dirty="0" smtClean="0"/>
              <a:t>What is our goal with Food Delivery?</a:t>
            </a:r>
          </a:p>
          <a:p>
            <a:pPr algn="ctr">
              <a:buNone/>
            </a:pPr>
            <a:r>
              <a:rPr lang="en-US" dirty="0" smtClean="0"/>
              <a:t>	We want to create a suitable program design based on practical food delivery system to convert it into digital form.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Description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Our goal</a:t>
            </a:r>
            <a:r>
              <a:rPr lang="en-US" dirty="0" smtClean="0"/>
              <a:t>  </a:t>
            </a:r>
          </a:p>
          <a:p>
            <a:pPr algn="ctr">
              <a:buNone/>
            </a:pPr>
            <a:r>
              <a:rPr lang="en-US" dirty="0" smtClean="0"/>
              <a:t>Creating digital program of a food delivery  system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Motivation</a:t>
            </a:r>
            <a:r>
              <a:rPr lang="en-US" dirty="0" smtClean="0"/>
              <a:t>  </a:t>
            </a:r>
          </a:p>
          <a:p>
            <a:pPr algn="ctr">
              <a:buNone/>
            </a:pPr>
            <a:r>
              <a:rPr lang="en-US" dirty="0" smtClean="0"/>
              <a:t>Nowadays everything operated by software based marketing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Program Description 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300" dirty="0" smtClean="0"/>
              <a:t>Storing all foods in the link list</a:t>
            </a:r>
          </a:p>
          <a:p>
            <a:pPr algn="just"/>
            <a:r>
              <a:rPr lang="en-US" sz="3300" dirty="0" smtClean="0"/>
              <a:t>Taking price, food quantity and stock information as input data</a:t>
            </a:r>
          </a:p>
          <a:p>
            <a:pPr algn="just"/>
            <a:r>
              <a:rPr lang="en-US" sz="3300" dirty="0" smtClean="0"/>
              <a:t>Providing customer information about stored food</a:t>
            </a:r>
          </a:p>
          <a:p>
            <a:pPr algn="just"/>
            <a:r>
              <a:rPr lang="en-US" sz="3300" dirty="0" smtClean="0"/>
              <a:t>Taking order from customer </a:t>
            </a:r>
          </a:p>
          <a:p>
            <a:pPr algn="just"/>
            <a:r>
              <a:rPr lang="en-US" sz="3300" dirty="0" smtClean="0"/>
              <a:t>Searching customer’s demand in food list</a:t>
            </a:r>
          </a:p>
          <a:p>
            <a:pPr algn="just"/>
            <a:r>
              <a:rPr lang="en-US" sz="3300" dirty="0" smtClean="0"/>
              <a:t>Serving food</a:t>
            </a:r>
          </a:p>
          <a:p>
            <a:pPr algn="just"/>
            <a:r>
              <a:rPr lang="en-US" sz="3300" dirty="0" smtClean="0"/>
              <a:t>Taking Bill</a:t>
            </a:r>
          </a:p>
          <a:p>
            <a:pPr algn="just"/>
            <a:r>
              <a:rPr lang="en-US" sz="3300" dirty="0" smtClean="0"/>
              <a:t>Waiting for next order.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8600" y="4076700"/>
            <a:ext cx="1596572" cy="2171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of </a:t>
            </a:r>
          </a:p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Food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7848600"/>
            <a:ext cx="1836057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Customer</a:t>
            </a:r>
          </a:p>
          <a:p>
            <a:pPr algn="ctr"/>
            <a:r>
              <a:rPr lang="en-US" sz="2000" b="1" u="sng" dirty="0" smtClean="0"/>
              <a:t>Request</a:t>
            </a:r>
          </a:p>
          <a:p>
            <a:pPr algn="ctr"/>
            <a:r>
              <a:rPr lang="en-US" sz="2000" dirty="0" smtClean="0"/>
              <a:t>Queue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962400" y="731520"/>
            <a:ext cx="1836057" cy="2316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err="1" smtClean="0"/>
              <a:t>mystore</a:t>
            </a:r>
            <a:endParaRPr lang="en-US" sz="2000" b="1" u="sng" dirty="0" smtClean="0"/>
          </a:p>
          <a:p>
            <a:pPr algn="ctr"/>
            <a:r>
              <a:rPr lang="en-US" sz="2000" dirty="0" smtClean="0"/>
              <a:t>Food store</a:t>
            </a:r>
          </a:p>
          <a:p>
            <a:pPr algn="ctr"/>
            <a:r>
              <a:rPr lang="en-US" sz="2000" b="1" u="sng" dirty="0" smtClean="0"/>
              <a:t>Linked list</a:t>
            </a:r>
            <a:endParaRPr lang="en-US" sz="2000" b="1" u="sng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72200" y="2072387"/>
            <a:ext cx="558800" cy="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781800" y="609600"/>
            <a:ext cx="1676400" cy="2316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Variables</a:t>
            </a:r>
          </a:p>
          <a:p>
            <a:pPr algn="ctr"/>
            <a:r>
              <a:rPr lang="en-US" sz="2000" dirty="0" smtClean="0"/>
              <a:t>Name</a:t>
            </a:r>
          </a:p>
          <a:p>
            <a:pPr algn="ctr"/>
            <a:r>
              <a:rPr lang="en-US" sz="2000" dirty="0" smtClean="0"/>
              <a:t>Price</a:t>
            </a:r>
          </a:p>
          <a:p>
            <a:pPr algn="ctr"/>
            <a:r>
              <a:rPr lang="en-US" sz="2000" dirty="0" smtClean="0"/>
              <a:t>Amount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553200" y="3505200"/>
            <a:ext cx="2155372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r>
              <a:rPr lang="en-US" sz="2000" b="1" u="sng" dirty="0" smtClean="0"/>
              <a:t>Function</a:t>
            </a:r>
          </a:p>
          <a:p>
            <a:pPr algn="ctr"/>
            <a:r>
              <a:rPr lang="en-US" sz="2000" dirty="0" err="1" smtClean="0"/>
              <a:t>storeFoodList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err="1" smtClean="0"/>
              <a:t>searchTheFood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err="1" smtClean="0"/>
              <a:t>displaymystore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err="1" smtClean="0"/>
              <a:t>servingCustomer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err="1" smtClean="0"/>
              <a:t>myearning</a:t>
            </a:r>
            <a:r>
              <a:rPr lang="en-US" sz="2000" dirty="0" smtClean="0"/>
              <a:t>()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4701540" y="3268980"/>
            <a:ext cx="1950720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5646057" y="8934450"/>
            <a:ext cx="830943" cy="23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77000" y="8077200"/>
            <a:ext cx="2075543" cy="188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Name of customer</a:t>
            </a:r>
          </a:p>
          <a:p>
            <a:pPr algn="ctr"/>
            <a:r>
              <a:rPr lang="en-US" sz="2000" dirty="0" smtClean="0"/>
              <a:t>How many food !</a:t>
            </a:r>
          </a:p>
          <a:p>
            <a:pPr algn="ctr"/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712966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POP OUT Request</a:t>
            </a:r>
          </a:p>
        </p:txBody>
      </p:sp>
      <p:sp>
        <p:nvSpPr>
          <p:cNvPr id="32" name="Oval 31"/>
          <p:cNvSpPr/>
          <p:nvPr/>
        </p:nvSpPr>
        <p:spPr>
          <a:xfrm>
            <a:off x="2514600" y="3901440"/>
            <a:ext cx="1836057" cy="231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Stack</a:t>
            </a:r>
          </a:p>
          <a:p>
            <a:pPr algn="ctr"/>
            <a:r>
              <a:rPr lang="en-US" sz="2000" dirty="0" smtClean="0"/>
              <a:t>Of</a:t>
            </a:r>
          </a:p>
          <a:p>
            <a:pPr algn="ctr"/>
            <a:r>
              <a:rPr lang="en-US" sz="2000" dirty="0" smtClean="0"/>
              <a:t>Desired food</a:t>
            </a:r>
            <a:endParaRPr lang="en-US" sz="2000" dirty="0"/>
          </a:p>
        </p:txBody>
      </p:sp>
      <p:sp>
        <p:nvSpPr>
          <p:cNvPr id="37" name="Right Arrow 36"/>
          <p:cNvSpPr/>
          <p:nvPr/>
        </p:nvSpPr>
        <p:spPr>
          <a:xfrm>
            <a:off x="1905000" y="5105400"/>
            <a:ext cx="560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hape 43"/>
          <p:cNvCxnSpPr/>
          <p:nvPr/>
        </p:nvCxnSpPr>
        <p:spPr>
          <a:xfrm rot="5400000" flipH="1" flipV="1">
            <a:off x="2301240" y="2514600"/>
            <a:ext cx="1950720" cy="1066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2644140" y="6042660"/>
            <a:ext cx="1950720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Output Example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pic>
        <p:nvPicPr>
          <p:cNvPr id="4" name="Content Placeholder 3" descr="20706566_1611958768843660_1932704730_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362202"/>
            <a:ext cx="8915400" cy="830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Additional possible systems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300" dirty="0" smtClean="0"/>
              <a:t>Counting daily orders</a:t>
            </a:r>
          </a:p>
          <a:p>
            <a:pPr algn="just"/>
            <a:r>
              <a:rPr lang="en-US" sz="3300" dirty="0" smtClean="0"/>
              <a:t>Counting total earning everyday</a:t>
            </a:r>
          </a:p>
          <a:p>
            <a:pPr algn="just"/>
            <a:r>
              <a:rPr lang="en-US" sz="3300" dirty="0" smtClean="0"/>
              <a:t>Storing new food items</a:t>
            </a:r>
          </a:p>
          <a:p>
            <a:pPr algn="just"/>
            <a:r>
              <a:rPr lang="en-US" sz="3300" dirty="0" smtClean="0"/>
              <a:t>Discount offers for customer</a:t>
            </a:r>
          </a:p>
          <a:p>
            <a:pPr algn="just"/>
            <a:r>
              <a:rPr lang="en-US" sz="3300" dirty="0" smtClean="0"/>
              <a:t>Time count for taking each order</a:t>
            </a:r>
          </a:p>
          <a:p>
            <a:pPr algn="just"/>
            <a:r>
              <a:rPr lang="en-US" sz="3300" dirty="0" smtClean="0"/>
              <a:t>Any delivery notice announcement</a:t>
            </a:r>
          </a:p>
          <a:p>
            <a:pPr algn="just"/>
            <a:r>
              <a:rPr lang="en-US" sz="3300" dirty="0" smtClean="0"/>
              <a:t>Membership counting</a:t>
            </a:r>
          </a:p>
          <a:p>
            <a:pPr algn="just"/>
            <a:r>
              <a:rPr lang="en-US" sz="3300" dirty="0" smtClean="0"/>
              <a:t>Taking order for Home service</a:t>
            </a:r>
          </a:p>
          <a:p>
            <a:pPr algn="just"/>
            <a:r>
              <a:rPr lang="en-US" sz="3300" dirty="0" smtClean="0"/>
              <a:t>Building system with multiple operators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Our Decision and Observation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tried our best to create a user based food delivery storage system. </a:t>
            </a:r>
          </a:p>
          <a:p>
            <a:r>
              <a:rPr lang="en-US" dirty="0" smtClean="0"/>
              <a:t>Our system has very good and detail information process.</a:t>
            </a:r>
          </a:p>
          <a:p>
            <a:r>
              <a:rPr lang="en-US" dirty="0" smtClean="0"/>
              <a:t>For our criteria and service limitation, it is possible to build a more complex and wide area based program depending on ours one.</a:t>
            </a:r>
          </a:p>
          <a:p>
            <a:r>
              <a:rPr lang="en-US" dirty="0" smtClean="0"/>
              <a:t>We used link list, Stack, Queue, Structure, Switch, function and other necessary codes to complete our project. </a:t>
            </a:r>
          </a:p>
          <a:p>
            <a:r>
              <a:rPr lang="en-US" dirty="0" smtClean="0"/>
              <a:t>We tried to encourage others to  research and find programming solution on these criteria. We also encourage others to give us proper suggestions and support doing more for our hard work.  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>
                <a:latin typeface="Agency FB" pitchFamily="34" charset="0"/>
                <a:cs typeface="Aharoni" pitchFamily="2" charset="-79"/>
              </a:rPr>
              <a:t>Thank You All</a:t>
            </a:r>
            <a:endParaRPr lang="en-US" dirty="0">
              <a:latin typeface="Agency FB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</TotalTime>
  <Words>293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Presentation</vt:lpstr>
      <vt:lpstr>Introduction</vt:lpstr>
      <vt:lpstr>Description</vt:lpstr>
      <vt:lpstr>Program Description </vt:lpstr>
      <vt:lpstr>Slide 5</vt:lpstr>
      <vt:lpstr>Output Example</vt:lpstr>
      <vt:lpstr>Additional possible systems</vt:lpstr>
      <vt:lpstr>Our Decision and Observation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CHANGE_ME1</dc:creator>
  <cp:lastModifiedBy>DOLPHIN-PC</cp:lastModifiedBy>
  <cp:revision>32</cp:revision>
  <dcterms:created xsi:type="dcterms:W3CDTF">2017-08-08T18:26:18Z</dcterms:created>
  <dcterms:modified xsi:type="dcterms:W3CDTF">2017-08-08T21:03:32Z</dcterms:modified>
</cp:coreProperties>
</file>