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5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2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6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2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5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1512-D468-460E-A37E-5F6C457C47D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50FC-E3D1-4B89-B607-1E80666DE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5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Deep Multi-scale Convolutional Neural Network for Dynamic Scene </a:t>
            </a:r>
            <a:r>
              <a:rPr lang="en-US" altLang="zh-CN" sz="4800" b="1" dirty="0" err="1" smtClean="0"/>
              <a:t>Deblurring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39920"/>
            <a:ext cx="9144000" cy="1655762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  <a:ea typeface="+mj-ea"/>
              </a:rPr>
              <a:t>物联网工程学院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b="1" dirty="0" smtClean="0">
                <a:latin typeface="+mj-ea"/>
                <a:ea typeface="+mj-ea"/>
              </a:rPr>
              <a:t>171619020056  </a:t>
            </a:r>
            <a:r>
              <a:rPr lang="zh-CN" altLang="en-US" b="1" dirty="0" smtClean="0">
                <a:latin typeface="+mj-ea"/>
                <a:ea typeface="+mj-ea"/>
              </a:rPr>
              <a:t>赵灵霄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02741" cy="9579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Content loss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5958" y="2918478"/>
            <a:ext cx="4002741" cy="9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Adversarial loss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5957" y="4146268"/>
            <a:ext cx="4002741" cy="9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Final loss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27" y="1914058"/>
            <a:ext cx="3390900" cy="78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27" y="3096930"/>
            <a:ext cx="3763544" cy="960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27" y="4459657"/>
            <a:ext cx="3827483" cy="8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Blur model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516035" cy="4454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/>
              <a:t>B </a:t>
            </a:r>
            <a:r>
              <a:rPr lang="en-US" altLang="zh-CN" sz="4000" dirty="0"/>
              <a:t>= </a:t>
            </a:r>
            <a:r>
              <a:rPr lang="en-US" altLang="zh-CN" sz="4000" b="1" dirty="0"/>
              <a:t>KS </a:t>
            </a:r>
            <a:r>
              <a:rPr lang="en-US" altLang="zh-CN" sz="4000" dirty="0"/>
              <a:t>+ </a:t>
            </a:r>
            <a:r>
              <a:rPr lang="en-US" altLang="zh-CN" sz="4000" b="1" dirty="0" smtClean="0"/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B:vectorized </a:t>
            </a:r>
            <a:r>
              <a:rPr lang="en-US" altLang="zh-CN" dirty="0"/>
              <a:t>blurry image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K:sparse matrix contains local blur kernels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S:latent sharp </a:t>
            </a:r>
            <a:r>
              <a:rPr lang="en-US" altLang="zh-CN" dirty="0"/>
              <a:t>image</a:t>
            </a:r>
            <a:r>
              <a:rPr lang="en-US" altLang="zh-CN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N:</a:t>
            </a:r>
            <a:r>
              <a:rPr lang="en-US" altLang="zh-CN" dirty="0"/>
              <a:t>noise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Problems for estimating kernels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330" y="2094567"/>
            <a:ext cx="10515600" cy="4351338"/>
          </a:xfrm>
        </p:spPr>
        <p:txBody>
          <a:bodyPr/>
          <a:lstStyle/>
          <a:p>
            <a:r>
              <a:rPr lang="en-US" altLang="zh-CN" sz="4000" dirty="0" smtClean="0"/>
              <a:t>Difficult to model complex cases</a:t>
            </a:r>
          </a:p>
          <a:p>
            <a:r>
              <a:rPr lang="en-US" altLang="zh-CN" sz="4000" dirty="0" smtClean="0"/>
              <a:t>Subtle </a:t>
            </a:r>
            <a:r>
              <a:rPr lang="en-US" altLang="zh-CN" sz="4000" dirty="0"/>
              <a:t>and sensitive to noise and saturation</a:t>
            </a:r>
            <a:r>
              <a:rPr lang="en-US" altLang="zh-CN" sz="4000" dirty="0" smtClean="0"/>
              <a:t> </a:t>
            </a:r>
          </a:p>
          <a:p>
            <a:r>
              <a:rPr lang="en-US" altLang="zh-CN" sz="4000" dirty="0" smtClean="0"/>
              <a:t>Require </a:t>
            </a:r>
            <a:r>
              <a:rPr lang="en-US" altLang="zh-CN" sz="4000" dirty="0"/>
              <a:t>huge amount of memory and computation</a:t>
            </a:r>
            <a:r>
              <a:rPr lang="en-US" altLang="zh-CN" sz="40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8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Solution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new realistic blurry image dataset </a:t>
            </a:r>
          </a:p>
          <a:p>
            <a:r>
              <a:rPr lang="en-US" altLang="zh-CN" sz="4000" dirty="0" smtClean="0"/>
              <a:t>multi-scale CNN without blur kernel model </a:t>
            </a:r>
            <a:endParaRPr lang="en-US" altLang="zh-CN" sz="4000" dirty="0" smtClean="0"/>
          </a:p>
          <a:p>
            <a:r>
              <a:rPr lang="en-US" altLang="zh-CN" sz="4000" dirty="0" smtClean="0"/>
              <a:t>multi-scale </a:t>
            </a:r>
            <a:r>
              <a:rPr lang="en-US" altLang="zh-CN" sz="4000" dirty="0"/>
              <a:t>loss</a:t>
            </a:r>
            <a:r>
              <a:rPr lang="en-US" altLang="zh-CN" sz="4000" dirty="0" smtClean="0"/>
              <a:t> training</a:t>
            </a:r>
            <a:br>
              <a:rPr lang="en-US" altLang="zh-CN" sz="4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Blur Dataset</a:t>
            </a:r>
            <a:r>
              <a:rPr lang="en-US" altLang="zh-CN" sz="6000" dirty="0" smtClean="0"/>
              <a:t> 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431" y="1690688"/>
            <a:ext cx="6283137" cy="1439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5071" y="3334870"/>
            <a:ext cx="10228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T:</a:t>
            </a:r>
            <a:r>
              <a:rPr lang="en-US" altLang="zh-CN" sz="2800" dirty="0"/>
              <a:t> exposure time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S(t):</a:t>
            </a:r>
            <a:r>
              <a:rPr lang="en-US" altLang="zh-CN" sz="2800" dirty="0"/>
              <a:t> sensor signal of a sharp image at time </a:t>
            </a:r>
            <a:r>
              <a:rPr lang="en-US" altLang="zh-CN" sz="2800" i="1" dirty="0"/>
              <a:t>t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M: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number </a:t>
            </a:r>
            <a:r>
              <a:rPr lang="en-US" altLang="zh-CN" sz="2800" dirty="0"/>
              <a:t>of sampled frames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S(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):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-th</a:t>
            </a:r>
            <a:r>
              <a:rPr lang="en-US" altLang="zh-CN" sz="2800" dirty="0"/>
              <a:t> sharp frame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g: camera reflecting function(GRF)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60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" y="756396"/>
            <a:ext cx="12174574" cy="48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Model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64740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 smtClean="0"/>
              <a:t>Multi-scales architecture</a:t>
            </a:r>
          </a:p>
          <a:p>
            <a:r>
              <a:rPr lang="en-US" altLang="zh-CN" sz="4000" dirty="0" smtClean="0"/>
              <a:t>Modified residual </a:t>
            </a:r>
            <a:r>
              <a:rPr lang="en-US" altLang="zh-CN" sz="4000" dirty="0"/>
              <a:t>network structure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134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5" y="674313"/>
            <a:ext cx="9973191" cy="54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82" y="1041062"/>
            <a:ext cx="3533775" cy="492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1905" y="3026222"/>
            <a:ext cx="586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Batch normalization layers and rectified linear unit has been removed.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0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125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Deep Multi-scale Convolutional Neural Network for Dynamic Scene Deblurring</vt:lpstr>
      <vt:lpstr>Blur model</vt:lpstr>
      <vt:lpstr>Problems for estimating kernels</vt:lpstr>
      <vt:lpstr>Solution</vt:lpstr>
      <vt:lpstr>Blur Dataset </vt:lpstr>
      <vt:lpstr>PowerPoint 演示文稿</vt:lpstr>
      <vt:lpstr>Model</vt:lpstr>
      <vt:lpstr>PowerPoint 演示文稿</vt:lpstr>
      <vt:lpstr>PowerPoint 演示文稿</vt:lpstr>
      <vt:lpstr>Loss function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Multi-scale Convolutional Neural Network for Dynamic Scene Deblurring</dc:title>
  <dc:creator>赵灵霄</dc:creator>
  <cp:lastModifiedBy>赵灵霄</cp:lastModifiedBy>
  <cp:revision>7</cp:revision>
  <dcterms:created xsi:type="dcterms:W3CDTF">2017-12-13T03:42:02Z</dcterms:created>
  <dcterms:modified xsi:type="dcterms:W3CDTF">2017-12-13T05:15:10Z</dcterms:modified>
</cp:coreProperties>
</file>