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  <Override PartName="/drs/shapexml.xml" ContentType="application/vnd.ms-office.DrsShape+xml"/>
</Types>
</file>

<file path=_rels/.rels><?xml version="1.0" encoding="UTF-8" standalone="yes"?>
<Relationships xmlns="http://schemas.openxmlformats.org/package/2006/relationships"><Relationship Id="rId2" Type="http://schemas.microsoft.com/office/2006/relationships/downRev" Target="drs/downrev.xml"/><Relationship Id="rId1" Type="http://schemas.microsoft.com/office/2006/relationships/shapeXml" Target="drs/shapexml.xml"/></Relationships>
</file>

<file path=drs/downrev.xml><?xml version="1.0" encoding="utf-8"?>
<a:downRevStg xmlns:a="http://schemas.openxmlformats.org/drawingml/2006/main" shapeCheckSum="m5JNGZI9TEFkXxnU3ZMF6Z==&#10;" textCheckSum="y9L6hN==&#10;" shapeId="20" fHybridRaster="0" ver="1"/>
</file>

<file path=drs/shapexml.xml><?xml version="1.0" encoding="utf-8"?>
<p:sp xmlns:p="http://schemas.openxmlformats.org/presentationml/2006/main">
  <p:nvSpPr>
    <p:cNvPr id="20" name="文本框 19"/>
    <p:cNvSpPr txBox="1"/>
    <p:nvPr/>
  </p:nvSpPr>
  <p:spPr>
    <a:xfrm xmlns:a="http://schemas.openxmlformats.org/drawingml/2006/main">
      <a:off x="3175" y="0"/>
      <a:ext cx="2482850" cy="1025525"/>
    </a:xfrm>
    <a:prstGeom xmlns:a="http://schemas.openxmlformats.org/drawingml/2006/main" prst="rect">
      <a:avLst/>
    </a:prstGeom>
    <a:solidFill xmlns:a="http://schemas.openxmlformats.org/drawingml/2006/main">
      <a:schemeClr val="accent1"/>
    </a:solidFill>
    <a:ln xmlns:a="http://schemas.openxmlformats.org/drawingml/2006/main">
      <a:noFill/>
    </a:ln>
  </p:spPr>
  <p:style>
    <a:lnRef xmlns:a="http://schemas.openxmlformats.org/drawingml/2006/main" idx="2">
      <a:schemeClr val="accent1">
        <a:shade val="50000"/>
      </a:schemeClr>
    </a:lnRef>
    <a:fillRef xmlns:a="http://schemas.openxmlformats.org/drawingml/2006/main" idx="1">
      <a:schemeClr val="accent1"/>
    </a:fillRef>
    <a:effectRef xmlns:a="http://schemas.openxmlformats.org/drawingml/2006/main" idx="0">
      <a:schemeClr val="accent1"/>
    </a:effectRef>
    <a:fontRef xmlns:a="http://schemas.openxmlformats.org/drawingml/2006/main" idx="minor">
      <a:schemeClr val="lt1"/>
    </a:fontRef>
  </p:style>
  <p:txBody>
    <a:bodyPr xmlns:a="http://schemas.openxmlformats.org/drawingml/2006/main" anchor="ctr">
      <a:normAutofit/>
    </a:bodyPr>
    <a:lstStyle xmlns:a="http://schemas.openxmlformats.org/drawingml/2006/main">
      <a:defPPr>
        <a:defRPr lang="zh-CN"/>
      </a:defPPr>
      <a:lvl1pPr algn="ctr">
        <a:defRPr sz="2800">
          <a:solidFill>
            <a:prstClr val="white"/>
          </a:solidFill>
        </a:defRPr>
      </a:lvl1pPr>
      <a:lvl2pPr>
        <a:defRPr>
          <a:solidFill>
            <a:schemeClr val="lt1"/>
          </a:solidFill>
        </a:defRPr>
      </a:lvl2pPr>
      <a:lvl3pPr>
        <a:defRPr>
          <a:solidFill>
            <a:schemeClr val="lt1"/>
          </a:solidFill>
        </a:defRPr>
      </a:lvl3pPr>
      <a:lvl4pPr>
        <a:defRPr>
          <a:solidFill>
            <a:schemeClr val="lt1"/>
          </a:solidFill>
        </a:defRPr>
      </a:lvl4pPr>
      <a:lvl5pPr>
        <a:defRPr>
          <a:solidFill>
            <a:schemeClr val="lt1"/>
          </a:solidFill>
        </a:defRPr>
      </a:lvl5pPr>
      <a:lvl6pPr>
        <a:defRPr>
          <a:solidFill>
            <a:schemeClr val="lt1"/>
          </a:solidFill>
        </a:defRPr>
      </a:lvl6pPr>
      <a:lvl7pPr>
        <a:defRPr>
          <a:solidFill>
            <a:schemeClr val="lt1"/>
          </a:solidFill>
        </a:defRPr>
      </a:lvl7pPr>
      <a:lvl8pPr>
        <a:defRPr>
          <a:solidFill>
            <a:schemeClr val="lt1"/>
          </a:solidFill>
        </a:defRPr>
      </a:lvl8pPr>
      <a:lvl9pPr>
        <a:defRPr>
          <a:solidFill>
            <a:schemeClr val="lt1"/>
          </a:solidFill>
        </a:defRPr>
      </a:lvl9pPr>
    </a:lstStyle>
    <a:p xmlns:a="http://schemas.openxmlformats.org/drawingml/2006/main">
      <a:pPr marL="0" marR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None/>
        <a:tabLst/>
        <a:defRPr/>
      </a:pPr>
      <a:r>
        <a:rPr kumimoji="0" lang="en-US" altLang="zh-CN" sz="3200" b="0" i="0" u="none" strike="noStrike" kern="1200" cap="none" spc="0" normalizeH="0" baseline="0" noProof="1" smtClean="0">
          <a:ln>
            <a:noFill/>
          </a:ln>
          <a:solidFill>
            <a:schemeClr val="bg1"/>
          </a:solidFill>
          <a:effectLst/>
          <a:uLnTx/>
          <a:uFillTx/>
          <a:latin typeface="+mj-lt"/>
          <a:ea typeface="+mj-ea"/>
          <a:cs typeface="+mj-cs"/>
        </a:rPr>
        <a:t>        </a:t>
      </a:r>
    </a:p>
  </p:txBody>
</p:sp>
</file>