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3" r:id="rId3"/>
  </p:sldMasterIdLst>
  <p:notesMasterIdLst>
    <p:notesMasterId r:id="rId18"/>
  </p:notesMasterIdLst>
  <p:sldIdLst>
    <p:sldId id="256" r:id="rId4"/>
    <p:sldId id="329" r:id="rId5"/>
    <p:sldId id="257" r:id="rId6"/>
    <p:sldId id="271" r:id="rId7"/>
    <p:sldId id="330" r:id="rId8"/>
    <p:sldId id="318" r:id="rId9"/>
    <p:sldId id="314" r:id="rId10"/>
    <p:sldId id="323" r:id="rId11"/>
    <p:sldId id="324" r:id="rId12"/>
    <p:sldId id="325" r:id="rId13"/>
    <p:sldId id="331" r:id="rId14"/>
    <p:sldId id="332" r:id="rId15"/>
    <p:sldId id="315" r:id="rId16"/>
    <p:sldId id="313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4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65B4"/>
    <a:srgbClr val="F2F2F2"/>
    <a:srgbClr val="2789A0"/>
    <a:srgbClr val="2782A7"/>
    <a:srgbClr val="A0C5D4"/>
    <a:srgbClr val="C8DBFA"/>
    <a:srgbClr val="CCD3F6"/>
    <a:srgbClr val="CF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9448" autoAdjust="0"/>
  </p:normalViewPr>
  <p:slideViewPr>
    <p:cSldViewPr>
      <p:cViewPr varScale="1">
        <p:scale>
          <a:sx n="94" d="100"/>
          <a:sy n="94" d="100"/>
        </p:scale>
        <p:origin x="516" y="90"/>
      </p:cViewPr>
      <p:guideLst>
        <p:guide orient="horz" pos="1764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05482E2-9D75-4E72-84E0-A5679D81897C}" type="datetime1">
              <a:rPr lang="en-US" altLang="zh-CN"/>
              <a:pPr/>
              <a:t>12/25/2017</a:t>
            </a:fld>
            <a:endParaRPr lang="zh-CN" altLang="zh-CN" sz="1200"/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  <a:endParaRPr lang="zh-CN" altLang="en-US" sz="1200"/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B5AD36B-E938-4857-BB48-E821BDFF2287}" type="slidenum">
              <a:rPr lang="zh-CN" altLang="zh-CN"/>
              <a:pPr/>
              <a:t>‹#›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27578497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3593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10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65936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11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392187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12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418715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13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91635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14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11125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2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23225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3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80646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4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353034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5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315619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6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211209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7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414141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8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136940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5482E2-9D75-4E72-84E0-A5679D81897C}" type="datetime1">
              <a:rPr lang="en-US" altLang="zh-CN" smtClean="0"/>
              <a:pPr/>
              <a:t>12/25/2017</a:t>
            </a:fld>
            <a:endParaRPr lang="zh-CN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AD36B-E938-4857-BB48-E821BDFF2287}" type="slidenum">
              <a:rPr lang="zh-CN" altLang="zh-CN" smtClean="0"/>
              <a:pPr/>
              <a:t>9</a:t>
            </a:fld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407905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22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51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01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97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06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5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16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97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9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3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57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71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040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28290"/>
            <a:ext cx="9144000" cy="5171789"/>
          </a:xfrm>
          <a:prstGeom prst="rect">
            <a:avLst/>
          </a:prstGeom>
          <a:solidFill>
            <a:srgbClr val="0F5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18903" cy="1298448"/>
          </a:xfrm>
          <a:prstGeom prst="rect">
            <a:avLst/>
          </a:prstGeom>
          <a:solidFill>
            <a:srgbClr val="62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298448"/>
            <a:ext cx="118903" cy="1273302"/>
          </a:xfrm>
          <a:prstGeom prst="rect">
            <a:avLst/>
          </a:prstGeom>
          <a:solidFill>
            <a:srgbClr val="F69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571750"/>
            <a:ext cx="118903" cy="1298448"/>
          </a:xfrm>
          <a:prstGeom prst="rect">
            <a:avLst/>
          </a:prstGeom>
          <a:solidFill>
            <a:srgbClr val="00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870198"/>
            <a:ext cx="118903" cy="1273302"/>
          </a:xfrm>
          <a:prstGeom prst="rect">
            <a:avLst/>
          </a:prstGeom>
          <a:solidFill>
            <a:srgbClr val="F0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9025098" y="0"/>
            <a:ext cx="118903" cy="1298448"/>
          </a:xfrm>
          <a:prstGeom prst="rect">
            <a:avLst/>
          </a:prstGeom>
          <a:solidFill>
            <a:srgbClr val="67A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9025098" y="1298448"/>
            <a:ext cx="118903" cy="1273302"/>
          </a:xfrm>
          <a:prstGeom prst="rect">
            <a:avLst/>
          </a:prstGeom>
          <a:solidFill>
            <a:srgbClr val="FAA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9025098" y="2571750"/>
            <a:ext cx="118903" cy="1298448"/>
          </a:xfrm>
          <a:prstGeom prst="rect">
            <a:avLst/>
          </a:prstGeom>
          <a:solidFill>
            <a:srgbClr val="8B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9025098" y="3870198"/>
            <a:ext cx="118903" cy="1273302"/>
          </a:xfrm>
          <a:prstGeom prst="rect">
            <a:avLst/>
          </a:prstGeom>
          <a:solidFill>
            <a:srgbClr val="C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18903" y="0"/>
            <a:ext cx="1746382" cy="109728"/>
          </a:xfrm>
          <a:prstGeom prst="rect">
            <a:avLst/>
          </a:prstGeom>
          <a:solidFill>
            <a:srgbClr val="A3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865376" y="0"/>
            <a:ext cx="1819716" cy="109728"/>
          </a:xfrm>
          <a:prstGeom prst="rect">
            <a:avLst/>
          </a:prstGeom>
          <a:solidFill>
            <a:srgbClr val="FAA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3611850" y="0"/>
            <a:ext cx="1810390" cy="109728"/>
          </a:xfrm>
          <a:prstGeom prst="rect">
            <a:avLst/>
          </a:prstGeom>
          <a:solidFill>
            <a:srgbClr val="8B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5422331" y="0"/>
            <a:ext cx="1737331" cy="109728"/>
          </a:xfrm>
          <a:prstGeom prst="rect">
            <a:avLst/>
          </a:prstGeom>
          <a:solidFill>
            <a:srgbClr val="62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159753" y="0"/>
            <a:ext cx="1865253" cy="109728"/>
          </a:xfrm>
          <a:prstGeom prst="rect">
            <a:avLst/>
          </a:prstGeom>
          <a:solidFill>
            <a:srgbClr val="F0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09668" y="5033772"/>
            <a:ext cx="1746382" cy="109728"/>
          </a:xfrm>
          <a:prstGeom prst="rect">
            <a:avLst/>
          </a:prstGeom>
          <a:solidFill>
            <a:srgbClr val="A3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856140" y="5033772"/>
            <a:ext cx="1819716" cy="109728"/>
          </a:xfrm>
          <a:prstGeom prst="rect">
            <a:avLst/>
          </a:prstGeom>
          <a:solidFill>
            <a:srgbClr val="FAA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3602614" y="5033772"/>
            <a:ext cx="1810390" cy="109728"/>
          </a:xfrm>
          <a:prstGeom prst="rect">
            <a:avLst/>
          </a:prstGeom>
          <a:solidFill>
            <a:srgbClr val="8B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5413095" y="5033772"/>
            <a:ext cx="1737331" cy="109728"/>
          </a:xfrm>
          <a:prstGeom prst="rect">
            <a:avLst/>
          </a:prstGeom>
          <a:solidFill>
            <a:srgbClr val="62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150517" y="5033772"/>
            <a:ext cx="1874489" cy="109728"/>
          </a:xfrm>
          <a:prstGeom prst="rect">
            <a:avLst/>
          </a:prstGeom>
          <a:solidFill>
            <a:srgbClr val="F0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6B99C9-17B6-498B-BABE-28A1458EA8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6A768C-B029-425F-A628-716839A703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05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83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99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22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2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20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2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7EC40D9B-40DE-40F2-B1F7-10F71B5D2B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84F500A-20A7-471A-86E3-34823246EEC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-28290"/>
            <a:ext cx="9144000" cy="5171789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0" y="3302306"/>
            <a:ext cx="9144000" cy="1871663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TextBox 5"/>
          <p:cNvSpPr>
            <a:spLocks noChangeArrowheads="1"/>
          </p:cNvSpPr>
          <p:nvPr/>
        </p:nvSpPr>
        <p:spPr bwMode="auto">
          <a:xfrm>
            <a:off x="1404938" y="1924050"/>
            <a:ext cx="6264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Imaging on the Electric Grid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ctr"/>
            <a:endParaRPr lang="zh-CN" altLang="en-US" sz="4000" b="1" dirty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sym typeface="Bebas Neue" pitchFamily="2" charset="0"/>
            </a:endParaRPr>
          </a:p>
        </p:txBody>
      </p:sp>
      <p:sp>
        <p:nvSpPr>
          <p:cNvPr id="13" name="TextBox 55"/>
          <p:cNvSpPr txBox="1">
            <a:spLocks noChangeArrowheads="1"/>
          </p:cNvSpPr>
          <p:nvPr/>
        </p:nvSpPr>
        <p:spPr bwMode="auto">
          <a:xfrm>
            <a:off x="7379961" y="4300742"/>
            <a:ext cx="13446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徐天宇</a:t>
            </a:r>
          </a:p>
        </p:txBody>
      </p:sp>
      <p:sp>
        <p:nvSpPr>
          <p:cNvPr id="16" name="圆角矩形 59"/>
          <p:cNvSpPr>
            <a:spLocks noChangeArrowheads="1"/>
          </p:cNvSpPr>
          <p:nvPr/>
        </p:nvSpPr>
        <p:spPr bwMode="auto">
          <a:xfrm>
            <a:off x="6037395" y="4399287"/>
            <a:ext cx="1233488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17" name="TextBox 60"/>
          <p:cNvSpPr txBox="1">
            <a:spLocks noChangeArrowheads="1"/>
          </p:cNvSpPr>
          <p:nvPr/>
        </p:nvSpPr>
        <p:spPr bwMode="auto">
          <a:xfrm>
            <a:off x="6058826" y="4370447"/>
            <a:ext cx="119062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endParaRPr lang="en-US" sz="1400" dirty="0">
              <a:solidFill>
                <a:srgbClr val="2782A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10" y="162953"/>
            <a:ext cx="1562179" cy="15571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2914" y="3750966"/>
            <a:ext cx="7919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45406" y="3770495"/>
            <a:ext cx="7919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小标题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2.3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B93627-924B-417A-92DF-C9DFEC2BCA21}"/>
              </a:ext>
            </a:extLst>
          </p:cNvPr>
          <p:cNvSpPr txBox="1"/>
          <p:nvPr/>
        </p:nvSpPr>
        <p:spPr>
          <a:xfrm>
            <a:off x="900051" y="1059771"/>
            <a:ext cx="43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灯泡类型和电网相位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C9095E-D5D6-45A8-950B-10CCD4A91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7021"/>
            <a:ext cx="9144000" cy="1110793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id="{C80DE278-0658-45D2-8DDD-742A82D9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" y="1647021"/>
            <a:ext cx="4013419" cy="338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">
            <a:extLst>
              <a:ext uri="{FF2B5EF4-FFF2-40B4-BE49-F238E27FC236}">
                <a16:creationId xmlns:a16="http://schemas.microsoft.com/office/drawing/2014/main" id="{AA0A62A2-3A9F-4F3D-A82F-1ECE550D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85" y="2067757"/>
            <a:ext cx="4116787" cy="217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主要工作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2.1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925F0D-C0C5-4A30-98EC-FBCF1C801995}"/>
              </a:ext>
            </a:extLst>
          </p:cNvPr>
          <p:cNvSpPr txBox="1"/>
          <p:nvPr/>
        </p:nvSpPr>
        <p:spPr>
          <a:xfrm>
            <a:off x="756052" y="925524"/>
            <a:ext cx="734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的光通量强度：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437BE-D4BF-4B24-B267-7BEE8903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01" y="1779761"/>
            <a:ext cx="2533333" cy="5047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3C2D47-9B90-4858-8B67-0AE2167D2D0F}"/>
              </a:ext>
            </a:extLst>
          </p:cNvPr>
          <p:cNvSpPr txBox="1"/>
          <p:nvPr/>
        </p:nvSpPr>
        <p:spPr>
          <a:xfrm>
            <a:off x="788290" y="2477007"/>
            <a:ext cx="734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个光源照射下的光通量矩阵：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4DDB02-34F7-4372-86C4-42187EDA0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110" y="3129084"/>
            <a:ext cx="3704762" cy="19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769DB3-02A9-4DB4-A8BB-BD0DF175D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729" y="699776"/>
            <a:ext cx="52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主要工作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2.1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925F0D-C0C5-4A30-98EC-FBCF1C801995}"/>
              </a:ext>
            </a:extLst>
          </p:cNvPr>
          <p:cNvSpPr txBox="1"/>
          <p:nvPr/>
        </p:nvSpPr>
        <p:spPr>
          <a:xfrm>
            <a:off x="756052" y="925524"/>
            <a:ext cx="734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半反射分离：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ADEFFF-6B60-47C5-9B1A-0A02F8BA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52" y="1551382"/>
            <a:ext cx="2476190" cy="7428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0FFE79-32E3-40C8-9599-958F7D3C0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012" y="1125579"/>
            <a:ext cx="4942857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1588" y="1230490"/>
            <a:ext cx="9144000" cy="3285234"/>
          </a:xfrm>
          <a:prstGeom prst="rect">
            <a:avLst/>
          </a:prstGeom>
          <a:solidFill>
            <a:srgbClr val="2782A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53"/>
          <p:cNvCxnSpPr>
            <a:cxnSpLocks noChangeShapeType="1"/>
          </p:cNvCxnSpPr>
          <p:nvPr/>
        </p:nvCxnSpPr>
        <p:spPr bwMode="auto">
          <a:xfrm>
            <a:off x="3924300" y="2203062"/>
            <a:ext cx="0" cy="1385888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39"/>
          <p:cNvSpPr>
            <a:spLocks noChangeAspect="1" noChangeArrowheads="1"/>
          </p:cNvSpPr>
          <p:nvPr/>
        </p:nvSpPr>
        <p:spPr bwMode="auto">
          <a:xfrm>
            <a:off x="3854450" y="2047487"/>
            <a:ext cx="144463" cy="146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Oval 40"/>
          <p:cNvSpPr>
            <a:spLocks noChangeAspect="1" noChangeArrowheads="1"/>
          </p:cNvSpPr>
          <p:nvPr/>
        </p:nvSpPr>
        <p:spPr bwMode="auto">
          <a:xfrm>
            <a:off x="3854450" y="2699950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Oval 41"/>
          <p:cNvSpPr>
            <a:spLocks noChangeAspect="1" noChangeArrowheads="1"/>
          </p:cNvSpPr>
          <p:nvPr/>
        </p:nvSpPr>
        <p:spPr bwMode="auto">
          <a:xfrm>
            <a:off x="3854450" y="3455600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4217988" y="1860162"/>
            <a:ext cx="38481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物体的受控照明</a:t>
            </a:r>
          </a:p>
        </p:txBody>
      </p:sp>
      <p:sp>
        <p:nvSpPr>
          <p:cNvPr id="21" name="TextBox 59"/>
          <p:cNvSpPr txBox="1">
            <a:spLocks noChangeArrowheads="1"/>
          </p:cNvSpPr>
          <p:nvPr/>
        </p:nvSpPr>
        <p:spPr bwMode="auto">
          <a:xfrm>
            <a:off x="4217988" y="2553900"/>
            <a:ext cx="384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夜间空气质量检测</a:t>
            </a:r>
          </a:p>
        </p:txBody>
      </p:sp>
      <p:sp>
        <p:nvSpPr>
          <p:cNvPr id="22" name="TextBox 60"/>
          <p:cNvSpPr txBox="1">
            <a:spLocks noChangeArrowheads="1"/>
          </p:cNvSpPr>
          <p:nvPr/>
        </p:nvSpPr>
        <p:spPr bwMode="auto">
          <a:xfrm>
            <a:off x="4217988" y="3274625"/>
            <a:ext cx="384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监测电网的输出和波动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6"/>
          <p:cNvSpPr>
            <a:spLocks noChangeAspect="1" noEditPoints="1"/>
          </p:cNvSpPr>
          <p:nvPr/>
        </p:nvSpPr>
        <p:spPr bwMode="auto">
          <a:xfrm>
            <a:off x="900113" y="1707762"/>
            <a:ext cx="2305050" cy="2305050"/>
          </a:xfrm>
          <a:custGeom>
            <a:avLst/>
            <a:gdLst>
              <a:gd name="T0" fmla="*/ 1152850 w 3543"/>
              <a:gd name="T1" fmla="*/ 111251 h 3543"/>
              <a:gd name="T2" fmla="*/ 2193799 w 3543"/>
              <a:gd name="T3" fmla="*/ 1152850 h 3543"/>
              <a:gd name="T4" fmla="*/ 1152850 w 3543"/>
              <a:gd name="T5" fmla="*/ 2193799 h 3543"/>
              <a:gd name="T6" fmla="*/ 111251 w 3543"/>
              <a:gd name="T7" fmla="*/ 1152850 h 3543"/>
              <a:gd name="T8" fmla="*/ 1152850 w 3543"/>
              <a:gd name="T9" fmla="*/ 111251 h 3543"/>
              <a:gd name="T10" fmla="*/ 1152850 w 3543"/>
              <a:gd name="T11" fmla="*/ 0 h 3543"/>
              <a:gd name="T12" fmla="*/ 2305050 w 3543"/>
              <a:gd name="T13" fmla="*/ 1152850 h 3543"/>
              <a:gd name="T14" fmla="*/ 1152850 w 3543"/>
              <a:gd name="T15" fmla="*/ 2305050 h 3543"/>
              <a:gd name="T16" fmla="*/ 0 w 3543"/>
              <a:gd name="T17" fmla="*/ 1152850 h 3543"/>
              <a:gd name="T18" fmla="*/ 1152850 w 3543"/>
              <a:gd name="T19" fmla="*/ 0 h 3543"/>
              <a:gd name="T20" fmla="*/ 1134634 w 3543"/>
              <a:gd name="T21" fmla="*/ 964829 h 3543"/>
              <a:gd name="T22" fmla="*/ 944010 w 3543"/>
              <a:gd name="T23" fmla="*/ 1155453 h 3543"/>
              <a:gd name="T24" fmla="*/ 1134634 w 3543"/>
              <a:gd name="T25" fmla="*/ 1346727 h 3543"/>
              <a:gd name="T26" fmla="*/ 1325257 w 3543"/>
              <a:gd name="T27" fmla="*/ 1155453 h 3543"/>
              <a:gd name="T28" fmla="*/ 1295981 w 3543"/>
              <a:gd name="T29" fmla="*/ 1053960 h 3543"/>
              <a:gd name="T30" fmla="*/ 1512628 w 3543"/>
              <a:gd name="T31" fmla="*/ 837313 h 3543"/>
              <a:gd name="T32" fmla="*/ 1632988 w 3543"/>
              <a:gd name="T33" fmla="*/ 837313 h 3543"/>
              <a:gd name="T34" fmla="*/ 1812551 w 3543"/>
              <a:gd name="T35" fmla="*/ 657099 h 3543"/>
              <a:gd name="T36" fmla="*/ 1639494 w 3543"/>
              <a:gd name="T37" fmla="*/ 651243 h 3543"/>
              <a:gd name="T38" fmla="*/ 1632988 w 3543"/>
              <a:gd name="T39" fmla="*/ 477535 h 3543"/>
              <a:gd name="T40" fmla="*/ 1452774 w 3543"/>
              <a:gd name="T41" fmla="*/ 657099 h 3543"/>
              <a:gd name="T42" fmla="*/ 1452774 w 3543"/>
              <a:gd name="T43" fmla="*/ 777458 h 3543"/>
              <a:gd name="T44" fmla="*/ 1236126 w 3543"/>
              <a:gd name="T45" fmla="*/ 994106 h 3543"/>
              <a:gd name="T46" fmla="*/ 1134634 w 3543"/>
              <a:gd name="T47" fmla="*/ 964829 h 3543"/>
              <a:gd name="T48" fmla="*/ 1441713 w 3543"/>
              <a:gd name="T49" fmla="*/ 1155453 h 3543"/>
              <a:gd name="T50" fmla="*/ 1134634 w 3543"/>
              <a:gd name="T51" fmla="*/ 1463183 h 3543"/>
              <a:gd name="T52" fmla="*/ 826903 w 3543"/>
              <a:gd name="T53" fmla="*/ 1155453 h 3543"/>
              <a:gd name="T54" fmla="*/ 1134634 w 3543"/>
              <a:gd name="T55" fmla="*/ 848373 h 3543"/>
              <a:gd name="T56" fmla="*/ 1241981 w 3543"/>
              <a:gd name="T57" fmla="*/ 867891 h 3543"/>
              <a:gd name="T58" fmla="*/ 1330462 w 3543"/>
              <a:gd name="T59" fmla="*/ 780061 h 3543"/>
              <a:gd name="T60" fmla="*/ 1134634 w 3543"/>
              <a:gd name="T61" fmla="*/ 731917 h 3543"/>
              <a:gd name="T62" fmla="*/ 710447 w 3543"/>
              <a:gd name="T63" fmla="*/ 1155453 h 3543"/>
              <a:gd name="T64" fmla="*/ 1134634 w 3543"/>
              <a:gd name="T65" fmla="*/ 1579639 h 3543"/>
              <a:gd name="T66" fmla="*/ 1558170 w 3543"/>
              <a:gd name="T67" fmla="*/ 1155453 h 3543"/>
              <a:gd name="T68" fmla="*/ 1510026 w 3543"/>
              <a:gd name="T69" fmla="*/ 959624 h 3543"/>
              <a:gd name="T70" fmla="*/ 1422196 w 3543"/>
              <a:gd name="T71" fmla="*/ 1048105 h 3543"/>
              <a:gd name="T72" fmla="*/ 1441713 w 3543"/>
              <a:gd name="T73" fmla="*/ 1155453 h 3543"/>
              <a:gd name="T74" fmla="*/ 1633638 w 3543"/>
              <a:gd name="T75" fmla="*/ 921890 h 3543"/>
              <a:gd name="T76" fmla="*/ 1685686 w 3543"/>
              <a:gd name="T77" fmla="*/ 1155453 h 3543"/>
              <a:gd name="T78" fmla="*/ 1134634 w 3543"/>
              <a:gd name="T79" fmla="*/ 1706505 h 3543"/>
              <a:gd name="T80" fmla="*/ 583582 w 3543"/>
              <a:gd name="T81" fmla="*/ 1155453 h 3543"/>
              <a:gd name="T82" fmla="*/ 1134634 w 3543"/>
              <a:gd name="T83" fmla="*/ 604401 h 3543"/>
              <a:gd name="T84" fmla="*/ 1368196 w 3543"/>
              <a:gd name="T85" fmla="*/ 656448 h 3543"/>
              <a:gd name="T86" fmla="*/ 1392919 w 3543"/>
              <a:gd name="T87" fmla="*/ 597244 h 3543"/>
              <a:gd name="T88" fmla="*/ 1439762 w 3543"/>
              <a:gd name="T89" fmla="*/ 550401 h 3543"/>
              <a:gd name="T90" fmla="*/ 1134634 w 3543"/>
              <a:gd name="T91" fmla="*/ 477535 h 3543"/>
              <a:gd name="T92" fmla="*/ 456065 w 3543"/>
              <a:gd name="T93" fmla="*/ 1155453 h 3543"/>
              <a:gd name="T94" fmla="*/ 1134634 w 3543"/>
              <a:gd name="T95" fmla="*/ 1834021 h 3543"/>
              <a:gd name="T96" fmla="*/ 1812551 w 3543"/>
              <a:gd name="T97" fmla="*/ 1155453 h 3543"/>
              <a:gd name="T98" fmla="*/ 1739685 w 3543"/>
              <a:gd name="T99" fmla="*/ 850325 h 3543"/>
              <a:gd name="T100" fmla="*/ 1692842 w 3543"/>
              <a:gd name="T101" fmla="*/ 897167 h 3543"/>
              <a:gd name="T102" fmla="*/ 1633638 w 3543"/>
              <a:gd name="T103" fmla="*/ 921890 h 354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543" h="3543">
                <a:moveTo>
                  <a:pt x="1772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2" y="171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2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744" y="1483"/>
                </a:moveTo>
                <a:cubicBezTo>
                  <a:pt x="1582" y="1483"/>
                  <a:pt x="1451" y="1614"/>
                  <a:pt x="1451" y="1776"/>
                </a:cubicBezTo>
                <a:cubicBezTo>
                  <a:pt x="1451" y="1938"/>
                  <a:pt x="1582" y="2070"/>
                  <a:pt x="1744" y="2070"/>
                </a:cubicBezTo>
                <a:cubicBezTo>
                  <a:pt x="1905" y="2070"/>
                  <a:pt x="2037" y="1938"/>
                  <a:pt x="2037" y="1776"/>
                </a:cubicBezTo>
                <a:cubicBezTo>
                  <a:pt x="2037" y="1719"/>
                  <a:pt x="2020" y="1665"/>
                  <a:pt x="1992" y="1620"/>
                </a:cubicBezTo>
                <a:lnTo>
                  <a:pt x="2325" y="1287"/>
                </a:lnTo>
                <a:lnTo>
                  <a:pt x="2510" y="1287"/>
                </a:lnTo>
                <a:lnTo>
                  <a:pt x="2786" y="1010"/>
                </a:lnTo>
                <a:lnTo>
                  <a:pt x="2520" y="1001"/>
                </a:lnTo>
                <a:lnTo>
                  <a:pt x="2510" y="734"/>
                </a:lnTo>
                <a:lnTo>
                  <a:pt x="2233" y="1010"/>
                </a:lnTo>
                <a:lnTo>
                  <a:pt x="2233" y="1195"/>
                </a:lnTo>
                <a:lnTo>
                  <a:pt x="1900" y="1528"/>
                </a:lnTo>
                <a:cubicBezTo>
                  <a:pt x="1854" y="1500"/>
                  <a:pt x="1801" y="1483"/>
                  <a:pt x="1744" y="1483"/>
                </a:cubicBezTo>
                <a:close/>
                <a:moveTo>
                  <a:pt x="2216" y="1776"/>
                </a:moveTo>
                <a:cubicBezTo>
                  <a:pt x="2216" y="2037"/>
                  <a:pt x="2004" y="2249"/>
                  <a:pt x="1744" y="2249"/>
                </a:cubicBezTo>
                <a:cubicBezTo>
                  <a:pt x="1483" y="2249"/>
                  <a:pt x="1271" y="2037"/>
                  <a:pt x="1271" y="1776"/>
                </a:cubicBezTo>
                <a:cubicBezTo>
                  <a:pt x="1271" y="1516"/>
                  <a:pt x="1483" y="1304"/>
                  <a:pt x="1744" y="1304"/>
                </a:cubicBezTo>
                <a:cubicBezTo>
                  <a:pt x="1802" y="1304"/>
                  <a:pt x="1858" y="1315"/>
                  <a:pt x="1909" y="1334"/>
                </a:cubicBezTo>
                <a:lnTo>
                  <a:pt x="2045" y="1199"/>
                </a:lnTo>
                <a:cubicBezTo>
                  <a:pt x="1955" y="1152"/>
                  <a:pt x="1852" y="1125"/>
                  <a:pt x="1744" y="1125"/>
                </a:cubicBezTo>
                <a:cubicBezTo>
                  <a:pt x="1384" y="1125"/>
                  <a:pt x="1092" y="1417"/>
                  <a:pt x="1092" y="1776"/>
                </a:cubicBezTo>
                <a:cubicBezTo>
                  <a:pt x="1092" y="2136"/>
                  <a:pt x="1384" y="2428"/>
                  <a:pt x="1744" y="2428"/>
                </a:cubicBezTo>
                <a:cubicBezTo>
                  <a:pt x="2103" y="2428"/>
                  <a:pt x="2395" y="2136"/>
                  <a:pt x="2395" y="1776"/>
                </a:cubicBezTo>
                <a:cubicBezTo>
                  <a:pt x="2395" y="1668"/>
                  <a:pt x="2368" y="1565"/>
                  <a:pt x="2321" y="1475"/>
                </a:cubicBezTo>
                <a:lnTo>
                  <a:pt x="2186" y="1611"/>
                </a:lnTo>
                <a:cubicBezTo>
                  <a:pt x="2205" y="1662"/>
                  <a:pt x="2216" y="1718"/>
                  <a:pt x="2216" y="1776"/>
                </a:cubicBezTo>
                <a:close/>
                <a:moveTo>
                  <a:pt x="2511" y="1417"/>
                </a:moveTo>
                <a:cubicBezTo>
                  <a:pt x="2562" y="1526"/>
                  <a:pt x="2591" y="1648"/>
                  <a:pt x="2591" y="1776"/>
                </a:cubicBezTo>
                <a:cubicBezTo>
                  <a:pt x="2591" y="2243"/>
                  <a:pt x="2211" y="2623"/>
                  <a:pt x="1744" y="2623"/>
                </a:cubicBezTo>
                <a:cubicBezTo>
                  <a:pt x="1277" y="2623"/>
                  <a:pt x="897" y="2243"/>
                  <a:pt x="897" y="1776"/>
                </a:cubicBezTo>
                <a:cubicBezTo>
                  <a:pt x="897" y="1309"/>
                  <a:pt x="1277" y="929"/>
                  <a:pt x="1744" y="929"/>
                </a:cubicBezTo>
                <a:cubicBezTo>
                  <a:pt x="1872" y="929"/>
                  <a:pt x="1994" y="958"/>
                  <a:pt x="2103" y="1009"/>
                </a:cubicBezTo>
                <a:cubicBezTo>
                  <a:pt x="2103" y="975"/>
                  <a:pt x="2117" y="942"/>
                  <a:pt x="2141" y="918"/>
                </a:cubicBezTo>
                <a:lnTo>
                  <a:pt x="2213" y="846"/>
                </a:lnTo>
                <a:cubicBezTo>
                  <a:pt x="2072" y="774"/>
                  <a:pt x="1913" y="734"/>
                  <a:pt x="1744" y="734"/>
                </a:cubicBezTo>
                <a:cubicBezTo>
                  <a:pt x="1168" y="734"/>
                  <a:pt x="701" y="1200"/>
                  <a:pt x="701" y="1776"/>
                </a:cubicBezTo>
                <a:cubicBezTo>
                  <a:pt x="701" y="2352"/>
                  <a:pt x="1168" y="2819"/>
                  <a:pt x="1744" y="2819"/>
                </a:cubicBezTo>
                <a:cubicBezTo>
                  <a:pt x="2320" y="2819"/>
                  <a:pt x="2786" y="2352"/>
                  <a:pt x="2786" y="1776"/>
                </a:cubicBezTo>
                <a:cubicBezTo>
                  <a:pt x="2786" y="1607"/>
                  <a:pt x="2746" y="1448"/>
                  <a:pt x="2674" y="1307"/>
                </a:cubicBezTo>
                <a:lnTo>
                  <a:pt x="2602" y="1379"/>
                </a:lnTo>
                <a:cubicBezTo>
                  <a:pt x="2578" y="1403"/>
                  <a:pt x="2545" y="1417"/>
                  <a:pt x="2511" y="1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56"/>
          <p:cNvSpPr>
            <a:spLocks noChangeArrowheads="1"/>
          </p:cNvSpPr>
          <p:nvPr/>
        </p:nvSpPr>
        <p:spPr bwMode="auto">
          <a:xfrm>
            <a:off x="984872" y="172524"/>
            <a:ext cx="2579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681A7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rPr>
              <a:t>未来应用</a:t>
            </a:r>
          </a:p>
        </p:txBody>
      </p:sp>
      <p:sp>
        <p:nvSpPr>
          <p:cNvPr id="19" name="梯形 18"/>
          <p:cNvSpPr/>
          <p:nvPr/>
        </p:nvSpPr>
        <p:spPr bwMode="auto">
          <a:xfrm rot="10800000">
            <a:off x="180060" y="-8832"/>
            <a:ext cx="814638" cy="649815"/>
          </a:xfrm>
          <a:prstGeom prst="trapezoid">
            <a:avLst/>
          </a:prstGeom>
          <a:solidFill>
            <a:srgbClr val="2782A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56"/>
          <p:cNvSpPr>
            <a:spLocks noChangeArrowheads="1"/>
          </p:cNvSpPr>
          <p:nvPr/>
        </p:nvSpPr>
        <p:spPr bwMode="auto">
          <a:xfrm>
            <a:off x="195095" y="110969"/>
            <a:ext cx="79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Bebas Ne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20" grpId="0" autoUpdateAnimBg="0"/>
      <p:bldP spid="21" grpId="0" autoUpdateAnimBg="0"/>
      <p:bldP spid="22" grpId="0" autoUpdateAnimBg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16023" y="1563764"/>
            <a:ext cx="331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欢迎批评指正！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980036" y="2355753"/>
            <a:ext cx="518392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24" y="2931745"/>
            <a:ext cx="3521555" cy="11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作者介绍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64545A9-92D4-468A-8B90-466118E61FB9}"/>
              </a:ext>
            </a:extLst>
          </p:cNvPr>
          <p:cNvSpPr/>
          <p:nvPr/>
        </p:nvSpPr>
        <p:spPr>
          <a:xfrm>
            <a:off x="756053" y="1275768"/>
            <a:ext cx="691190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de-DE" altLang="zh-CN" dirty="0"/>
              <a:t>Mark Sheinin, Yoav Y. Schechner,</a:t>
            </a:r>
            <a:r>
              <a:rPr lang="en-US" altLang="zh-CN" dirty="0"/>
              <a:t> </a:t>
            </a:r>
            <a:r>
              <a:rPr lang="en-US" altLang="zh-CN" dirty="0" err="1"/>
              <a:t>Kiriakos</a:t>
            </a:r>
            <a:r>
              <a:rPr lang="en-US" altLang="zh-CN" dirty="0"/>
              <a:t> N. </a:t>
            </a:r>
            <a:r>
              <a:rPr lang="en-US" altLang="zh-CN" dirty="0" err="1"/>
              <a:t>Kutulakos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Employer</a:t>
            </a:r>
            <a:r>
              <a:rPr lang="en-US" altLang="zh-CN" dirty="0" err="1"/>
              <a:t>:Technion</a:t>
            </a:r>
            <a:r>
              <a:rPr lang="en-US" altLang="zh-CN" dirty="0"/>
              <a:t> - Israel Institute of Technology, University of Toronto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E-mail</a:t>
            </a:r>
            <a:r>
              <a:rPr lang="en-US" altLang="zh-CN" dirty="0" err="1"/>
              <a:t>:marksheinin@gmail.com</a:t>
            </a:r>
            <a:r>
              <a:rPr lang="en-US" altLang="zh-CN" dirty="0"/>
              <a:t>, yoav@ee.technion.ac.il, kyros@cs.toronto.edu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0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1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TextBox 5"/>
          <p:cNvSpPr>
            <a:spLocks noChangeArrowheads="1"/>
          </p:cNvSpPr>
          <p:nvPr/>
        </p:nvSpPr>
        <p:spPr bwMode="auto">
          <a:xfrm>
            <a:off x="2695575" y="46038"/>
            <a:ext cx="3748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rPr>
              <a:t>目录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Bebas Neue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9379" y="1417707"/>
            <a:ext cx="2089134" cy="679621"/>
            <a:chOff x="760281" y="1214700"/>
            <a:chExt cx="2372902" cy="771934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760281" y="1214700"/>
              <a:ext cx="857101" cy="771934"/>
            </a:xfrm>
            <a:prstGeom prst="rect">
              <a:avLst/>
            </a:prstGeom>
            <a:solidFill>
              <a:srgbClr val="2782A7"/>
            </a:solidFill>
            <a:ln>
              <a:noFill/>
            </a:ln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2782A7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760281" y="1232968"/>
              <a:ext cx="761868" cy="719138"/>
            </a:xfrm>
            <a:custGeom>
              <a:avLst/>
              <a:gdLst>
                <a:gd name="T0" fmla="*/ 734716 w 1173"/>
                <a:gd name="T1" fmla="*/ 348495 h 1472"/>
                <a:gd name="T2" fmla="*/ 711330 w 1173"/>
                <a:gd name="T3" fmla="*/ 30615 h 1472"/>
                <a:gd name="T4" fmla="*/ 693141 w 1173"/>
                <a:gd name="T5" fmla="*/ 35175 h 1472"/>
                <a:gd name="T6" fmla="*/ 651565 w 1173"/>
                <a:gd name="T7" fmla="*/ 44295 h 1472"/>
                <a:gd name="T8" fmla="*/ 596997 w 1173"/>
                <a:gd name="T9" fmla="*/ 35175 h 1472"/>
                <a:gd name="T10" fmla="*/ 408609 w 1173"/>
                <a:gd name="T11" fmla="*/ 3257 h 1472"/>
                <a:gd name="T12" fmla="*/ 0 w 1173"/>
                <a:gd name="T13" fmla="*/ 500270 h 1472"/>
                <a:gd name="T14" fmla="*/ 417703 w 1173"/>
                <a:gd name="T15" fmla="*/ 955593 h 1472"/>
                <a:gd name="T16" fmla="*/ 762000 w 1173"/>
                <a:gd name="T17" fmla="*/ 707412 h 1472"/>
                <a:gd name="T18" fmla="*/ 706783 w 1173"/>
                <a:gd name="T19" fmla="*/ 674843 h 1472"/>
                <a:gd name="T20" fmla="*/ 449535 w 1173"/>
                <a:gd name="T21" fmla="*/ 891757 h 1472"/>
                <a:gd name="T22" fmla="*/ 188389 w 1173"/>
                <a:gd name="T23" fmla="*/ 472260 h 1472"/>
                <a:gd name="T24" fmla="*/ 417703 w 1173"/>
                <a:gd name="T25" fmla="*/ 67745 h 1472"/>
                <a:gd name="T26" fmla="*/ 679499 w 1173"/>
                <a:gd name="T27" fmla="*/ 371294 h 1472"/>
                <a:gd name="T28" fmla="*/ 734716 w 1173"/>
                <a:gd name="T29" fmla="*/ 348495 h 14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73" h="1472">
                  <a:moveTo>
                    <a:pt x="1131" y="535"/>
                  </a:moveTo>
                  <a:lnTo>
                    <a:pt x="1095" y="47"/>
                  </a:lnTo>
                  <a:cubicBezTo>
                    <a:pt x="1090" y="47"/>
                    <a:pt x="1081" y="49"/>
                    <a:pt x="1067" y="54"/>
                  </a:cubicBezTo>
                  <a:cubicBezTo>
                    <a:pt x="1043" y="64"/>
                    <a:pt x="1022" y="68"/>
                    <a:pt x="1003" y="68"/>
                  </a:cubicBezTo>
                  <a:cubicBezTo>
                    <a:pt x="975" y="68"/>
                    <a:pt x="947" y="64"/>
                    <a:pt x="919" y="54"/>
                  </a:cubicBezTo>
                  <a:cubicBezTo>
                    <a:pt x="810" y="17"/>
                    <a:pt x="714" y="0"/>
                    <a:pt x="629" y="5"/>
                  </a:cubicBezTo>
                  <a:cubicBezTo>
                    <a:pt x="214" y="24"/>
                    <a:pt x="5" y="278"/>
                    <a:pt x="0" y="768"/>
                  </a:cubicBezTo>
                  <a:cubicBezTo>
                    <a:pt x="5" y="1225"/>
                    <a:pt x="219" y="1458"/>
                    <a:pt x="643" y="1467"/>
                  </a:cubicBezTo>
                  <a:cubicBezTo>
                    <a:pt x="912" y="1472"/>
                    <a:pt x="1088" y="1345"/>
                    <a:pt x="1173" y="1086"/>
                  </a:cubicBezTo>
                  <a:lnTo>
                    <a:pt x="1088" y="1036"/>
                  </a:lnTo>
                  <a:cubicBezTo>
                    <a:pt x="999" y="1258"/>
                    <a:pt x="867" y="1369"/>
                    <a:pt x="692" y="1369"/>
                  </a:cubicBezTo>
                  <a:cubicBezTo>
                    <a:pt x="424" y="1359"/>
                    <a:pt x="290" y="1145"/>
                    <a:pt x="290" y="725"/>
                  </a:cubicBezTo>
                  <a:cubicBezTo>
                    <a:pt x="290" y="316"/>
                    <a:pt x="408" y="108"/>
                    <a:pt x="643" y="104"/>
                  </a:cubicBezTo>
                  <a:cubicBezTo>
                    <a:pt x="827" y="94"/>
                    <a:pt x="961" y="250"/>
                    <a:pt x="1046" y="570"/>
                  </a:cubicBezTo>
                  <a:lnTo>
                    <a:pt x="1131" y="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" name="Freeform 7"/>
            <p:cNvSpPr>
              <a:spLocks noEditPoints="1"/>
            </p:cNvSpPr>
            <p:nvPr/>
          </p:nvSpPr>
          <p:spPr bwMode="auto">
            <a:xfrm>
              <a:off x="1709443" y="1704455"/>
              <a:ext cx="1423740" cy="217884"/>
            </a:xfrm>
            <a:custGeom>
              <a:avLst/>
              <a:gdLst>
                <a:gd name="T0" fmla="*/ 31788 w 2195"/>
                <a:gd name="T1" fmla="*/ 181488 h 445"/>
                <a:gd name="T2" fmla="*/ 163483 w 2195"/>
                <a:gd name="T3" fmla="*/ 180183 h 445"/>
                <a:gd name="T4" fmla="*/ 98609 w 2195"/>
                <a:gd name="T5" fmla="*/ 289206 h 445"/>
                <a:gd name="T6" fmla="*/ 101204 w 2195"/>
                <a:gd name="T7" fmla="*/ 68548 h 445"/>
                <a:gd name="T8" fmla="*/ 98609 w 2195"/>
                <a:gd name="T9" fmla="*/ 289206 h 445"/>
                <a:gd name="T10" fmla="*/ 431413 w 2195"/>
                <a:gd name="T11" fmla="*/ 283331 h 445"/>
                <a:gd name="T12" fmla="*/ 400922 w 2195"/>
                <a:gd name="T13" fmla="*/ 152764 h 445"/>
                <a:gd name="T14" fmla="*/ 289339 w 2195"/>
                <a:gd name="T15" fmla="*/ 154069 h 445"/>
                <a:gd name="T16" fmla="*/ 259496 w 2195"/>
                <a:gd name="T17" fmla="*/ 284636 h 445"/>
                <a:gd name="T18" fmla="*/ 289339 w 2195"/>
                <a:gd name="T19" fmla="*/ 72465 h 445"/>
                <a:gd name="T20" fmla="*/ 358754 w 2195"/>
                <a:gd name="T21" fmla="*/ 66589 h 445"/>
                <a:gd name="T22" fmla="*/ 581921 w 2195"/>
                <a:gd name="T23" fmla="*/ 265704 h 445"/>
                <a:gd name="T24" fmla="*/ 555971 w 2195"/>
                <a:gd name="T25" fmla="*/ 287901 h 445"/>
                <a:gd name="T26" fmla="*/ 512506 w 2195"/>
                <a:gd name="T27" fmla="*/ 98578 h 445"/>
                <a:gd name="T28" fmla="*/ 483312 w 2195"/>
                <a:gd name="T29" fmla="*/ 72465 h 445"/>
                <a:gd name="T30" fmla="*/ 512506 w 2195"/>
                <a:gd name="T31" fmla="*/ 15668 h 445"/>
                <a:gd name="T32" fmla="*/ 542996 w 2195"/>
                <a:gd name="T33" fmla="*/ 72465 h 445"/>
                <a:gd name="T34" fmla="*/ 581921 w 2195"/>
                <a:gd name="T35" fmla="*/ 98578 h 445"/>
                <a:gd name="T36" fmla="*/ 542996 w 2195"/>
                <a:gd name="T37" fmla="*/ 241549 h 445"/>
                <a:gd name="T38" fmla="*/ 581921 w 2195"/>
                <a:gd name="T39" fmla="*/ 265704 h 445"/>
                <a:gd name="T40" fmla="*/ 787572 w 2195"/>
                <a:gd name="T41" fmla="*/ 162556 h 445"/>
                <a:gd name="T42" fmla="*/ 661716 w 2195"/>
                <a:gd name="T43" fmla="*/ 162556 h 445"/>
                <a:gd name="T44" fmla="*/ 819360 w 2195"/>
                <a:gd name="T45" fmla="*/ 226534 h 445"/>
                <a:gd name="T46" fmla="*/ 626684 w 2195"/>
                <a:gd name="T47" fmla="*/ 181488 h 445"/>
                <a:gd name="T48" fmla="*/ 820658 w 2195"/>
                <a:gd name="T49" fmla="*/ 181488 h 445"/>
                <a:gd name="T50" fmla="*/ 660419 w 2195"/>
                <a:gd name="T51" fmla="*/ 188670 h 445"/>
                <a:gd name="T52" fmla="*/ 787572 w 2195"/>
                <a:gd name="T53" fmla="*/ 218047 h 445"/>
                <a:gd name="T54" fmla="*/ 1054853 w 2195"/>
                <a:gd name="T55" fmla="*/ 283331 h 445"/>
                <a:gd name="T56" fmla="*/ 1025011 w 2195"/>
                <a:gd name="T57" fmla="*/ 152764 h 445"/>
                <a:gd name="T58" fmla="*/ 913428 w 2195"/>
                <a:gd name="T59" fmla="*/ 154069 h 445"/>
                <a:gd name="T60" fmla="*/ 882937 w 2195"/>
                <a:gd name="T61" fmla="*/ 284636 h 445"/>
                <a:gd name="T62" fmla="*/ 913428 w 2195"/>
                <a:gd name="T63" fmla="*/ 72465 h 445"/>
                <a:gd name="T64" fmla="*/ 982843 w 2195"/>
                <a:gd name="T65" fmla="*/ 66589 h 445"/>
                <a:gd name="T66" fmla="*/ 1206010 w 2195"/>
                <a:gd name="T67" fmla="*/ 265704 h 445"/>
                <a:gd name="T68" fmla="*/ 1179412 w 2195"/>
                <a:gd name="T69" fmla="*/ 287901 h 445"/>
                <a:gd name="T70" fmla="*/ 1136595 w 2195"/>
                <a:gd name="T71" fmla="*/ 98578 h 445"/>
                <a:gd name="T72" fmla="*/ 1107401 w 2195"/>
                <a:gd name="T73" fmla="*/ 72465 h 445"/>
                <a:gd name="T74" fmla="*/ 1136595 w 2195"/>
                <a:gd name="T75" fmla="*/ 15668 h 445"/>
                <a:gd name="T76" fmla="*/ 1166437 w 2195"/>
                <a:gd name="T77" fmla="*/ 72465 h 445"/>
                <a:gd name="T78" fmla="*/ 1206010 w 2195"/>
                <a:gd name="T79" fmla="*/ 98578 h 445"/>
                <a:gd name="T80" fmla="*/ 1166437 w 2195"/>
                <a:gd name="T81" fmla="*/ 241549 h 445"/>
                <a:gd name="T82" fmla="*/ 1206010 w 2195"/>
                <a:gd name="T83" fmla="*/ 265704 h 445"/>
                <a:gd name="T84" fmla="*/ 1414256 w 2195"/>
                <a:gd name="T85" fmla="*/ 123386 h 445"/>
                <a:gd name="T86" fmla="*/ 1256612 w 2195"/>
                <a:gd name="T87" fmla="*/ 126650 h 445"/>
                <a:gd name="T88" fmla="*/ 1390901 w 2195"/>
                <a:gd name="T89" fmla="*/ 229798 h 445"/>
                <a:gd name="T90" fmla="*/ 1278020 w 2195"/>
                <a:gd name="T91" fmla="*/ 218047 h 445"/>
                <a:gd name="T92" fmla="*/ 1337704 w 2195"/>
                <a:gd name="T93" fmla="*/ 289206 h 445"/>
                <a:gd name="T94" fmla="*/ 1346138 w 2195"/>
                <a:gd name="T95" fmla="*/ 164515 h 445"/>
                <a:gd name="T96" fmla="*/ 1334461 w 2195"/>
                <a:gd name="T97" fmla="*/ 94661 h 4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95" h="445">
                  <a:moveTo>
                    <a:pt x="154" y="142"/>
                  </a:moveTo>
                  <a:cubicBezTo>
                    <a:pt x="86" y="144"/>
                    <a:pt x="51" y="189"/>
                    <a:pt x="49" y="278"/>
                  </a:cubicBezTo>
                  <a:cubicBezTo>
                    <a:pt x="51" y="361"/>
                    <a:pt x="86" y="405"/>
                    <a:pt x="154" y="407"/>
                  </a:cubicBezTo>
                  <a:cubicBezTo>
                    <a:pt x="218" y="405"/>
                    <a:pt x="251" y="361"/>
                    <a:pt x="252" y="276"/>
                  </a:cubicBezTo>
                  <a:cubicBezTo>
                    <a:pt x="248" y="193"/>
                    <a:pt x="215" y="148"/>
                    <a:pt x="154" y="142"/>
                  </a:cubicBezTo>
                  <a:close/>
                  <a:moveTo>
                    <a:pt x="152" y="443"/>
                  </a:moveTo>
                  <a:cubicBezTo>
                    <a:pt x="55" y="437"/>
                    <a:pt x="5" y="383"/>
                    <a:pt x="0" y="280"/>
                  </a:cubicBezTo>
                  <a:cubicBezTo>
                    <a:pt x="3" y="166"/>
                    <a:pt x="55" y="107"/>
                    <a:pt x="156" y="105"/>
                  </a:cubicBezTo>
                  <a:cubicBezTo>
                    <a:pt x="250" y="109"/>
                    <a:pt x="299" y="165"/>
                    <a:pt x="303" y="274"/>
                  </a:cubicBezTo>
                  <a:cubicBezTo>
                    <a:pt x="302" y="385"/>
                    <a:pt x="251" y="442"/>
                    <a:pt x="152" y="443"/>
                  </a:cubicBezTo>
                  <a:close/>
                  <a:moveTo>
                    <a:pt x="665" y="227"/>
                  </a:moveTo>
                  <a:lnTo>
                    <a:pt x="665" y="434"/>
                  </a:lnTo>
                  <a:lnTo>
                    <a:pt x="618" y="434"/>
                  </a:lnTo>
                  <a:lnTo>
                    <a:pt x="618" y="234"/>
                  </a:lnTo>
                  <a:cubicBezTo>
                    <a:pt x="616" y="174"/>
                    <a:pt x="591" y="144"/>
                    <a:pt x="542" y="142"/>
                  </a:cubicBezTo>
                  <a:cubicBezTo>
                    <a:pt x="484" y="150"/>
                    <a:pt x="452" y="181"/>
                    <a:pt x="446" y="236"/>
                  </a:cubicBezTo>
                  <a:lnTo>
                    <a:pt x="446" y="434"/>
                  </a:lnTo>
                  <a:lnTo>
                    <a:pt x="400" y="436"/>
                  </a:lnTo>
                  <a:lnTo>
                    <a:pt x="400" y="111"/>
                  </a:lnTo>
                  <a:lnTo>
                    <a:pt x="446" y="111"/>
                  </a:lnTo>
                  <a:lnTo>
                    <a:pt x="446" y="160"/>
                  </a:lnTo>
                  <a:cubicBezTo>
                    <a:pt x="472" y="123"/>
                    <a:pt x="507" y="104"/>
                    <a:pt x="553" y="102"/>
                  </a:cubicBezTo>
                  <a:cubicBezTo>
                    <a:pt x="628" y="102"/>
                    <a:pt x="665" y="144"/>
                    <a:pt x="665" y="227"/>
                  </a:cubicBezTo>
                  <a:close/>
                  <a:moveTo>
                    <a:pt x="897" y="407"/>
                  </a:moveTo>
                  <a:lnTo>
                    <a:pt x="906" y="432"/>
                  </a:lnTo>
                  <a:cubicBezTo>
                    <a:pt x="891" y="438"/>
                    <a:pt x="875" y="441"/>
                    <a:pt x="857" y="441"/>
                  </a:cubicBezTo>
                  <a:cubicBezTo>
                    <a:pt x="811" y="442"/>
                    <a:pt x="788" y="419"/>
                    <a:pt x="790" y="370"/>
                  </a:cubicBezTo>
                  <a:lnTo>
                    <a:pt x="790" y="151"/>
                  </a:lnTo>
                  <a:lnTo>
                    <a:pt x="745" y="151"/>
                  </a:lnTo>
                  <a:lnTo>
                    <a:pt x="745" y="111"/>
                  </a:lnTo>
                  <a:lnTo>
                    <a:pt x="790" y="111"/>
                  </a:lnTo>
                  <a:lnTo>
                    <a:pt x="790" y="24"/>
                  </a:lnTo>
                  <a:lnTo>
                    <a:pt x="837" y="0"/>
                  </a:lnTo>
                  <a:lnTo>
                    <a:pt x="837" y="111"/>
                  </a:lnTo>
                  <a:lnTo>
                    <a:pt x="897" y="111"/>
                  </a:lnTo>
                  <a:lnTo>
                    <a:pt x="897" y="151"/>
                  </a:lnTo>
                  <a:lnTo>
                    <a:pt x="837" y="151"/>
                  </a:lnTo>
                  <a:lnTo>
                    <a:pt x="837" y="370"/>
                  </a:lnTo>
                  <a:cubicBezTo>
                    <a:pt x="835" y="398"/>
                    <a:pt x="847" y="411"/>
                    <a:pt x="872" y="410"/>
                  </a:cubicBezTo>
                  <a:cubicBezTo>
                    <a:pt x="881" y="410"/>
                    <a:pt x="890" y="409"/>
                    <a:pt x="897" y="407"/>
                  </a:cubicBezTo>
                  <a:close/>
                  <a:moveTo>
                    <a:pt x="1020" y="249"/>
                  </a:moveTo>
                  <a:lnTo>
                    <a:pt x="1214" y="249"/>
                  </a:lnTo>
                  <a:cubicBezTo>
                    <a:pt x="1211" y="184"/>
                    <a:pt x="1179" y="150"/>
                    <a:pt x="1118" y="147"/>
                  </a:cubicBezTo>
                  <a:cubicBezTo>
                    <a:pt x="1057" y="153"/>
                    <a:pt x="1024" y="187"/>
                    <a:pt x="1020" y="249"/>
                  </a:cubicBezTo>
                  <a:close/>
                  <a:moveTo>
                    <a:pt x="1214" y="334"/>
                  </a:moveTo>
                  <a:lnTo>
                    <a:pt x="1263" y="347"/>
                  </a:lnTo>
                  <a:cubicBezTo>
                    <a:pt x="1245" y="413"/>
                    <a:pt x="1198" y="445"/>
                    <a:pt x="1120" y="443"/>
                  </a:cubicBezTo>
                  <a:cubicBezTo>
                    <a:pt x="1021" y="439"/>
                    <a:pt x="969" y="384"/>
                    <a:pt x="966" y="278"/>
                  </a:cubicBezTo>
                  <a:cubicBezTo>
                    <a:pt x="971" y="167"/>
                    <a:pt x="1021" y="109"/>
                    <a:pt x="1118" y="105"/>
                  </a:cubicBezTo>
                  <a:cubicBezTo>
                    <a:pt x="1213" y="107"/>
                    <a:pt x="1262" y="165"/>
                    <a:pt x="1265" y="278"/>
                  </a:cubicBezTo>
                  <a:cubicBezTo>
                    <a:pt x="1265" y="284"/>
                    <a:pt x="1265" y="288"/>
                    <a:pt x="1265" y="289"/>
                  </a:cubicBezTo>
                  <a:lnTo>
                    <a:pt x="1018" y="289"/>
                  </a:lnTo>
                  <a:cubicBezTo>
                    <a:pt x="1021" y="362"/>
                    <a:pt x="1054" y="401"/>
                    <a:pt x="1118" y="405"/>
                  </a:cubicBezTo>
                  <a:cubicBezTo>
                    <a:pt x="1169" y="405"/>
                    <a:pt x="1200" y="382"/>
                    <a:pt x="1214" y="334"/>
                  </a:cubicBezTo>
                  <a:close/>
                  <a:moveTo>
                    <a:pt x="1626" y="227"/>
                  </a:moveTo>
                  <a:lnTo>
                    <a:pt x="1626" y="434"/>
                  </a:lnTo>
                  <a:lnTo>
                    <a:pt x="1580" y="434"/>
                  </a:lnTo>
                  <a:lnTo>
                    <a:pt x="1580" y="234"/>
                  </a:lnTo>
                  <a:cubicBezTo>
                    <a:pt x="1578" y="174"/>
                    <a:pt x="1553" y="144"/>
                    <a:pt x="1504" y="142"/>
                  </a:cubicBezTo>
                  <a:cubicBezTo>
                    <a:pt x="1446" y="150"/>
                    <a:pt x="1414" y="181"/>
                    <a:pt x="1408" y="236"/>
                  </a:cubicBezTo>
                  <a:lnTo>
                    <a:pt x="1408" y="434"/>
                  </a:lnTo>
                  <a:lnTo>
                    <a:pt x="1361" y="436"/>
                  </a:lnTo>
                  <a:lnTo>
                    <a:pt x="1361" y="111"/>
                  </a:lnTo>
                  <a:lnTo>
                    <a:pt x="1408" y="111"/>
                  </a:lnTo>
                  <a:lnTo>
                    <a:pt x="1408" y="160"/>
                  </a:lnTo>
                  <a:cubicBezTo>
                    <a:pt x="1433" y="123"/>
                    <a:pt x="1469" y="104"/>
                    <a:pt x="1515" y="102"/>
                  </a:cubicBezTo>
                  <a:cubicBezTo>
                    <a:pt x="1589" y="102"/>
                    <a:pt x="1626" y="144"/>
                    <a:pt x="1626" y="227"/>
                  </a:cubicBezTo>
                  <a:close/>
                  <a:moveTo>
                    <a:pt x="1859" y="407"/>
                  </a:moveTo>
                  <a:lnTo>
                    <a:pt x="1868" y="432"/>
                  </a:lnTo>
                  <a:cubicBezTo>
                    <a:pt x="1853" y="438"/>
                    <a:pt x="1836" y="441"/>
                    <a:pt x="1818" y="441"/>
                  </a:cubicBezTo>
                  <a:cubicBezTo>
                    <a:pt x="1772" y="442"/>
                    <a:pt x="1750" y="419"/>
                    <a:pt x="1752" y="370"/>
                  </a:cubicBezTo>
                  <a:lnTo>
                    <a:pt x="1752" y="151"/>
                  </a:lnTo>
                  <a:lnTo>
                    <a:pt x="1707" y="151"/>
                  </a:lnTo>
                  <a:lnTo>
                    <a:pt x="1707" y="111"/>
                  </a:lnTo>
                  <a:lnTo>
                    <a:pt x="1752" y="111"/>
                  </a:lnTo>
                  <a:lnTo>
                    <a:pt x="1752" y="24"/>
                  </a:lnTo>
                  <a:lnTo>
                    <a:pt x="1798" y="0"/>
                  </a:lnTo>
                  <a:lnTo>
                    <a:pt x="1798" y="111"/>
                  </a:lnTo>
                  <a:lnTo>
                    <a:pt x="1859" y="111"/>
                  </a:lnTo>
                  <a:lnTo>
                    <a:pt x="1859" y="151"/>
                  </a:lnTo>
                  <a:lnTo>
                    <a:pt x="1798" y="151"/>
                  </a:lnTo>
                  <a:lnTo>
                    <a:pt x="1798" y="370"/>
                  </a:lnTo>
                  <a:cubicBezTo>
                    <a:pt x="1797" y="398"/>
                    <a:pt x="1809" y="411"/>
                    <a:pt x="1834" y="410"/>
                  </a:cubicBezTo>
                  <a:cubicBezTo>
                    <a:pt x="1843" y="410"/>
                    <a:pt x="1851" y="409"/>
                    <a:pt x="1859" y="407"/>
                  </a:cubicBezTo>
                  <a:close/>
                  <a:moveTo>
                    <a:pt x="2131" y="203"/>
                  </a:moveTo>
                  <a:lnTo>
                    <a:pt x="2180" y="189"/>
                  </a:lnTo>
                  <a:cubicBezTo>
                    <a:pt x="2167" y="133"/>
                    <a:pt x="2125" y="104"/>
                    <a:pt x="2055" y="102"/>
                  </a:cubicBezTo>
                  <a:cubicBezTo>
                    <a:pt x="1982" y="105"/>
                    <a:pt x="1943" y="136"/>
                    <a:pt x="1937" y="194"/>
                  </a:cubicBezTo>
                  <a:cubicBezTo>
                    <a:pt x="1934" y="249"/>
                    <a:pt x="1976" y="281"/>
                    <a:pt x="2062" y="292"/>
                  </a:cubicBezTo>
                  <a:cubicBezTo>
                    <a:pt x="2118" y="302"/>
                    <a:pt x="2146" y="322"/>
                    <a:pt x="2144" y="352"/>
                  </a:cubicBezTo>
                  <a:cubicBezTo>
                    <a:pt x="2143" y="387"/>
                    <a:pt x="2115" y="406"/>
                    <a:pt x="2062" y="407"/>
                  </a:cubicBezTo>
                  <a:cubicBezTo>
                    <a:pt x="2013" y="409"/>
                    <a:pt x="1982" y="384"/>
                    <a:pt x="1970" y="334"/>
                  </a:cubicBezTo>
                  <a:lnTo>
                    <a:pt x="1924" y="347"/>
                  </a:lnTo>
                  <a:cubicBezTo>
                    <a:pt x="1941" y="413"/>
                    <a:pt x="1988" y="445"/>
                    <a:pt x="2062" y="443"/>
                  </a:cubicBezTo>
                  <a:cubicBezTo>
                    <a:pt x="2148" y="442"/>
                    <a:pt x="2192" y="410"/>
                    <a:pt x="2193" y="350"/>
                  </a:cubicBezTo>
                  <a:cubicBezTo>
                    <a:pt x="2195" y="298"/>
                    <a:pt x="2155" y="265"/>
                    <a:pt x="2075" y="252"/>
                  </a:cubicBezTo>
                  <a:cubicBezTo>
                    <a:pt x="2014" y="241"/>
                    <a:pt x="1985" y="222"/>
                    <a:pt x="1986" y="194"/>
                  </a:cubicBezTo>
                  <a:cubicBezTo>
                    <a:pt x="1990" y="162"/>
                    <a:pt x="2014" y="146"/>
                    <a:pt x="2057" y="145"/>
                  </a:cubicBezTo>
                  <a:cubicBezTo>
                    <a:pt x="2097" y="145"/>
                    <a:pt x="2122" y="164"/>
                    <a:pt x="2131" y="20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 sz="1600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61" name="Freeform 9"/>
          <p:cNvSpPr>
            <a:spLocks noEditPoints="1"/>
          </p:cNvSpPr>
          <p:nvPr/>
        </p:nvSpPr>
        <p:spPr bwMode="auto">
          <a:xfrm>
            <a:off x="2674228" y="1216564"/>
            <a:ext cx="115867" cy="3780234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E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21" tIns="40811" rIns="81621" bIns="40811"/>
          <a:lstStyle/>
          <a:p>
            <a:pPr>
              <a:buFont typeface="Arial" charset="0"/>
              <a:buNone/>
            </a:pPr>
            <a:endParaRPr lang="zh-CN" altLang="en-US">
              <a:solidFill>
                <a:srgbClr val="024C89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20016" y="1417707"/>
            <a:ext cx="4510891" cy="3276172"/>
            <a:chOff x="3820450" y="1124621"/>
            <a:chExt cx="4510891" cy="3276172"/>
          </a:xfrm>
        </p:grpSpPr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0450" y="1124621"/>
              <a:ext cx="4485496" cy="478631"/>
            </a:xfrm>
            <a:custGeom>
              <a:avLst/>
              <a:gdLst>
                <a:gd name="T0" fmla="*/ 64938 w 6425"/>
                <a:gd name="T1" fmla="*/ 0 h 911"/>
                <a:gd name="T2" fmla="*/ 4420639 w 6425"/>
                <a:gd name="T3" fmla="*/ 0 h 911"/>
                <a:gd name="T4" fmla="*/ 4486275 w 6425"/>
                <a:gd name="T5" fmla="*/ 65148 h 911"/>
                <a:gd name="T6" fmla="*/ 4486275 w 6425"/>
                <a:gd name="T7" fmla="*/ 573027 h 911"/>
                <a:gd name="T8" fmla="*/ 4420639 w 6425"/>
                <a:gd name="T9" fmla="*/ 638175 h 911"/>
                <a:gd name="T10" fmla="*/ 64938 w 6425"/>
                <a:gd name="T11" fmla="*/ 638175 h 911"/>
                <a:gd name="T12" fmla="*/ 0 w 6425"/>
                <a:gd name="T13" fmla="*/ 573027 h 911"/>
                <a:gd name="T14" fmla="*/ 0 w 6425"/>
                <a:gd name="T15" fmla="*/ 65148 h 911"/>
                <a:gd name="T16" fmla="*/ 64938 w 6425"/>
                <a:gd name="T17" fmla="*/ 0 h 9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rgbClr val="2782A7"/>
            </a:solidFill>
            <a:ln>
              <a:noFill/>
            </a:ln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63" name="组合 58"/>
            <p:cNvGrpSpPr>
              <a:grpSpLocks/>
            </p:cNvGrpSpPr>
            <p:nvPr/>
          </p:nvGrpSpPr>
          <p:grpSpPr bwMode="auto">
            <a:xfrm>
              <a:off x="3923619" y="1203769"/>
              <a:ext cx="432384" cy="343835"/>
              <a:chOff x="0" y="0"/>
              <a:chExt cx="588963" cy="624105"/>
            </a:xfrm>
          </p:grpSpPr>
          <p:sp>
            <p:nvSpPr>
              <p:cNvPr id="64" name="Oval 16"/>
              <p:cNvSpPr>
                <a:spLocks noChangeArrowheads="1"/>
              </p:cNvSpPr>
              <p:nvPr/>
            </p:nvSpPr>
            <p:spPr bwMode="auto">
              <a:xfrm>
                <a:off x="0" y="27890"/>
                <a:ext cx="588963" cy="590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500">
                  <a:solidFill>
                    <a:srgbClr val="024C89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" name="TextBox 60"/>
              <p:cNvSpPr txBox="1">
                <a:spLocks noChangeArrowheads="1"/>
              </p:cNvSpPr>
              <p:nvPr/>
            </p:nvSpPr>
            <p:spPr bwMode="auto">
              <a:xfrm>
                <a:off x="59481" y="0"/>
                <a:ext cx="401924" cy="624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r>
                  <a:rPr lang="en-US" altLang="zh-CN" sz="2000" b="1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000" b="1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3820450" y="1849713"/>
              <a:ext cx="4485496" cy="478631"/>
            </a:xfrm>
            <a:custGeom>
              <a:avLst/>
              <a:gdLst>
                <a:gd name="T0" fmla="*/ 64938 w 6425"/>
                <a:gd name="T1" fmla="*/ 0 h 911"/>
                <a:gd name="T2" fmla="*/ 4420639 w 6425"/>
                <a:gd name="T3" fmla="*/ 0 h 911"/>
                <a:gd name="T4" fmla="*/ 4486275 w 6425"/>
                <a:gd name="T5" fmla="*/ 65148 h 911"/>
                <a:gd name="T6" fmla="*/ 4486275 w 6425"/>
                <a:gd name="T7" fmla="*/ 573027 h 911"/>
                <a:gd name="T8" fmla="*/ 4420639 w 6425"/>
                <a:gd name="T9" fmla="*/ 638175 h 911"/>
                <a:gd name="T10" fmla="*/ 64938 w 6425"/>
                <a:gd name="T11" fmla="*/ 638175 h 911"/>
                <a:gd name="T12" fmla="*/ 0 w 6425"/>
                <a:gd name="T13" fmla="*/ 573027 h 911"/>
                <a:gd name="T14" fmla="*/ 0 w 6425"/>
                <a:gd name="T15" fmla="*/ 65148 h 911"/>
                <a:gd name="T16" fmla="*/ 64938 w 6425"/>
                <a:gd name="T17" fmla="*/ 0 h 9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rgbClr val="2782A7"/>
            </a:solidFill>
            <a:ln>
              <a:noFill/>
            </a:ln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67" name="组合 62"/>
            <p:cNvGrpSpPr>
              <a:grpSpLocks/>
            </p:cNvGrpSpPr>
            <p:nvPr/>
          </p:nvGrpSpPr>
          <p:grpSpPr bwMode="auto">
            <a:xfrm>
              <a:off x="3923619" y="1928858"/>
              <a:ext cx="432384" cy="343835"/>
              <a:chOff x="0" y="0"/>
              <a:chExt cx="588963" cy="624103"/>
            </a:xfrm>
          </p:grpSpPr>
          <p:sp>
            <p:nvSpPr>
              <p:cNvPr id="68" name="Oval 16"/>
              <p:cNvSpPr>
                <a:spLocks noChangeArrowheads="1"/>
              </p:cNvSpPr>
              <p:nvPr/>
            </p:nvSpPr>
            <p:spPr bwMode="auto">
              <a:xfrm>
                <a:off x="0" y="27890"/>
                <a:ext cx="588963" cy="590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500">
                  <a:solidFill>
                    <a:srgbClr val="024C89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" name="TextBox 64"/>
              <p:cNvSpPr txBox="1">
                <a:spLocks noChangeArrowheads="1"/>
              </p:cNvSpPr>
              <p:nvPr/>
            </p:nvSpPr>
            <p:spPr bwMode="auto">
              <a:xfrm>
                <a:off x="59481" y="0"/>
                <a:ext cx="401924" cy="624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r>
                  <a:rPr lang="en-US" altLang="zh-CN" sz="2000" b="1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000" b="1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3820450" y="2556944"/>
              <a:ext cx="4485496" cy="478631"/>
            </a:xfrm>
            <a:custGeom>
              <a:avLst/>
              <a:gdLst>
                <a:gd name="T0" fmla="*/ 64938 w 6425"/>
                <a:gd name="T1" fmla="*/ 0 h 911"/>
                <a:gd name="T2" fmla="*/ 4420639 w 6425"/>
                <a:gd name="T3" fmla="*/ 0 h 911"/>
                <a:gd name="T4" fmla="*/ 4486275 w 6425"/>
                <a:gd name="T5" fmla="*/ 65148 h 911"/>
                <a:gd name="T6" fmla="*/ 4486275 w 6425"/>
                <a:gd name="T7" fmla="*/ 573027 h 911"/>
                <a:gd name="T8" fmla="*/ 4420639 w 6425"/>
                <a:gd name="T9" fmla="*/ 638175 h 911"/>
                <a:gd name="T10" fmla="*/ 64938 w 6425"/>
                <a:gd name="T11" fmla="*/ 638175 h 911"/>
                <a:gd name="T12" fmla="*/ 0 w 6425"/>
                <a:gd name="T13" fmla="*/ 573027 h 911"/>
                <a:gd name="T14" fmla="*/ 0 w 6425"/>
                <a:gd name="T15" fmla="*/ 65148 h 911"/>
                <a:gd name="T16" fmla="*/ 64938 w 6425"/>
                <a:gd name="T17" fmla="*/ 0 h 9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rgbClr val="2782A7"/>
            </a:solidFill>
            <a:ln>
              <a:noFill/>
            </a:ln>
          </p:spPr>
          <p:txBody>
            <a:bodyPr lIns="81621" tIns="40811" rIns="81621" bIns="40811"/>
            <a:lstStyle/>
            <a:p>
              <a:pPr>
                <a:buFont typeface="Arial" charset="0"/>
                <a:buNone/>
              </a:pPr>
              <a:endParaRPr lang="zh-CN" altLang="en-US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71" name="组合 71"/>
            <p:cNvGrpSpPr>
              <a:grpSpLocks/>
            </p:cNvGrpSpPr>
            <p:nvPr/>
          </p:nvGrpSpPr>
          <p:grpSpPr bwMode="auto">
            <a:xfrm>
              <a:off x="3923619" y="2636090"/>
              <a:ext cx="432384" cy="343835"/>
              <a:chOff x="0" y="0"/>
              <a:chExt cx="588963" cy="625984"/>
            </a:xfrm>
          </p:grpSpPr>
          <p:sp>
            <p:nvSpPr>
              <p:cNvPr id="72" name="Oval 16"/>
              <p:cNvSpPr>
                <a:spLocks noChangeArrowheads="1"/>
              </p:cNvSpPr>
              <p:nvPr/>
            </p:nvSpPr>
            <p:spPr bwMode="auto">
              <a:xfrm>
                <a:off x="0" y="27890"/>
                <a:ext cx="588963" cy="590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500">
                  <a:solidFill>
                    <a:srgbClr val="024C89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8"/>
              <p:cNvSpPr txBox="1">
                <a:spLocks noChangeArrowheads="1"/>
              </p:cNvSpPr>
              <p:nvPr/>
            </p:nvSpPr>
            <p:spPr bwMode="auto">
              <a:xfrm>
                <a:off x="59481" y="0"/>
                <a:ext cx="401924" cy="625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r>
                  <a:rPr lang="en-US" altLang="zh-CN" sz="2000" b="1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000" b="1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6" name="Oval 16"/>
            <p:cNvSpPr>
              <a:spLocks noChangeArrowheads="1"/>
            </p:cNvSpPr>
            <p:nvPr/>
          </p:nvSpPr>
          <p:spPr bwMode="auto">
            <a:xfrm>
              <a:off x="3923619" y="3347971"/>
              <a:ext cx="432384" cy="3253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 sz="2500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3923619" y="4075443"/>
              <a:ext cx="432384" cy="325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 sz="2500">
                <a:solidFill>
                  <a:srgbClr val="024C8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2" name="TextBox 91"/>
            <p:cNvSpPr txBox="1">
              <a:spLocks noChangeArrowheads="1"/>
            </p:cNvSpPr>
            <p:nvPr/>
          </p:nvSpPr>
          <p:spPr bwMode="auto">
            <a:xfrm>
              <a:off x="4426769" y="1234131"/>
              <a:ext cx="2344330" cy="32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21" tIns="40811" rIns="81621" bIns="408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</a:p>
          </p:txBody>
        </p:sp>
        <p:sp>
          <p:nvSpPr>
            <p:cNvPr id="83" name="TextBox 92"/>
            <p:cNvSpPr txBox="1">
              <a:spLocks noChangeArrowheads="1"/>
            </p:cNvSpPr>
            <p:nvPr/>
          </p:nvSpPr>
          <p:spPr bwMode="auto">
            <a:xfrm>
              <a:off x="4426769" y="1956841"/>
              <a:ext cx="3463324" cy="32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21" tIns="40811" rIns="81621" bIns="408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主要工作</a:t>
              </a:r>
            </a:p>
          </p:txBody>
        </p:sp>
        <p:sp>
          <p:nvSpPr>
            <p:cNvPr id="84" name="TextBox 93"/>
            <p:cNvSpPr txBox="1">
              <a:spLocks noChangeArrowheads="1"/>
            </p:cNvSpPr>
            <p:nvPr/>
          </p:nvSpPr>
          <p:spPr bwMode="auto">
            <a:xfrm>
              <a:off x="4426769" y="2640260"/>
              <a:ext cx="3904572" cy="32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21" tIns="40811" rIns="81621" bIns="408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展望</a:t>
              </a:r>
            </a:p>
          </p:txBody>
        </p:sp>
      </p:grpSp>
      <p:pic>
        <p:nvPicPr>
          <p:cNvPr id="87" name="Picture 2" descr="E:\我的文档\Nipic_6852949_201104011010004781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9" y="3520071"/>
            <a:ext cx="1403854" cy="11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6"/>
          <p:cNvSpPr>
            <a:spLocks noChangeArrowheads="1"/>
          </p:cNvSpPr>
          <p:nvPr/>
        </p:nvSpPr>
        <p:spPr bwMode="auto">
          <a:xfrm>
            <a:off x="1588" y="1230490"/>
            <a:ext cx="9144000" cy="3285234"/>
          </a:xfrm>
          <a:prstGeom prst="rect">
            <a:avLst/>
          </a:prstGeom>
          <a:solidFill>
            <a:srgbClr val="2782A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683419" y="1647031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0060" y="-8832"/>
            <a:ext cx="1599213" cy="649815"/>
            <a:chOff x="180060" y="-8832"/>
            <a:chExt cx="1599213" cy="649815"/>
          </a:xfrm>
        </p:grpSpPr>
        <p:sp>
          <p:nvSpPr>
            <p:cNvPr id="6163" name="TextBox 56"/>
            <p:cNvSpPr>
              <a:spLocks noChangeArrowheads="1"/>
            </p:cNvSpPr>
            <p:nvPr/>
          </p:nvSpPr>
          <p:spPr bwMode="auto">
            <a:xfrm>
              <a:off x="984873" y="172524"/>
              <a:ext cx="79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2681A7"/>
                  </a:solidFill>
                  <a:latin typeface="微软雅黑" pitchFamily="34" charset="-122"/>
                  <a:ea typeface="微软雅黑" pitchFamily="34" charset="-122"/>
                  <a:sym typeface="Bebas Neue" pitchFamily="2" charset="0"/>
                </a:rPr>
                <a:t>绪论</a:t>
              </a:r>
            </a:p>
          </p:txBody>
        </p:sp>
        <p:sp>
          <p:nvSpPr>
            <p:cNvPr id="2" name="梯形 1"/>
            <p:cNvSpPr/>
            <p:nvPr/>
          </p:nvSpPr>
          <p:spPr bwMode="auto">
            <a:xfrm rot="10800000">
              <a:off x="180060" y="-8832"/>
              <a:ext cx="814638" cy="649815"/>
            </a:xfrm>
            <a:prstGeom prst="trapezoid">
              <a:avLst/>
            </a:prstGeom>
            <a:solidFill>
              <a:srgbClr val="2782A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56"/>
            <p:cNvSpPr>
              <a:spLocks noChangeArrowheads="1"/>
            </p:cNvSpPr>
            <p:nvPr/>
          </p:nvSpPr>
          <p:spPr bwMode="auto">
            <a:xfrm>
              <a:off x="195095" y="110969"/>
              <a:ext cx="794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Bebas Neue" pitchFamily="2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B47245-7D77-4290-85F1-DB166F6F9D8F}"/>
              </a:ext>
            </a:extLst>
          </p:cNvPr>
          <p:cNvSpPr txBox="1"/>
          <p:nvPr/>
        </p:nvSpPr>
        <p:spPr>
          <a:xfrm>
            <a:off x="540056" y="1203769"/>
            <a:ext cx="5183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交流电源对光的影响：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改变光的强度和功率频谱分布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在图片中产生不自然的颜色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在视频中导致时间混叠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B47245-7D77-4290-85F1-DB166F6F9D8F}"/>
              </a:ext>
            </a:extLst>
          </p:cNvPr>
          <p:cNvSpPr txBox="1"/>
          <p:nvPr/>
        </p:nvSpPr>
        <p:spPr>
          <a:xfrm>
            <a:off x="540056" y="1203769"/>
            <a:ext cx="51839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从夜景图片中提取信息：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灯泡类型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城市规模级别的电网相位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光传输矩阵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（利用隐藏在视野之内的视觉效果）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1588" y="1230490"/>
            <a:ext cx="9144000" cy="3285234"/>
          </a:xfrm>
          <a:prstGeom prst="rect">
            <a:avLst/>
          </a:prstGeom>
          <a:solidFill>
            <a:srgbClr val="2782A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8"/>
          <p:cNvSpPr>
            <a:spLocks noEditPoints="1"/>
          </p:cNvSpPr>
          <p:nvPr/>
        </p:nvSpPr>
        <p:spPr bwMode="auto">
          <a:xfrm>
            <a:off x="900113" y="1635763"/>
            <a:ext cx="2303462" cy="2308225"/>
          </a:xfrm>
          <a:custGeom>
            <a:avLst/>
            <a:gdLst>
              <a:gd name="T0" fmla="*/ 2192287 w 3543"/>
              <a:gd name="T1" fmla="*/ 1154113 h 3544"/>
              <a:gd name="T2" fmla="*/ 111175 w 3543"/>
              <a:gd name="T3" fmla="*/ 1154113 h 3544"/>
              <a:gd name="T4" fmla="*/ 1152056 w 3543"/>
              <a:gd name="T5" fmla="*/ 0 h 3544"/>
              <a:gd name="T6" fmla="*/ 1152056 w 3543"/>
              <a:gd name="T7" fmla="*/ 2308225 h 3544"/>
              <a:gd name="T8" fmla="*/ 1152056 w 3543"/>
              <a:gd name="T9" fmla="*/ 0 h 3544"/>
              <a:gd name="T10" fmla="*/ 667048 w 3543"/>
              <a:gd name="T11" fmla="*/ 636325 h 3544"/>
              <a:gd name="T12" fmla="*/ 667048 w 3543"/>
              <a:gd name="T13" fmla="*/ 1229664 h 3544"/>
              <a:gd name="T14" fmla="*/ 1258680 w 3543"/>
              <a:gd name="T15" fmla="*/ 1229664 h 3544"/>
              <a:gd name="T16" fmla="*/ 962864 w 3543"/>
              <a:gd name="T17" fmla="*/ 513228 h 3544"/>
              <a:gd name="T18" fmla="*/ 598783 w 3543"/>
              <a:gd name="T19" fmla="*/ 1297400 h 3544"/>
              <a:gd name="T20" fmla="*/ 598783 w 3543"/>
              <a:gd name="T21" fmla="*/ 568589 h 3544"/>
              <a:gd name="T22" fmla="*/ 1326945 w 3543"/>
              <a:gd name="T23" fmla="*/ 568589 h 3544"/>
              <a:gd name="T24" fmla="*/ 962864 w 3543"/>
              <a:gd name="T25" fmla="*/ 1448502 h 3544"/>
              <a:gd name="T26" fmla="*/ 1409513 w 3543"/>
              <a:gd name="T27" fmla="*/ 1298051 h 3544"/>
              <a:gd name="T28" fmla="*/ 1261930 w 3543"/>
              <a:gd name="T29" fmla="*/ 1380115 h 3544"/>
              <a:gd name="T30" fmla="*/ 1258680 w 3543"/>
              <a:gd name="T31" fmla="*/ 1311728 h 3544"/>
              <a:gd name="T32" fmla="*/ 1406263 w 3543"/>
              <a:gd name="T33" fmla="*/ 1229664 h 3544"/>
              <a:gd name="T34" fmla="*/ 1516137 w 3543"/>
              <a:gd name="T35" fmla="*/ 1371648 h 3544"/>
              <a:gd name="T36" fmla="*/ 1401061 w 3543"/>
              <a:gd name="T37" fmla="*/ 1486929 h 3544"/>
              <a:gd name="T38" fmla="*/ 1516137 w 3543"/>
              <a:gd name="T39" fmla="*/ 1371648 h 3544"/>
              <a:gd name="T40" fmla="*/ 1837959 w 3543"/>
              <a:gd name="T41" fmla="*/ 1743544 h 3544"/>
              <a:gd name="T42" fmla="*/ 1709230 w 3543"/>
              <a:gd name="T43" fmla="*/ 1812582 h 3544"/>
              <a:gd name="T44" fmla="*/ 1515487 w 3543"/>
              <a:gd name="T45" fmla="*/ 1552711 h 3544"/>
              <a:gd name="T46" fmla="*/ 1643565 w 3543"/>
              <a:gd name="T47" fmla="*/ 1483673 h 3544"/>
              <a:gd name="T48" fmla="*/ 962864 w 3543"/>
              <a:gd name="T49" fmla="*/ 623950 h 3544"/>
              <a:gd name="T50" fmla="*/ 654045 w 3543"/>
              <a:gd name="T51" fmla="*/ 933320 h 3544"/>
              <a:gd name="T52" fmla="*/ 962864 w 3543"/>
              <a:gd name="T53" fmla="*/ 1242039 h 3544"/>
              <a:gd name="T54" fmla="*/ 1181313 w 3543"/>
              <a:gd name="T55" fmla="*/ 714482 h 3544"/>
              <a:gd name="T56" fmla="*/ 962864 w 3543"/>
              <a:gd name="T57" fmla="*/ 1306518 h 3544"/>
              <a:gd name="T58" fmla="*/ 590331 w 3543"/>
              <a:gd name="T59" fmla="*/ 933320 h 3544"/>
              <a:gd name="T60" fmla="*/ 962864 w 3543"/>
              <a:gd name="T61" fmla="*/ 559471 h 3544"/>
              <a:gd name="T62" fmla="*/ 1226173 w 3543"/>
              <a:gd name="T63" fmla="*/ 1197099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56"/>
          <p:cNvSpPr>
            <a:spLocks noChangeArrowheads="1"/>
          </p:cNvSpPr>
          <p:nvPr/>
        </p:nvSpPr>
        <p:spPr bwMode="auto">
          <a:xfrm>
            <a:off x="984873" y="172524"/>
            <a:ext cx="20751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681A7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rPr>
              <a:t>主要工作</a:t>
            </a:r>
          </a:p>
        </p:txBody>
      </p:sp>
      <p:sp>
        <p:nvSpPr>
          <p:cNvPr id="17" name="梯形 16"/>
          <p:cNvSpPr/>
          <p:nvPr/>
        </p:nvSpPr>
        <p:spPr bwMode="auto">
          <a:xfrm rot="10800000">
            <a:off x="180060" y="-8832"/>
            <a:ext cx="814638" cy="649815"/>
          </a:xfrm>
          <a:prstGeom prst="trapezoid">
            <a:avLst/>
          </a:prstGeom>
          <a:solidFill>
            <a:srgbClr val="2782A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TextBox 56"/>
          <p:cNvSpPr>
            <a:spLocks noChangeArrowheads="1"/>
          </p:cNvSpPr>
          <p:nvPr/>
        </p:nvSpPr>
        <p:spPr bwMode="auto">
          <a:xfrm>
            <a:off x="195095" y="110969"/>
            <a:ext cx="79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Bebas Neue" pitchFamily="2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Bebas Ne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主要工作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2.1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925F0D-C0C5-4A30-98EC-FBCF1C801995}"/>
              </a:ext>
            </a:extLst>
          </p:cNvPr>
          <p:cNvSpPr txBox="1"/>
          <p:nvPr/>
        </p:nvSpPr>
        <p:spPr>
          <a:xfrm>
            <a:off x="756052" y="925524"/>
            <a:ext cx="734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光辐射函数（可以人为通过二极管和电感元件进行调节）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EE789D-883F-4BD8-AAB7-5FE24BBF7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26" y="1551382"/>
            <a:ext cx="3054361" cy="6645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3A90DA-9C3A-4048-AB86-8EC0689A5A31}"/>
              </a:ext>
            </a:extLst>
          </p:cNvPr>
          <p:cNvSpPr txBox="1"/>
          <p:nvPr/>
        </p:nvSpPr>
        <p:spPr>
          <a:xfrm>
            <a:off x="728114" y="2441652"/>
            <a:ext cx="734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函数（光辐射强度除以均值）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088D9B3-B5D8-407C-B1FD-9B86312E998E}"/>
                  </a:ext>
                </a:extLst>
              </p:cNvPr>
              <p:cNvSpPr/>
              <p:nvPr/>
            </p:nvSpPr>
            <p:spPr>
              <a:xfrm>
                <a:off x="1881975" y="3222386"/>
                <a:ext cx="5569986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088D9B3-B5D8-407C-B1FD-9B86312E9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75" y="3222386"/>
                <a:ext cx="5569986" cy="735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DBD2586-36C2-40E1-9CEB-5E8D27F1C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304" y="1231900"/>
            <a:ext cx="5741804" cy="13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699776"/>
          </a:xfrm>
          <a:prstGeom prst="rect">
            <a:avLst/>
          </a:prstGeom>
          <a:solidFill>
            <a:srgbClr val="278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060" y="133891"/>
            <a:ext cx="3766808" cy="431994"/>
            <a:chOff x="86431" y="121735"/>
            <a:chExt cx="3766808" cy="431994"/>
          </a:xfrm>
        </p:grpSpPr>
        <p:sp>
          <p:nvSpPr>
            <p:cNvPr id="5125" name="TextBox 5"/>
            <p:cNvSpPr>
              <a:spLocks noChangeArrowheads="1"/>
            </p:cNvSpPr>
            <p:nvPr/>
          </p:nvSpPr>
          <p:spPr bwMode="auto">
            <a:xfrm>
              <a:off x="514115" y="176705"/>
              <a:ext cx="33391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783"/>
              <a:r>
                <a:rPr lang="en-US" altLang="zh-CN" sz="1600" dirty="0">
                  <a:solidFill>
                    <a:srgbClr val="2782A7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主要工作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431" y="121735"/>
              <a:ext cx="503993" cy="431994"/>
              <a:chOff x="86431" y="121735"/>
              <a:chExt cx="503993" cy="43199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86431" y="121735"/>
                <a:ext cx="431994" cy="43199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8" name="TextBox 5"/>
              <p:cNvSpPr>
                <a:spLocks noChangeArrowheads="1"/>
              </p:cNvSpPr>
              <p:nvPr/>
            </p:nvSpPr>
            <p:spPr bwMode="auto">
              <a:xfrm>
                <a:off x="86431" y="176705"/>
                <a:ext cx="5039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783"/>
                <a:r>
                  <a:rPr lang="en-US" altLang="zh-CN" sz="1600" dirty="0">
                    <a:solidFill>
                      <a:srgbClr val="2782A7"/>
                    </a:solidFill>
                    <a:latin typeface="微软雅黑" pitchFamily="34" charset="-122"/>
                    <a:ea typeface="微软雅黑" pitchFamily="34" charset="-122"/>
                  </a:rPr>
                  <a:t>2.2</a:t>
                </a:r>
                <a:endParaRPr lang="zh-CN" altLang="en-US" sz="1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1" y="133891"/>
            <a:ext cx="1439980" cy="4538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B2136E-8114-4B81-A4B2-D85376E6AD9E}"/>
              </a:ext>
            </a:extLst>
          </p:cNvPr>
          <p:cNvSpPr txBox="1"/>
          <p:nvPr/>
        </p:nvSpPr>
        <p:spPr>
          <a:xfrm>
            <a:off x="668420" y="893713"/>
            <a:ext cx="571895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建立灯泡响应的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delight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街灯：高压钠灯、卤化物灯、汞灯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室内：卤素灯、荧光灯、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以及各种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EA33991B-0E47-453C-8E1E-74EB079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28" y="2539309"/>
            <a:ext cx="334168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_2">
  <a:themeElements>
    <a:clrScheme name="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Pages>0</Pages>
  <Words>290</Words>
  <Characters>0</Characters>
  <Application>Microsoft Office PowerPoint</Application>
  <DocSecurity>0</DocSecurity>
  <PresentationFormat>全屏显示(16:9)</PresentationFormat>
  <Lines>0</Lines>
  <Paragraphs>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Bebas Neue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自定义设计方案</vt:lpstr>
      <vt:lpstr>自定义设计方案_2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www.pptfans.cn</dc:title>
  <dc:subject/>
  <dc:creator>Administrator</dc:creator>
  <cp:keywords/>
  <dc:description/>
  <cp:lastModifiedBy>Administrator</cp:lastModifiedBy>
  <cp:revision>41</cp:revision>
  <dcterms:created xsi:type="dcterms:W3CDTF">2013-09-19T08:29:00Z</dcterms:created>
  <dcterms:modified xsi:type="dcterms:W3CDTF">2017-12-25T00:32:05Z</dcterms:modified>
  <cp:category/>
  <cp:contentStatus>www.pptfans.cn</cp:contentStatus>
  <cp:version>www.pptfans.cn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2052-9.1.0.4895</vt:lpwstr>
  </property>
</Properties>
</file>