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8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9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8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1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BCBE-D6AA-4149-9B9D-2ABAE53A5F8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31E4-D999-45A3-AAD8-E21D6F39E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81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9284" y="1037229"/>
            <a:ext cx="9144000" cy="1326321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Going Deeper with Convolutions</a:t>
            </a:r>
            <a:br>
              <a:rPr lang="en-US" altLang="zh-CN" sz="5400" dirty="0" smtClean="0"/>
            </a:br>
            <a:r>
              <a:rPr lang="en-US" altLang="zh-CN" sz="3200" dirty="0" smtClean="0"/>
              <a:t>Christian  </a:t>
            </a:r>
            <a:r>
              <a:rPr lang="en-US" altLang="zh-CN" sz="3200" dirty="0" err="1" smtClean="0"/>
              <a:t>Szegedy</a:t>
            </a:r>
            <a:r>
              <a:rPr lang="en-US" altLang="zh-CN" sz="3200" dirty="0" smtClean="0"/>
              <a:t> , CVPR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99797" y="4243483"/>
            <a:ext cx="5786652" cy="1655762"/>
          </a:xfrm>
        </p:spPr>
        <p:txBody>
          <a:bodyPr/>
          <a:lstStyle/>
          <a:p>
            <a:r>
              <a:rPr lang="zh-CN" altLang="en-US" dirty="0" smtClean="0"/>
              <a:t>                          专业：模式识别与智能系统</a:t>
            </a:r>
            <a:endParaRPr lang="en-US" altLang="zh-CN" dirty="0"/>
          </a:p>
          <a:p>
            <a:r>
              <a:rPr lang="zh-CN" altLang="en-US" dirty="0" smtClean="0"/>
              <a:t>姓名：韩利丽</a:t>
            </a:r>
            <a:endParaRPr lang="en-US" altLang="zh-CN" dirty="0" smtClean="0"/>
          </a:p>
          <a:p>
            <a:r>
              <a:rPr lang="zh-CN" altLang="en-US" dirty="0" smtClean="0"/>
              <a:t>            学号：</a:t>
            </a:r>
            <a:r>
              <a:rPr lang="en-US" altLang="zh-CN" dirty="0" smtClean="0"/>
              <a:t>171307030001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9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zh-CN" altLang="en-US" dirty="0" smtClean="0"/>
              <a:t>讲解目录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6622" y="1583140"/>
            <a:ext cx="8578755" cy="3589361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背景</a:t>
            </a:r>
            <a:endParaRPr lang="en-US" altLang="zh-CN" sz="4400" dirty="0" smtClean="0"/>
          </a:p>
          <a:p>
            <a:r>
              <a:rPr lang="zh-CN" altLang="en-US" sz="4400" dirty="0" smtClean="0"/>
              <a:t>动机与高层思考</a:t>
            </a:r>
            <a:endParaRPr lang="en-US" altLang="zh-CN" sz="4400" dirty="0" smtClean="0"/>
          </a:p>
          <a:p>
            <a:r>
              <a:rPr lang="zh-CN" altLang="en-US" sz="4400" dirty="0"/>
              <a:t>架构</a:t>
            </a:r>
            <a:r>
              <a:rPr lang="zh-CN" altLang="en-US" sz="4400" dirty="0" smtClean="0"/>
              <a:t>细节</a:t>
            </a:r>
            <a:endParaRPr lang="en-US" altLang="zh-CN" sz="4400" dirty="0" smtClean="0"/>
          </a:p>
          <a:p>
            <a:r>
              <a:rPr lang="zh-CN" altLang="en-US" sz="4400" dirty="0" smtClean="0"/>
              <a:t>实验结果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13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94365"/>
            <a:ext cx="10515600" cy="271908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Inception</a:t>
            </a:r>
            <a:r>
              <a:rPr lang="zh-CN" altLang="en-US" sz="3200" dirty="0"/>
              <a:t>是</a:t>
            </a:r>
            <a:r>
              <a:rPr lang="en-US" altLang="zh-CN" sz="3200" dirty="0" err="1"/>
              <a:t>GoogLeNet</a:t>
            </a:r>
            <a:r>
              <a:rPr lang="zh-CN" altLang="en-US" sz="3200" dirty="0"/>
              <a:t>网络一种新的架构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Inception</a:t>
            </a:r>
            <a:r>
              <a:rPr lang="zh-CN" altLang="en-US" sz="3200" dirty="0" smtClean="0"/>
              <a:t>模块的基本思想来源于</a:t>
            </a:r>
            <a:r>
              <a:rPr lang="en-US" altLang="zh-CN" sz="3200" dirty="0" smtClean="0"/>
              <a:t>NIN</a:t>
            </a:r>
            <a:r>
              <a:rPr lang="zh-CN" altLang="en-US" sz="3200" dirty="0" smtClean="0"/>
              <a:t> 。</a:t>
            </a:r>
            <a:endParaRPr lang="en-US" altLang="zh-CN" sz="3200" dirty="0" smtClean="0"/>
          </a:p>
          <a:p>
            <a:r>
              <a:rPr lang="en-US" altLang="zh-CN" sz="3200" dirty="0"/>
              <a:t>1*1</a:t>
            </a:r>
            <a:r>
              <a:rPr lang="zh-CN" altLang="en-US" sz="3200" dirty="0"/>
              <a:t>的卷积最先来源于</a:t>
            </a:r>
            <a:r>
              <a:rPr lang="en-US" altLang="zh-CN" sz="3200" dirty="0"/>
              <a:t>NIN</a:t>
            </a:r>
            <a:r>
              <a:rPr lang="zh-CN" altLang="en-US" sz="3200" dirty="0"/>
              <a:t>，最早是由新加坡国立大学的深度学习“巨头”颜水成教授的研究组发表在</a:t>
            </a:r>
            <a:r>
              <a:rPr lang="en-US" altLang="zh-CN" sz="3200" dirty="0"/>
              <a:t>《Network In Network》</a:t>
            </a:r>
            <a:r>
              <a:rPr lang="zh-CN" altLang="en-US" sz="3200" dirty="0" smtClean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80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zh-CN" altLang="en-US" dirty="0" smtClean="0"/>
              <a:t>动机和高层思考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51725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提高深度神经网络性能的方式：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  缺点：</a:t>
            </a:r>
            <a:endParaRPr lang="en-US" altLang="zh-CN" dirty="0" smtClean="0"/>
          </a:p>
        </p:txBody>
      </p:sp>
      <p:sp>
        <p:nvSpPr>
          <p:cNvPr id="4" name="左大括号 3"/>
          <p:cNvSpPr/>
          <p:nvPr/>
        </p:nvSpPr>
        <p:spPr>
          <a:xfrm>
            <a:off x="5932227" y="1808957"/>
            <a:ext cx="327546" cy="12692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91131" y="1561568"/>
            <a:ext cx="2821107" cy="4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深度：网络的层次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391131" y="2732917"/>
            <a:ext cx="3407962" cy="4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宽度：每层的单元数量</a:t>
            </a:r>
            <a:endParaRPr lang="zh-CN" altLang="en-US" sz="2400" dirty="0"/>
          </a:p>
        </p:txBody>
      </p:sp>
      <p:sp>
        <p:nvSpPr>
          <p:cNvPr id="7" name="左大括号 6"/>
          <p:cNvSpPr/>
          <p:nvPr/>
        </p:nvSpPr>
        <p:spPr>
          <a:xfrm>
            <a:off x="2244487" y="3343323"/>
            <a:ext cx="327546" cy="12692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2032" y="3095934"/>
            <a:ext cx="4497507" cy="4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参数更多，代价昂贵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572033" y="4200976"/>
            <a:ext cx="4497506" cy="4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计算资源使用显著增加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45" y="4759608"/>
            <a:ext cx="8541236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9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zh-CN" altLang="en-US" dirty="0" smtClean="0"/>
              <a:t>架构细节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44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改进前架构，如下图所示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1" y="1873107"/>
            <a:ext cx="8284191" cy="37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zh-CN" altLang="en-US" dirty="0" smtClean="0"/>
              <a:t>架构细节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zh-CN" altLang="en-US" dirty="0" smtClean="0"/>
              <a:t>改进后的</a:t>
            </a:r>
            <a:r>
              <a:rPr lang="en-US" altLang="zh-CN" dirty="0"/>
              <a:t>Inception</a:t>
            </a:r>
            <a:r>
              <a:rPr lang="zh-CN" altLang="en-US" dirty="0"/>
              <a:t>架构：</a:t>
            </a:r>
            <a:r>
              <a:rPr lang="zh-CN" altLang="en-US" dirty="0" smtClean="0"/>
              <a:t>在对计算要求较高的地方减少维度。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99" y="1900403"/>
            <a:ext cx="9700601" cy="40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018" y="1296538"/>
            <a:ext cx="10515600" cy="4817659"/>
          </a:xfrm>
        </p:spPr>
        <p:txBody>
          <a:bodyPr/>
          <a:lstStyle/>
          <a:p>
            <a:r>
              <a:rPr lang="zh-CN" altLang="en-US" dirty="0" smtClean="0"/>
              <a:t>最终实验结果：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在验证集和测试集上得到了</a:t>
            </a:r>
            <a:r>
              <a:rPr lang="en-US" altLang="zh-CN" dirty="0" smtClean="0"/>
              <a:t>top-5 6.67%</a:t>
            </a:r>
            <a:r>
              <a:rPr lang="zh-CN" altLang="zh-CN" dirty="0" smtClean="0"/>
              <a:t>的错误率</a:t>
            </a:r>
            <a:r>
              <a:rPr lang="zh-CN" altLang="en-US" dirty="0" smtClean="0"/>
              <a:t>。下表是过去三年中一些最好方法的统计。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19" y="2747181"/>
            <a:ext cx="6182436" cy="33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723" y="1228300"/>
            <a:ext cx="10515600" cy="4839482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zh-CN" altLang="en-US" dirty="0" smtClean="0"/>
              <a:t>下</a:t>
            </a:r>
            <a:r>
              <a:rPr lang="zh-CN" altLang="zh-CN" dirty="0" smtClean="0"/>
              <a:t>表中，仅</a:t>
            </a:r>
            <a:r>
              <a:rPr lang="zh-CN" altLang="zh-CN" dirty="0"/>
              <a:t>比较了单个模型的结果。最好性能模型是</a:t>
            </a:r>
            <a:r>
              <a:rPr lang="en-US" altLang="zh-CN" dirty="0"/>
              <a:t>Deep </a:t>
            </a:r>
            <a:r>
              <a:rPr lang="en-US" altLang="zh-CN" dirty="0" smtClean="0"/>
              <a:t>Insight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3</a:t>
            </a:r>
            <a:r>
              <a:rPr lang="zh-CN" altLang="zh-CN" dirty="0"/>
              <a:t>个模型的集合仅提高了</a:t>
            </a:r>
            <a:r>
              <a:rPr lang="en-US" altLang="zh-CN" dirty="0"/>
              <a:t>0.3</a:t>
            </a:r>
            <a:r>
              <a:rPr lang="zh-CN" altLang="zh-CN" dirty="0"/>
              <a:t>个点，而</a:t>
            </a:r>
            <a:r>
              <a:rPr lang="en-US" altLang="zh-CN" dirty="0" err="1"/>
              <a:t>GoogLeNet</a:t>
            </a:r>
            <a:r>
              <a:rPr lang="zh-CN" altLang="zh-CN" dirty="0"/>
              <a:t>在模型集成时明显获得了更好的结果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3" y="2866031"/>
            <a:ext cx="7438030" cy="26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9600" dirty="0" smtClean="0"/>
          </a:p>
          <a:p>
            <a:pPr marL="0" indent="0">
              <a:buNone/>
            </a:pPr>
            <a:r>
              <a:rPr lang="en-US" altLang="zh-CN" sz="9600" dirty="0"/>
              <a:t> </a:t>
            </a:r>
            <a:r>
              <a:rPr lang="en-US" altLang="zh-CN" sz="9600" dirty="0" smtClean="0"/>
              <a:t>     </a:t>
            </a:r>
            <a:r>
              <a:rPr lang="en-US" altLang="zh-CN" sz="9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Thank   you </a:t>
            </a:r>
            <a:r>
              <a:rPr lang="zh-CN" altLang="en-US" sz="9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CN" altLang="en-US" sz="9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227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华文中宋</vt:lpstr>
      <vt:lpstr>宋体</vt:lpstr>
      <vt:lpstr>Arial</vt:lpstr>
      <vt:lpstr>Calibri</vt:lpstr>
      <vt:lpstr>Calibri Light</vt:lpstr>
      <vt:lpstr>Office 主题</vt:lpstr>
      <vt:lpstr>Going Deeper with Convolutions Christian  Szegedy , CVPR</vt:lpstr>
      <vt:lpstr>讲解目录</vt:lpstr>
      <vt:lpstr>背景</vt:lpstr>
      <vt:lpstr>动机和高层思考</vt:lpstr>
      <vt:lpstr>架构细节</vt:lpstr>
      <vt:lpstr>架构细节</vt:lpstr>
      <vt:lpstr>实验结果</vt:lpstr>
      <vt:lpstr>实验结果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Deeper with Convolutions</dc:title>
  <dc:creator>cute</dc:creator>
  <cp:lastModifiedBy>cute</cp:lastModifiedBy>
  <cp:revision>38</cp:revision>
  <dcterms:created xsi:type="dcterms:W3CDTF">2017-12-02T08:05:59Z</dcterms:created>
  <dcterms:modified xsi:type="dcterms:W3CDTF">2017-12-13T05:37:47Z</dcterms:modified>
</cp:coreProperties>
</file>