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825" r:id="rId2"/>
  </p:sldMasterIdLst>
  <p:notesMasterIdLst>
    <p:notesMasterId r:id="rId46"/>
  </p:notesMasterIdLst>
  <p:sldIdLst>
    <p:sldId id="375" r:id="rId3"/>
    <p:sldId id="412" r:id="rId4"/>
    <p:sldId id="429" r:id="rId5"/>
    <p:sldId id="465" r:id="rId6"/>
    <p:sldId id="430" r:id="rId7"/>
    <p:sldId id="431" r:id="rId8"/>
    <p:sldId id="466" r:id="rId9"/>
    <p:sldId id="432" r:id="rId10"/>
    <p:sldId id="467" r:id="rId11"/>
    <p:sldId id="435" r:id="rId12"/>
    <p:sldId id="434" r:id="rId13"/>
    <p:sldId id="436" r:id="rId14"/>
    <p:sldId id="437" r:id="rId15"/>
    <p:sldId id="439" r:id="rId16"/>
    <p:sldId id="440" r:id="rId17"/>
    <p:sldId id="442" r:id="rId18"/>
    <p:sldId id="441" r:id="rId19"/>
    <p:sldId id="444" r:id="rId20"/>
    <p:sldId id="449" r:id="rId21"/>
    <p:sldId id="448" r:id="rId22"/>
    <p:sldId id="447" r:id="rId23"/>
    <p:sldId id="453" r:id="rId24"/>
    <p:sldId id="445" r:id="rId25"/>
    <p:sldId id="450" r:id="rId26"/>
    <p:sldId id="451" r:id="rId27"/>
    <p:sldId id="452" r:id="rId28"/>
    <p:sldId id="454" r:id="rId29"/>
    <p:sldId id="456" r:id="rId30"/>
    <p:sldId id="468" r:id="rId31"/>
    <p:sldId id="457" r:id="rId32"/>
    <p:sldId id="469" r:id="rId33"/>
    <p:sldId id="459" r:id="rId34"/>
    <p:sldId id="461" r:id="rId35"/>
    <p:sldId id="462" r:id="rId36"/>
    <p:sldId id="463" r:id="rId37"/>
    <p:sldId id="425" r:id="rId38"/>
    <p:sldId id="464" r:id="rId39"/>
    <p:sldId id="426" r:id="rId40"/>
    <p:sldId id="427" r:id="rId41"/>
    <p:sldId id="446" r:id="rId42"/>
    <p:sldId id="455" r:id="rId43"/>
    <p:sldId id="458" r:id="rId44"/>
    <p:sldId id="460"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6464"/>
    <a:srgbClr val="FF3399"/>
    <a:srgbClr val="008080"/>
    <a:srgbClr val="E5E000"/>
    <a:srgbClr val="FFE1FF"/>
    <a:srgbClr val="FF66FF"/>
    <a:srgbClr val="3333F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60" autoAdjust="0"/>
    <p:restoredTop sz="94660" autoAdjust="0"/>
  </p:normalViewPr>
  <p:slideViewPr>
    <p:cSldViewPr>
      <p:cViewPr>
        <p:scale>
          <a:sx n="75" d="100"/>
          <a:sy n="75" d="100"/>
        </p:scale>
        <p:origin x="1262" y="2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e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4"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4"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37.emf"/><Relationship Id="rId3" Type="http://schemas.openxmlformats.org/officeDocument/2006/relationships/image" Target="../media/image27.emf"/><Relationship Id="rId7" Type="http://schemas.openxmlformats.org/officeDocument/2006/relationships/image" Target="../media/image31.emf"/><Relationship Id="rId12" Type="http://schemas.openxmlformats.org/officeDocument/2006/relationships/image" Target="../media/image36.emf"/><Relationship Id="rId2" Type="http://schemas.openxmlformats.org/officeDocument/2006/relationships/image" Target="../media/image26.emf"/><Relationship Id="rId1" Type="http://schemas.openxmlformats.org/officeDocument/2006/relationships/image" Target="../media/image25.emf"/><Relationship Id="rId6" Type="http://schemas.openxmlformats.org/officeDocument/2006/relationships/image" Target="../media/image30.emf"/><Relationship Id="rId11" Type="http://schemas.openxmlformats.org/officeDocument/2006/relationships/image" Target="../media/image35.emf"/><Relationship Id="rId5" Type="http://schemas.openxmlformats.org/officeDocument/2006/relationships/image" Target="../media/image29.emf"/><Relationship Id="rId10" Type="http://schemas.openxmlformats.org/officeDocument/2006/relationships/image" Target="../media/image34.emf"/><Relationship Id="rId4" Type="http://schemas.openxmlformats.org/officeDocument/2006/relationships/image" Target="../media/image28.emf"/><Relationship Id="rId9"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B71B4141-D9B6-4E3D-B63C-93D40C3EE4D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ABAF0F3-5B73-473E-8913-14975815C5C1}" type="slidenum">
              <a:rPr lang="en-US" altLang="zh-CN"/>
              <a:pPr/>
              <a:t>1</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1D126B6-8F56-4BF2-A974-2725E02A04A2}" type="slidenum">
              <a:rPr lang="en-US" altLang="zh-CN"/>
              <a:pPr/>
              <a:t>10</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DA6A0E7-00A8-486D-8983-29DF34B435B6}" type="slidenum">
              <a:rPr lang="en-US" altLang="zh-CN"/>
              <a:pPr/>
              <a:t>11</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4A8E59A-2123-41CE-854A-C7CF28E41D6D}" type="slidenum">
              <a:rPr lang="en-US" altLang="zh-CN"/>
              <a:pPr/>
              <a:t>12</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B4E1A59-E136-4D89-B3E7-5F269C3B015D}" type="slidenum">
              <a:rPr lang="en-US" altLang="zh-CN"/>
              <a:pPr/>
              <a:t>13</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7325FB1-5F18-4F9F-88CA-1508B01530E4}" type="slidenum">
              <a:rPr lang="en-US" altLang="zh-CN"/>
              <a:pPr/>
              <a:t>14</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D4210F5-306B-4DBA-92D8-E0CF35DBA8AB}" type="slidenum">
              <a:rPr lang="en-US" altLang="zh-CN"/>
              <a:pPr/>
              <a:t>15</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79DC2D2-DA02-4D16-A5E8-FF8C87F1DE4B}" type="slidenum">
              <a:rPr lang="en-US" altLang="zh-CN"/>
              <a:pPr/>
              <a:t>16</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3BEE5AF-86EA-4EF7-9BE2-B4F5F5BA94CF}" type="slidenum">
              <a:rPr lang="en-US" altLang="zh-CN"/>
              <a:pPr/>
              <a:t>17</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EAC1324-7CB0-455C-8B40-7F8C576BF01D}" type="slidenum">
              <a:rPr lang="en-US" altLang="zh-CN"/>
              <a:pPr/>
              <a:t>18</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C02A3C8-03C8-402E-811C-82E38064E956}" type="slidenum">
              <a:rPr lang="en-US" altLang="zh-CN"/>
              <a:pPr/>
              <a:t>19</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A20D031-BBFD-4D6D-BD43-24D209E03A71}" type="slidenum">
              <a:rPr lang="en-US" altLang="zh-CN"/>
              <a:pPr/>
              <a:t>2</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C4C4CB6-A4F3-46EA-BDF7-44F63A754EF7}" type="slidenum">
              <a:rPr lang="en-US" altLang="zh-CN"/>
              <a:pPr/>
              <a:t>20</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F3525B9-D459-4D9A-BB3E-D113F816FDEC}" type="slidenum">
              <a:rPr lang="en-US" altLang="zh-CN"/>
              <a:pPr/>
              <a:t>21</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943B4F2-4EC9-4A54-A3CA-B51BD811A871}" type="slidenum">
              <a:rPr lang="en-US" altLang="zh-CN"/>
              <a:pPr/>
              <a:t>22</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E252AA8-6125-4D18-A5BF-A666AE7BDC53}" type="slidenum">
              <a:rPr lang="en-US" altLang="zh-CN"/>
              <a:pPr/>
              <a:t>23</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02A8807-0024-4F08-BFE8-8515602E93DD}" type="slidenum">
              <a:rPr lang="en-US" altLang="zh-CN"/>
              <a:pPr/>
              <a:t>3</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652AA08-87A8-4404-BA47-77506F59746C}" type="slidenum">
              <a:rPr lang="en-US" altLang="zh-CN"/>
              <a:pPr/>
              <a:t>4</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CFE8E84-950C-41C3-A8DE-2986743C6B78}" type="slidenum">
              <a:rPr lang="en-US" altLang="zh-CN"/>
              <a:pPr/>
              <a:t>5</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8D039F0-CE63-4C3C-A86F-4F532A4D147A}" type="slidenum">
              <a:rPr lang="en-US" altLang="zh-CN"/>
              <a:pPr/>
              <a:t>6</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FB3C403-FD1A-4542-896C-4A08EA1CB518}" type="slidenum">
              <a:rPr lang="en-US" altLang="zh-CN"/>
              <a:pPr/>
              <a:t>7</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6C1A78D-BC37-4FCE-AACA-FEE2D9153D54}" type="slidenum">
              <a:rPr lang="en-US" altLang="zh-CN"/>
              <a:pPr/>
              <a:t>8</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409A963-9950-4947-82F6-31A6DB3A3DC5}" type="slidenum">
              <a:rPr lang="en-US" altLang="zh-CN"/>
              <a:pPr/>
              <a:t>9</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3346" name="Rectangle 2"/>
          <p:cNvSpPr>
            <a:spLocks noGrp="1" noChangeArrowheads="1"/>
          </p:cNvSpPr>
          <p:nvPr>
            <p:ph type="ctrTitle"/>
          </p:nvPr>
        </p:nvSpPr>
        <p:spPr>
          <a:xfrm>
            <a:off x="2743200" y="1752600"/>
            <a:ext cx="5486400" cy="838200"/>
          </a:xfrm>
        </p:spPr>
        <p:txBody>
          <a:bodyPr/>
          <a:lstStyle>
            <a:lvl1pPr>
              <a:defRPr/>
            </a:lvl1pPr>
          </a:lstStyle>
          <a:p>
            <a:r>
              <a:rPr lang="zh-CN" altLang="en-US"/>
              <a:t>单击此处编辑母版标题样式</a:t>
            </a:r>
          </a:p>
        </p:txBody>
      </p:sp>
      <p:sp>
        <p:nvSpPr>
          <p:cNvPr id="313347" name="Rectangle 3"/>
          <p:cNvSpPr>
            <a:spLocks noGrp="1" noChangeArrowheads="1"/>
          </p:cNvSpPr>
          <p:nvPr>
            <p:ph type="subTitle" idx="1"/>
          </p:nvPr>
        </p:nvSpPr>
        <p:spPr>
          <a:xfrm>
            <a:off x="2743200" y="2743200"/>
            <a:ext cx="5486400" cy="457200"/>
          </a:xfrm>
        </p:spPr>
        <p:txBody>
          <a:bodyPr/>
          <a:lstStyle>
            <a:lvl1pPr marL="0" indent="0">
              <a:buFontTx/>
              <a:buNone/>
              <a:defRPr sz="2000"/>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smtClean="0">
                <a:latin typeface="Palatino Linotype" pitchFamily="18"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smtClean="0">
                <a:latin typeface="Palatino Linotype" pitchFamily="18"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atin typeface="Palatino Linotype" pitchFamily="18" charset="0"/>
              </a:defRPr>
            </a:lvl1pPr>
          </a:lstStyle>
          <a:p>
            <a:pPr>
              <a:defRPr/>
            </a:pPr>
            <a:fld id="{40ACA94B-183A-45BC-879B-794E42793D8E}"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DD7161-3EE2-4A7F-BFCB-2EDEB596A37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762000"/>
            <a:ext cx="1370012" cy="4953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741613" y="762000"/>
            <a:ext cx="3962400" cy="4953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048B10-261A-4E7C-8D14-C05E0DA28B0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defRPr/>
            </a:pPr>
            <a:endParaRPr lang="zh-CN" altLang="zh-CN"/>
          </a:p>
        </p:txBody>
      </p:sp>
      <p:sp>
        <p:nvSpPr>
          <p:cNvPr id="492549"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zh-CN" altLang="en-US"/>
              <a:t>单击此处编辑母版标题样式</a:t>
            </a:r>
          </a:p>
        </p:txBody>
      </p:sp>
      <p:sp>
        <p:nvSpPr>
          <p:cNvPr id="492550"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7" name="Rectangle 7"/>
          <p:cNvSpPr>
            <a:spLocks noGrp="1" noChangeArrowheads="1"/>
          </p:cNvSpPr>
          <p:nvPr>
            <p:ph type="dt" sz="half" idx="10"/>
          </p:nvPr>
        </p:nvSpPr>
        <p:spPr/>
        <p:txBody>
          <a:bodyPr/>
          <a:lstStyle>
            <a:lvl1pPr>
              <a:defRPr smtClean="0"/>
            </a:lvl1pPr>
          </a:lstStyle>
          <a:p>
            <a:pPr>
              <a:defRPr/>
            </a:pPr>
            <a:endParaRPr lang="en-US" altLang="zh-CN"/>
          </a:p>
        </p:txBody>
      </p:sp>
      <p:sp>
        <p:nvSpPr>
          <p:cNvPr id="8" name="Rectangle 8"/>
          <p:cNvSpPr>
            <a:spLocks noGrp="1" noChangeArrowheads="1"/>
          </p:cNvSpPr>
          <p:nvPr>
            <p:ph type="ftr" sz="quarter" idx="11"/>
          </p:nvPr>
        </p:nvSpPr>
        <p:spPr>
          <a:xfrm>
            <a:off x="3352800" y="6391275"/>
            <a:ext cx="2895600" cy="457200"/>
          </a:xfrm>
        </p:spPr>
        <p:txBody>
          <a:bodyPr/>
          <a:lstStyle>
            <a:lvl1pPr>
              <a:defRPr smtClean="0"/>
            </a:lvl1pPr>
          </a:lstStyle>
          <a:p>
            <a:pPr>
              <a:defRPr/>
            </a:pPr>
            <a:endParaRPr lang="en-US" altLang="zh-CN"/>
          </a:p>
        </p:txBody>
      </p:sp>
      <p:sp>
        <p:nvSpPr>
          <p:cNvPr id="9" name="Rectangle 9"/>
          <p:cNvSpPr>
            <a:spLocks noGrp="1" noChangeArrowheads="1"/>
          </p:cNvSpPr>
          <p:nvPr>
            <p:ph type="sldNum" sz="quarter" idx="12"/>
          </p:nvPr>
        </p:nvSpPr>
        <p:spPr>
          <a:xfrm>
            <a:off x="6858000" y="6391275"/>
            <a:ext cx="1600200" cy="457200"/>
          </a:xfrm>
        </p:spPr>
        <p:txBody>
          <a:bodyPr/>
          <a:lstStyle>
            <a:lvl1pPr>
              <a:defRPr smtClean="0"/>
            </a:lvl1pPr>
          </a:lstStyle>
          <a:p>
            <a:pPr>
              <a:defRPr/>
            </a:pPr>
            <a:fld id="{B08FC1ED-F2F5-44F0-97CC-A59B5A268659}" type="slidenum">
              <a:rPr lang="en-US" altLang="zh-CN"/>
              <a:pPr>
                <a:defRPr/>
              </a:pPr>
              <a:t>‹#›</a:t>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65849D5-3473-4CC0-8D61-833E1E20D4D3}" type="slidenum">
              <a:rPr lang="en-US" altLang="zh-CN"/>
              <a:pPr>
                <a:defRPr/>
              </a:pPr>
              <a:t>‹#›</a:t>
            </a:fld>
            <a:endParaRPr lang="en-US" altLang="zh-CN"/>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269F0D-E566-4BC8-93A5-9D6155375A98}" type="slidenum">
              <a:rPr lang="en-US" altLang="zh-CN"/>
              <a:pPr>
                <a:defRPr/>
              </a:pPr>
              <a:t>‹#›</a:t>
            </a:fld>
            <a:endParaRPr lang="en-US" altLang="zh-CN"/>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1297116-8F58-4E62-B2C8-97A4BB8D86C7}" type="slidenum">
              <a:rPr lang="en-US" altLang="zh-CN"/>
              <a:pPr>
                <a:defRPr/>
              </a:pPr>
              <a:t>‹#›</a:t>
            </a:fld>
            <a:endParaRPr lang="en-US" altLang="zh-CN"/>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85F563A-B22E-4648-B0F3-ED17AFBD6FCF}" type="slidenum">
              <a:rPr lang="en-US" altLang="zh-CN"/>
              <a:pPr>
                <a:defRPr/>
              </a:pPr>
              <a:t>‹#›</a:t>
            </a:fld>
            <a:endParaRPr lang="en-US" altLang="zh-CN"/>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C346770-766C-4760-9185-93D9E8B8BB90}" type="slidenum">
              <a:rPr lang="en-US" altLang="zh-CN"/>
              <a:pPr>
                <a:defRPr/>
              </a:pPr>
              <a:t>‹#›</a:t>
            </a:fld>
            <a:endParaRPr lang="en-US" altLang="zh-CN"/>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A608490-8DA9-4ED1-9A8D-CABB1B3ABDF0}" type="slidenum">
              <a:rPr lang="en-US" altLang="zh-CN"/>
              <a:pPr>
                <a:defRPr/>
              </a:pPr>
              <a:t>‹#›</a:t>
            </a:fld>
            <a:endParaRPr lang="en-US" altLang="zh-CN"/>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73A28E1-3D07-4EB4-B839-5798611AE472}" type="slidenum">
              <a:rPr lang="en-US" altLang="zh-CN"/>
              <a:pPr>
                <a:defRPr/>
              </a:pPr>
              <a:t>‹#›</a:t>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AD337D7-DDB6-4F8D-8688-AD141BBF791B}"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7550627-11C3-43F7-A9A9-43EE1787D7D1}" type="slidenum">
              <a:rPr lang="en-US" altLang="zh-CN"/>
              <a:pPr>
                <a:defRPr/>
              </a:pPr>
              <a:t>‹#›</a:t>
            </a:fld>
            <a:endParaRPr lang="en-US" altLang="zh-CN"/>
          </a:p>
        </p:txBody>
      </p:sp>
    </p:spTree>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67EFF7-690E-4763-8E62-B928390659EF}" type="slidenum">
              <a:rPr lang="en-US" altLang="zh-CN"/>
              <a:pPr>
                <a:defRPr/>
              </a:pPr>
              <a:t>‹#›</a:t>
            </a:fld>
            <a:endParaRPr lang="en-US" altLang="zh-CN"/>
          </a:p>
        </p:txBody>
      </p:sp>
    </p:spTree>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5FFCA5F-00E6-4AB0-A53A-74D6127791F5}" type="slidenum">
              <a:rPr lang="en-US" altLang="zh-CN"/>
              <a:pPr>
                <a:defRPr/>
              </a:pPr>
              <a:t>‹#›</a:t>
            </a:fld>
            <a:endParaRPr lang="en-US" altLang="zh-CN"/>
          </a:p>
        </p:txBody>
      </p:sp>
    </p:spTree>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B01FC8E-F5A2-42F0-801E-51D58D4A50CB}" type="slidenum">
              <a:rPr lang="en-US" altLang="zh-CN"/>
              <a:pPr>
                <a:defRPr/>
              </a:pPr>
              <a:t>‹#›</a:t>
            </a:fld>
            <a:endParaRPr lang="en-US" altLang="zh-CN"/>
          </a:p>
        </p:txBody>
      </p:sp>
    </p:spTree>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905000"/>
            <a:ext cx="3771900" cy="194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4000500"/>
            <a:ext cx="3771900" cy="194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32763C2D-E765-4620-A677-6288B125085B}" type="slidenum">
              <a:rPr lang="en-US" altLang="zh-CN"/>
              <a:pPr>
                <a:defRPr/>
              </a:pPr>
              <a:t>‹#›</a:t>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A27AB5D-E767-415D-89B4-4E5F7F8F861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41613" y="1828800"/>
            <a:ext cx="2665412"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559425" y="1828800"/>
            <a:ext cx="2667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959793-11CF-40E8-BEF1-90788551A22B}"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B1A1976-C9D8-4FF0-820D-4896A64F56B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97EE71F-C669-42E8-AAF3-72B2D8B495A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0307833-7AF4-48E7-AC7E-DBA119FE9B2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0441471-8A48-48C1-9E53-295461B7F01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323C86-3023-486E-AE4A-C01ECDFE94C3}"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2741613" y="762000"/>
            <a:ext cx="5484812"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7" name="Rectangle 3"/>
          <p:cNvSpPr>
            <a:spLocks noGrp="1" noChangeArrowheads="1"/>
          </p:cNvSpPr>
          <p:nvPr>
            <p:ph type="body" idx="1"/>
          </p:nvPr>
        </p:nvSpPr>
        <p:spPr bwMode="auto">
          <a:xfrm>
            <a:off x="2741613" y="1828800"/>
            <a:ext cx="5484812"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2324" name="Rectangle 4"/>
          <p:cNvSpPr>
            <a:spLocks noGrp="1" noChangeArrowheads="1"/>
          </p:cNvSpPr>
          <p:nvPr>
            <p:ph type="dt" sz="half" idx="2"/>
          </p:nvPr>
        </p:nvSpPr>
        <p:spPr bwMode="auto">
          <a:xfrm>
            <a:off x="914400" y="5886450"/>
            <a:ext cx="1752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rgbClr val="79551B"/>
                </a:solidFill>
                <a:latin typeface="+mn-lt"/>
              </a:defRPr>
            </a:lvl1pPr>
          </a:lstStyle>
          <a:p>
            <a:pPr>
              <a:defRPr/>
            </a:pPr>
            <a:endParaRPr lang="en-US" altLang="zh-CN"/>
          </a:p>
        </p:txBody>
      </p:sp>
      <p:sp>
        <p:nvSpPr>
          <p:cNvPr id="312325" name="Rectangle 5"/>
          <p:cNvSpPr>
            <a:spLocks noGrp="1" noChangeArrowheads="1"/>
          </p:cNvSpPr>
          <p:nvPr>
            <p:ph type="ftr" sz="quarter" idx="3"/>
          </p:nvPr>
        </p:nvSpPr>
        <p:spPr bwMode="auto">
          <a:xfrm>
            <a:off x="3124200" y="5886450"/>
            <a:ext cx="2895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solidFill>
                  <a:srgbClr val="79551B"/>
                </a:solidFill>
                <a:latin typeface="+mn-lt"/>
              </a:defRPr>
            </a:lvl1pPr>
          </a:lstStyle>
          <a:p>
            <a:pPr>
              <a:defRPr/>
            </a:pPr>
            <a:endParaRPr lang="en-US" altLang="zh-CN"/>
          </a:p>
        </p:txBody>
      </p:sp>
      <p:sp>
        <p:nvSpPr>
          <p:cNvPr id="312326" name="Rectangle 6"/>
          <p:cNvSpPr>
            <a:spLocks noGrp="1" noChangeArrowheads="1"/>
          </p:cNvSpPr>
          <p:nvPr>
            <p:ph type="sldNum" sz="quarter" idx="4"/>
          </p:nvPr>
        </p:nvSpPr>
        <p:spPr bwMode="auto">
          <a:xfrm>
            <a:off x="6477000" y="5886450"/>
            <a:ext cx="1752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rgbClr val="79551B"/>
                </a:solidFill>
                <a:latin typeface="+mn-lt"/>
              </a:defRPr>
            </a:lvl1pPr>
          </a:lstStyle>
          <a:p>
            <a:pPr>
              <a:defRPr/>
            </a:pPr>
            <a:fld id="{A7CE6251-CFC9-42D9-8E36-D5649AC7149E}"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873"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rtl="0" eaLnBrk="0" fontAlgn="base" hangingPunct="0">
        <a:spcBef>
          <a:spcPct val="0"/>
        </a:spcBef>
        <a:spcAft>
          <a:spcPct val="0"/>
        </a:spcAft>
        <a:defRPr sz="3200">
          <a:solidFill>
            <a:srgbClr val="79551B"/>
          </a:solidFill>
          <a:latin typeface="+mj-lt"/>
          <a:ea typeface="+mj-ea"/>
          <a:cs typeface="+mj-cs"/>
        </a:defRPr>
      </a:lvl1pPr>
      <a:lvl2pPr algn="l" rtl="0" eaLnBrk="0" fontAlgn="base" hangingPunct="0">
        <a:spcBef>
          <a:spcPct val="0"/>
        </a:spcBef>
        <a:spcAft>
          <a:spcPct val="0"/>
        </a:spcAft>
        <a:defRPr sz="3200">
          <a:solidFill>
            <a:srgbClr val="79551B"/>
          </a:solidFill>
          <a:latin typeface="宋体" pitchFamily="2" charset="-122"/>
          <a:ea typeface="宋体" pitchFamily="2" charset="-122"/>
        </a:defRPr>
      </a:lvl2pPr>
      <a:lvl3pPr algn="l" rtl="0" eaLnBrk="0" fontAlgn="base" hangingPunct="0">
        <a:spcBef>
          <a:spcPct val="0"/>
        </a:spcBef>
        <a:spcAft>
          <a:spcPct val="0"/>
        </a:spcAft>
        <a:defRPr sz="3200">
          <a:solidFill>
            <a:srgbClr val="79551B"/>
          </a:solidFill>
          <a:latin typeface="宋体" pitchFamily="2" charset="-122"/>
          <a:ea typeface="宋体" pitchFamily="2" charset="-122"/>
        </a:defRPr>
      </a:lvl3pPr>
      <a:lvl4pPr algn="l" rtl="0" eaLnBrk="0" fontAlgn="base" hangingPunct="0">
        <a:spcBef>
          <a:spcPct val="0"/>
        </a:spcBef>
        <a:spcAft>
          <a:spcPct val="0"/>
        </a:spcAft>
        <a:defRPr sz="3200">
          <a:solidFill>
            <a:srgbClr val="79551B"/>
          </a:solidFill>
          <a:latin typeface="宋体" pitchFamily="2" charset="-122"/>
          <a:ea typeface="宋体" pitchFamily="2" charset="-122"/>
        </a:defRPr>
      </a:lvl4pPr>
      <a:lvl5pPr algn="l" rtl="0" eaLnBrk="0" fontAlgn="base" hangingPunct="0">
        <a:spcBef>
          <a:spcPct val="0"/>
        </a:spcBef>
        <a:spcAft>
          <a:spcPct val="0"/>
        </a:spcAft>
        <a:defRPr sz="3200">
          <a:solidFill>
            <a:srgbClr val="79551B"/>
          </a:solidFill>
          <a:latin typeface="宋体" pitchFamily="2" charset="-122"/>
          <a:ea typeface="宋体" pitchFamily="2" charset="-122"/>
        </a:defRPr>
      </a:lvl5pPr>
      <a:lvl6pPr marL="457200" algn="l" rtl="0" fontAlgn="base">
        <a:spcBef>
          <a:spcPct val="0"/>
        </a:spcBef>
        <a:spcAft>
          <a:spcPct val="0"/>
        </a:spcAft>
        <a:defRPr sz="3200">
          <a:solidFill>
            <a:srgbClr val="79551B"/>
          </a:solidFill>
          <a:latin typeface="宋体" pitchFamily="2" charset="-122"/>
          <a:ea typeface="宋体" pitchFamily="2" charset="-122"/>
        </a:defRPr>
      </a:lvl6pPr>
      <a:lvl7pPr marL="914400" algn="l" rtl="0" fontAlgn="base">
        <a:spcBef>
          <a:spcPct val="0"/>
        </a:spcBef>
        <a:spcAft>
          <a:spcPct val="0"/>
        </a:spcAft>
        <a:defRPr sz="3200">
          <a:solidFill>
            <a:srgbClr val="79551B"/>
          </a:solidFill>
          <a:latin typeface="宋体" pitchFamily="2" charset="-122"/>
          <a:ea typeface="宋体" pitchFamily="2" charset="-122"/>
        </a:defRPr>
      </a:lvl7pPr>
      <a:lvl8pPr marL="1371600" algn="l" rtl="0" fontAlgn="base">
        <a:spcBef>
          <a:spcPct val="0"/>
        </a:spcBef>
        <a:spcAft>
          <a:spcPct val="0"/>
        </a:spcAft>
        <a:defRPr sz="3200">
          <a:solidFill>
            <a:srgbClr val="79551B"/>
          </a:solidFill>
          <a:latin typeface="宋体" pitchFamily="2" charset="-122"/>
          <a:ea typeface="宋体" pitchFamily="2" charset="-122"/>
        </a:defRPr>
      </a:lvl8pPr>
      <a:lvl9pPr marL="1828800" algn="l" rtl="0" fontAlgn="base">
        <a:spcBef>
          <a:spcPct val="0"/>
        </a:spcBef>
        <a:spcAft>
          <a:spcPct val="0"/>
        </a:spcAft>
        <a:defRPr sz="3200">
          <a:solidFill>
            <a:srgbClr val="79551B"/>
          </a:solidFill>
          <a:latin typeface="宋体" pitchFamily="2" charset="-122"/>
          <a:ea typeface="宋体" pitchFamily="2" charset="-122"/>
        </a:defRPr>
      </a:lvl9pPr>
    </p:titleStyle>
    <p:bodyStyle>
      <a:lvl1pPr marL="342900" indent="-342900" algn="l" rtl="0" eaLnBrk="0" fontAlgn="base" hangingPunct="0">
        <a:spcBef>
          <a:spcPct val="20000"/>
        </a:spcBef>
        <a:spcAft>
          <a:spcPct val="0"/>
        </a:spcAft>
        <a:buChar char="•"/>
        <a:defRPr sz="2800">
          <a:solidFill>
            <a:srgbClr val="79551B"/>
          </a:solidFill>
          <a:latin typeface="+mn-lt"/>
          <a:ea typeface="+mn-ea"/>
          <a:cs typeface="+mn-cs"/>
        </a:defRPr>
      </a:lvl1pPr>
      <a:lvl2pPr marL="742950" indent="-285750" algn="l" rtl="0" eaLnBrk="0" fontAlgn="base" hangingPunct="0">
        <a:spcBef>
          <a:spcPct val="20000"/>
        </a:spcBef>
        <a:spcAft>
          <a:spcPct val="0"/>
        </a:spcAft>
        <a:buChar char="–"/>
        <a:defRPr sz="2400">
          <a:solidFill>
            <a:srgbClr val="79551B"/>
          </a:solidFill>
          <a:latin typeface="+mn-lt"/>
          <a:ea typeface="+mn-ea"/>
        </a:defRPr>
      </a:lvl2pPr>
      <a:lvl3pPr marL="1143000" indent="-228600" algn="l" rtl="0" eaLnBrk="0" fontAlgn="base" hangingPunct="0">
        <a:spcBef>
          <a:spcPct val="20000"/>
        </a:spcBef>
        <a:spcAft>
          <a:spcPct val="0"/>
        </a:spcAft>
        <a:buChar char="•"/>
        <a:defRPr sz="2000">
          <a:solidFill>
            <a:srgbClr val="79551B"/>
          </a:solidFill>
          <a:latin typeface="+mn-lt"/>
          <a:ea typeface="+mn-ea"/>
        </a:defRPr>
      </a:lvl3pPr>
      <a:lvl4pPr marL="1600200" indent="-228600" algn="l" rtl="0" eaLnBrk="0" fontAlgn="base" hangingPunct="0">
        <a:spcBef>
          <a:spcPct val="20000"/>
        </a:spcBef>
        <a:spcAft>
          <a:spcPct val="0"/>
        </a:spcAft>
        <a:buChar char="–"/>
        <a:defRPr sz="2000">
          <a:solidFill>
            <a:srgbClr val="79551B"/>
          </a:solidFill>
          <a:latin typeface="+mn-lt"/>
          <a:ea typeface="+mn-ea"/>
        </a:defRPr>
      </a:lvl4pPr>
      <a:lvl5pPr marL="2057400" indent="-228600" algn="l" rtl="0" eaLnBrk="0" fontAlgn="base" hangingPunct="0">
        <a:spcBef>
          <a:spcPct val="20000"/>
        </a:spcBef>
        <a:spcAft>
          <a:spcPct val="0"/>
        </a:spcAft>
        <a:buChar char="»"/>
        <a:defRPr sz="1600">
          <a:solidFill>
            <a:srgbClr val="79551B"/>
          </a:solidFill>
          <a:latin typeface="+mn-lt"/>
          <a:ea typeface="+mn-ea"/>
        </a:defRPr>
      </a:lvl5pPr>
      <a:lvl6pPr marL="2514600" indent="-228600" algn="l" rtl="0" fontAlgn="base">
        <a:spcBef>
          <a:spcPct val="20000"/>
        </a:spcBef>
        <a:spcAft>
          <a:spcPct val="0"/>
        </a:spcAft>
        <a:buChar char="»"/>
        <a:defRPr sz="1600">
          <a:solidFill>
            <a:srgbClr val="79551B"/>
          </a:solidFill>
          <a:latin typeface="+mn-lt"/>
          <a:ea typeface="+mn-ea"/>
        </a:defRPr>
      </a:lvl6pPr>
      <a:lvl7pPr marL="2971800" indent="-228600" algn="l" rtl="0" fontAlgn="base">
        <a:spcBef>
          <a:spcPct val="20000"/>
        </a:spcBef>
        <a:spcAft>
          <a:spcPct val="0"/>
        </a:spcAft>
        <a:buChar char="»"/>
        <a:defRPr sz="1600">
          <a:solidFill>
            <a:srgbClr val="79551B"/>
          </a:solidFill>
          <a:latin typeface="+mn-lt"/>
          <a:ea typeface="+mn-ea"/>
        </a:defRPr>
      </a:lvl7pPr>
      <a:lvl8pPr marL="3429000" indent="-228600" algn="l" rtl="0" fontAlgn="base">
        <a:spcBef>
          <a:spcPct val="20000"/>
        </a:spcBef>
        <a:spcAft>
          <a:spcPct val="0"/>
        </a:spcAft>
        <a:buChar char="»"/>
        <a:defRPr sz="1600">
          <a:solidFill>
            <a:srgbClr val="79551B"/>
          </a:solidFill>
          <a:latin typeface="+mn-lt"/>
          <a:ea typeface="+mn-ea"/>
        </a:defRPr>
      </a:lvl8pPr>
      <a:lvl9pPr marL="3886200" indent="-228600" algn="l" rtl="0" fontAlgn="base">
        <a:spcBef>
          <a:spcPct val="20000"/>
        </a:spcBef>
        <a:spcAft>
          <a:spcPct val="0"/>
        </a:spcAft>
        <a:buChar char="»"/>
        <a:defRPr sz="1600">
          <a:solidFill>
            <a:srgbClr val="79551B"/>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2291"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91524"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491525"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491526"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fld id="{8EB6DA6A-8160-4599-BACE-656FDA7E8019}" type="slidenum">
              <a:rPr lang="en-US" altLang="zh-CN"/>
              <a:pPr>
                <a:defRPr/>
              </a:pPr>
              <a:t>‹#›</a:t>
            </a:fld>
            <a:endParaRPr lang="en-US" altLang="zh-CN"/>
          </a:p>
        </p:txBody>
      </p:sp>
      <p:grpSp>
        <p:nvGrpSpPr>
          <p:cNvPr id="12295" name="Group 7"/>
          <p:cNvGrpSpPr>
            <a:grpSpLocks/>
          </p:cNvGrpSpPr>
          <p:nvPr/>
        </p:nvGrpSpPr>
        <p:grpSpPr bwMode="auto">
          <a:xfrm>
            <a:off x="168275" y="228600"/>
            <a:ext cx="8823325" cy="6096000"/>
            <a:chOff x="106" y="144"/>
            <a:chExt cx="5558" cy="3840"/>
          </a:xfrm>
        </p:grpSpPr>
        <p:sp>
          <p:nvSpPr>
            <p:cNvPr id="491528"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defRPr/>
              </a:pPr>
              <a:endParaRPr lang="zh-CN" altLang="zh-CN" sz="2400">
                <a:latin typeface="Times New Roman" pitchFamily="18" charset="0"/>
              </a:endParaRPr>
            </a:p>
          </p:txBody>
        </p:sp>
        <p:sp>
          <p:nvSpPr>
            <p:cNvPr id="491529"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874"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Lst>
  <p:transition>
    <p:blinds dir="vert"/>
  </p:transition>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2.bin"/><Relationship Id="rId3" Type="http://schemas.openxmlformats.org/officeDocument/2006/relationships/notesSlide" Target="../notesSlides/notesSlide11.xml"/><Relationship Id="rId7" Type="http://schemas.openxmlformats.org/officeDocument/2006/relationships/image" Target="../media/image9.wmf"/><Relationship Id="rId12" Type="http://schemas.openxmlformats.org/officeDocument/2006/relationships/oleObject" Target="../embeddings/oleObject11.bin"/><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oleObject" Target="../embeddings/oleObject10.bin"/><Relationship Id="rId5" Type="http://schemas.openxmlformats.org/officeDocument/2006/relationships/image" Target="../media/image8.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wmf"/><Relationship Id="rId1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3.e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12.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3.xml"/><Relationship Id="rId7" Type="http://schemas.openxmlformats.org/officeDocument/2006/relationships/image" Target="../media/image15.e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14.emf"/><Relationship Id="rId4" Type="http://schemas.openxmlformats.org/officeDocument/2006/relationships/oleObject" Target="../embeddings/oleObject15.bin"/><Relationship Id="rId9" Type="http://schemas.openxmlformats.org/officeDocument/2006/relationships/image" Target="../media/image16.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4.xml"/><Relationship Id="rId7" Type="http://schemas.openxmlformats.org/officeDocument/2006/relationships/image" Target="../media/image18.e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20.emf"/><Relationship Id="rId5" Type="http://schemas.openxmlformats.org/officeDocument/2006/relationships/image" Target="../media/image17.e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9.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5.xml"/><Relationship Id="rId7" Type="http://schemas.openxmlformats.org/officeDocument/2006/relationships/image" Target="../media/image22.e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24.emf"/><Relationship Id="rId5" Type="http://schemas.openxmlformats.org/officeDocument/2006/relationships/image" Target="../media/image21.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3.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29.emf"/><Relationship Id="rId18" Type="http://schemas.openxmlformats.org/officeDocument/2006/relationships/oleObject" Target="../embeddings/oleObject33.bin"/><Relationship Id="rId26" Type="http://schemas.openxmlformats.org/officeDocument/2006/relationships/oleObject" Target="../embeddings/oleObject37.bin"/><Relationship Id="rId3" Type="http://schemas.openxmlformats.org/officeDocument/2006/relationships/notesSlide" Target="../notesSlides/notesSlide16.xml"/><Relationship Id="rId21" Type="http://schemas.openxmlformats.org/officeDocument/2006/relationships/image" Target="../media/image33.emf"/><Relationship Id="rId7" Type="http://schemas.openxmlformats.org/officeDocument/2006/relationships/image" Target="../media/image26.emf"/><Relationship Id="rId12" Type="http://schemas.openxmlformats.org/officeDocument/2006/relationships/oleObject" Target="../embeddings/oleObject30.bin"/><Relationship Id="rId17" Type="http://schemas.openxmlformats.org/officeDocument/2006/relationships/image" Target="../media/image31.emf"/><Relationship Id="rId25" Type="http://schemas.openxmlformats.org/officeDocument/2006/relationships/image" Target="../media/image35.emf"/><Relationship Id="rId2" Type="http://schemas.openxmlformats.org/officeDocument/2006/relationships/slideLayout" Target="../slideLayouts/slideLayout13.xml"/><Relationship Id="rId16" Type="http://schemas.openxmlformats.org/officeDocument/2006/relationships/oleObject" Target="../embeddings/oleObject32.bin"/><Relationship Id="rId20" Type="http://schemas.openxmlformats.org/officeDocument/2006/relationships/oleObject" Target="../embeddings/oleObject34.bin"/><Relationship Id="rId29" Type="http://schemas.openxmlformats.org/officeDocument/2006/relationships/image" Target="../media/image37.emf"/><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28.emf"/><Relationship Id="rId24" Type="http://schemas.openxmlformats.org/officeDocument/2006/relationships/oleObject" Target="../embeddings/oleObject36.bin"/><Relationship Id="rId5" Type="http://schemas.openxmlformats.org/officeDocument/2006/relationships/image" Target="../media/image25.emf"/><Relationship Id="rId15" Type="http://schemas.openxmlformats.org/officeDocument/2006/relationships/image" Target="../media/image30.emf"/><Relationship Id="rId23" Type="http://schemas.openxmlformats.org/officeDocument/2006/relationships/image" Target="../media/image34.emf"/><Relationship Id="rId28" Type="http://schemas.openxmlformats.org/officeDocument/2006/relationships/oleObject" Target="../embeddings/oleObject38.bin"/><Relationship Id="rId10" Type="http://schemas.openxmlformats.org/officeDocument/2006/relationships/oleObject" Target="../embeddings/oleObject29.bin"/><Relationship Id="rId19" Type="http://schemas.openxmlformats.org/officeDocument/2006/relationships/image" Target="../media/image32.emf"/><Relationship Id="rId4" Type="http://schemas.openxmlformats.org/officeDocument/2006/relationships/oleObject" Target="../embeddings/oleObject26.bin"/><Relationship Id="rId9" Type="http://schemas.openxmlformats.org/officeDocument/2006/relationships/image" Target="../media/image27.emf"/><Relationship Id="rId14" Type="http://schemas.openxmlformats.org/officeDocument/2006/relationships/oleObject" Target="../embeddings/oleObject31.bin"/><Relationship Id="rId22" Type="http://schemas.openxmlformats.org/officeDocument/2006/relationships/oleObject" Target="../embeddings/oleObject35.bin"/><Relationship Id="rId27" Type="http://schemas.openxmlformats.org/officeDocument/2006/relationships/image" Target="../media/image36.emf"/></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slide" Target="slide39.xml"/><Relationship Id="rId4" Type="http://schemas.openxmlformats.org/officeDocument/2006/relationships/slide" Target="slide3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slide" Target="slide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38.emf"/></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5.xml"/><Relationship Id="rId1" Type="http://schemas.openxmlformats.org/officeDocument/2006/relationships/video" Target="file:///E:\mp3&#22791;&#20221;\&#24102;&#26377;&#38452;&#24433;&#30340;&#24773;&#20917;\a1.avi" TargetMode="Externa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slide" Target="slide2.xml"/><Relationship Id="rId2" Type="http://schemas.openxmlformats.org/officeDocument/2006/relationships/slideLayout" Target="../slideLayouts/slideLayout15.xml"/><Relationship Id="rId1" Type="http://schemas.openxmlformats.org/officeDocument/2006/relationships/video" Target="file:///E:\mp3&#22791;&#20221;\&#24102;&#26377;&#38452;&#24433;&#30340;&#24773;&#20917;\a1.avi" TargetMode="External"/><Relationship Id="rId6" Type="http://schemas.openxmlformats.org/officeDocument/2006/relationships/image" Target="../media/image45.jpeg"/><Relationship Id="rId5" Type="http://schemas.openxmlformats.org/officeDocument/2006/relationships/image" Target="../media/image44.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5" Type="http://schemas.openxmlformats.org/officeDocument/2006/relationships/image" Target="../media/image48.png"/><Relationship Id="rId4" Type="http://schemas.openxmlformats.org/officeDocument/2006/relationships/slide" Target="slide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 Target="slide22.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 Target="slide27.xm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13.xml"/><Relationship Id="rId5" Type="http://schemas.openxmlformats.org/officeDocument/2006/relationships/slide" Target="slide30.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 Target="slide32.xml"/><Relationship Id="rId1" Type="http://schemas.openxmlformats.org/officeDocument/2006/relationships/slideLayout" Target="../slideLayouts/slideLayout13.xml"/><Relationship Id="rId5" Type="http://schemas.openxmlformats.org/officeDocument/2006/relationships/image" Target="../media/image56.pn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slide" Target="slide28.xml"/><Relationship Id="rId5" Type="http://schemas.openxmlformats.org/officeDocument/2006/relationships/slide" Target="slide23.xml"/><Relationship Id="rId4" Type="http://schemas.openxmlformats.org/officeDocument/2006/relationships/slide" Target="slide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1981200"/>
            <a:ext cx="7651750" cy="1431925"/>
          </a:xfrm>
        </p:spPr>
        <p:txBody>
          <a:bodyPr/>
          <a:lstStyle/>
          <a:p>
            <a:pPr eaLnBrk="1" hangingPunct="1"/>
            <a:r>
              <a:rPr lang="zh-CN" altLang="en-US" sz="5400" b="1">
                <a:solidFill>
                  <a:srgbClr val="244948"/>
                </a:solidFill>
                <a:latin typeface="方正舒体" pitchFamily="2" charset="-122"/>
                <a:ea typeface="方正舒体" pitchFamily="2" charset="-122"/>
              </a:rPr>
              <a:t>第八章  二值图像的分析</a:t>
            </a:r>
          </a:p>
        </p:txBody>
      </p:sp>
    </p:spTree>
  </p:cSld>
  <p:clrMapOvr>
    <a:masterClrMapping/>
  </p:clrMapOvr>
  <p:transition>
    <p:checker/>
  </p:transition>
</p:sld>
</file>

<file path=ppt/slides/slide1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116013" y="765175"/>
            <a:ext cx="4760912" cy="720725"/>
          </a:xfrm>
        </p:spPr>
        <p:txBody>
          <a:bodyPr/>
          <a:lstStyle/>
          <a:p>
            <a:pPr eaLnBrk="1" hangingPunct="1"/>
            <a:r>
              <a:rPr lang="zh-CN" altLang="en-US">
                <a:latin typeface="黑体" pitchFamily="2" charset="-122"/>
                <a:ea typeface="黑体" pitchFamily="2" charset="-122"/>
              </a:rPr>
              <a:t>贴标签 </a:t>
            </a:r>
            <a:r>
              <a:rPr lang="en-US" altLang="zh-CN" sz="2900">
                <a:latin typeface="Arial" charset="0"/>
                <a:ea typeface="黑体" pitchFamily="2" charset="-122"/>
              </a:rPr>
              <a:t>——</a:t>
            </a:r>
            <a:r>
              <a:rPr lang="en-US" altLang="zh-CN" sz="2900">
                <a:latin typeface="黑体" pitchFamily="2" charset="-122"/>
                <a:ea typeface="黑体" pitchFamily="2" charset="-122"/>
              </a:rPr>
              <a:t> </a:t>
            </a:r>
            <a:r>
              <a:rPr lang="zh-CN" altLang="en-US" sz="2900">
                <a:latin typeface="黑体" pitchFamily="2" charset="-122"/>
                <a:ea typeface="黑体" pitchFamily="2" charset="-122"/>
              </a:rPr>
              <a:t>算法步骤</a:t>
            </a:r>
          </a:p>
        </p:txBody>
      </p:sp>
      <p:sp>
        <p:nvSpPr>
          <p:cNvPr id="268291" name="Rectangle 3"/>
          <p:cNvSpPr>
            <a:spLocks noGrp="1" noChangeArrowheads="1"/>
          </p:cNvSpPr>
          <p:nvPr>
            <p:ph type="body" idx="1"/>
          </p:nvPr>
        </p:nvSpPr>
        <p:spPr>
          <a:xfrm>
            <a:off x="381000" y="1905000"/>
            <a:ext cx="8294688" cy="1884363"/>
          </a:xfrm>
        </p:spPr>
        <p:txBody>
          <a:bodyPr/>
          <a:lstStyle/>
          <a:p>
            <a:pPr marL="590550" indent="-590550" eaLnBrk="1" hangingPunct="1">
              <a:lnSpc>
                <a:spcPct val="120000"/>
              </a:lnSpc>
              <a:buClr>
                <a:schemeClr val="tx2"/>
              </a:buClr>
              <a:buFont typeface="Wingdings" pitchFamily="2" charset="2"/>
              <a:buAutoNum type="arabicPeriod"/>
            </a:pPr>
            <a:r>
              <a:rPr lang="zh-CN" altLang="en-US" b="1">
                <a:latin typeface="华文细黑" pitchFamily="2" charset="-122"/>
                <a:ea typeface="华文细黑" pitchFamily="2" charset="-122"/>
              </a:rPr>
              <a:t>初始化：设标签号为</a:t>
            </a:r>
            <a:r>
              <a:rPr lang="en-US" altLang="zh-CN" b="1">
                <a:latin typeface="华文细黑" pitchFamily="2" charset="-122"/>
                <a:ea typeface="华文细黑" pitchFamily="2" charset="-122"/>
              </a:rPr>
              <a:t>Lab=0,</a:t>
            </a:r>
            <a:r>
              <a:rPr lang="zh-CN" altLang="en-US" b="1">
                <a:latin typeface="华文细黑" pitchFamily="2" charset="-122"/>
                <a:ea typeface="华文细黑" pitchFamily="2" charset="-122"/>
              </a:rPr>
              <a:t>已贴标签数</a:t>
            </a:r>
            <a:r>
              <a:rPr lang="en-US" altLang="zh-CN" b="1">
                <a:latin typeface="华文细黑" pitchFamily="2" charset="-122"/>
                <a:ea typeface="华文细黑" pitchFamily="2" charset="-122"/>
              </a:rPr>
              <a:t>N=0</a:t>
            </a:r>
            <a:r>
              <a:rPr lang="zh-CN" altLang="en-US" b="1">
                <a:latin typeface="华文细黑" pitchFamily="2" charset="-122"/>
                <a:ea typeface="华文细黑" pitchFamily="2" charset="-122"/>
              </a:rPr>
              <a:t>，标签矩阵</a:t>
            </a:r>
            <a:r>
              <a:rPr lang="en-US" altLang="zh-CN" b="1">
                <a:latin typeface="华文细黑" pitchFamily="2" charset="-122"/>
                <a:ea typeface="华文细黑" pitchFamily="2" charset="-122"/>
              </a:rPr>
              <a:t>g</a:t>
            </a:r>
            <a:r>
              <a:rPr lang="zh-CN" altLang="en-US" b="1">
                <a:latin typeface="华文细黑" pitchFamily="2" charset="-122"/>
                <a:ea typeface="华文细黑" pitchFamily="2" charset="-122"/>
              </a:rPr>
              <a:t>为全</a:t>
            </a:r>
            <a:r>
              <a:rPr lang="en-US" altLang="zh-CN" b="1">
                <a:latin typeface="华文细黑" pitchFamily="2" charset="-122"/>
                <a:ea typeface="华文细黑" pitchFamily="2" charset="-122"/>
              </a:rPr>
              <a:t>0</a:t>
            </a:r>
            <a:r>
              <a:rPr lang="zh-CN" altLang="en-US" b="1">
                <a:latin typeface="华文细黑" pitchFamily="2" charset="-122"/>
                <a:ea typeface="华文细黑" pitchFamily="2" charset="-122"/>
              </a:rPr>
              <a:t>阵，按照从上到下，从左到右的顺序寻找未贴标签的目标点；</a:t>
            </a:r>
          </a:p>
        </p:txBody>
      </p:sp>
      <p:sp>
        <p:nvSpPr>
          <p:cNvPr id="268292" name="Text Box 4"/>
          <p:cNvSpPr txBox="1">
            <a:spLocks noChangeArrowheads="1"/>
          </p:cNvSpPr>
          <p:nvPr/>
        </p:nvSpPr>
        <p:spPr bwMode="auto">
          <a:xfrm>
            <a:off x="611188" y="3644900"/>
            <a:ext cx="6172200" cy="457200"/>
          </a:xfrm>
          <a:prstGeom prst="rect">
            <a:avLst/>
          </a:prstGeom>
          <a:noFill/>
          <a:ln w="9525">
            <a:noFill/>
            <a:miter lim="800000"/>
            <a:headEnd/>
            <a:tailEnd/>
          </a:ln>
        </p:spPr>
        <p:txBody>
          <a:bodyPr>
            <a:spAutoFit/>
          </a:bodyPr>
          <a:lstStyle/>
          <a:p>
            <a:pPr>
              <a:spcBef>
                <a:spcPct val="50000"/>
              </a:spcBef>
            </a:pPr>
            <a:r>
              <a:rPr kumimoji="1" lang="zh-CN" altLang="en-US" sz="2400">
                <a:latin typeface="黑体" pitchFamily="2" charset="-122"/>
                <a:ea typeface="黑体" pitchFamily="2" charset="-122"/>
              </a:rPr>
              <a:t>例：</a:t>
            </a:r>
          </a:p>
        </p:txBody>
      </p:sp>
      <p:graphicFrame>
        <p:nvGraphicFramePr>
          <p:cNvPr id="268293" name="Object 5"/>
          <p:cNvGraphicFramePr>
            <a:graphicFrameLocks noChangeAspect="1"/>
          </p:cNvGraphicFramePr>
          <p:nvPr/>
        </p:nvGraphicFramePr>
        <p:xfrm>
          <a:off x="5292725" y="4005263"/>
          <a:ext cx="2203450" cy="1903412"/>
        </p:xfrm>
        <a:graphic>
          <a:graphicData uri="http://schemas.openxmlformats.org/presentationml/2006/ole">
            <mc:AlternateContent xmlns:mc="http://schemas.openxmlformats.org/markup-compatibility/2006">
              <mc:Choice xmlns:v="urn:schemas-microsoft-com:vml" Requires="v">
                <p:oleObj spid="_x0000_s3076" name="Equation" r:id="rId4" imgW="1587240" imgH="1371600" progId="Equation.DSMT4">
                  <p:embed/>
                </p:oleObj>
              </mc:Choice>
              <mc:Fallback>
                <p:oleObj name="Equation" r:id="rId4" imgW="1587240" imgH="1371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4005263"/>
                        <a:ext cx="2203450" cy="1903412"/>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pSp>
        <p:nvGrpSpPr>
          <p:cNvPr id="2" name="Group 6"/>
          <p:cNvGrpSpPr>
            <a:grpSpLocks/>
          </p:cNvGrpSpPr>
          <p:nvPr/>
        </p:nvGrpSpPr>
        <p:grpSpPr bwMode="auto">
          <a:xfrm>
            <a:off x="1908175" y="4005263"/>
            <a:ext cx="2447925" cy="1873250"/>
            <a:chOff x="912" y="2304"/>
            <a:chExt cx="1776" cy="1522"/>
          </a:xfrm>
        </p:grpSpPr>
        <p:graphicFrame>
          <p:nvGraphicFramePr>
            <p:cNvPr id="3075" name="Object 7"/>
            <p:cNvGraphicFramePr>
              <a:graphicFrameLocks noChangeAspect="1"/>
            </p:cNvGraphicFramePr>
            <p:nvPr/>
          </p:nvGraphicFramePr>
          <p:xfrm>
            <a:off x="912" y="2304"/>
            <a:ext cx="1776" cy="1522"/>
          </p:xfrm>
          <a:graphic>
            <a:graphicData uri="http://schemas.openxmlformats.org/presentationml/2006/ole">
              <mc:AlternateContent xmlns:mc="http://schemas.openxmlformats.org/markup-compatibility/2006">
                <mc:Choice xmlns:v="urn:schemas-microsoft-com:vml" Requires="v">
                  <p:oleObj spid="_x0000_s3077" name="Equation" r:id="rId6" imgW="1600200" imgH="1371600" progId="Equation.DSMT4">
                    <p:embed/>
                  </p:oleObj>
                </mc:Choice>
                <mc:Fallback>
                  <p:oleObj name="Equation" r:id="rId6" imgW="1600200" imgH="1371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2304"/>
                          <a:ext cx="1776" cy="1522"/>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3080" name="Oval 8"/>
            <p:cNvSpPr>
              <a:spLocks noChangeArrowheads="1"/>
            </p:cNvSpPr>
            <p:nvPr/>
          </p:nvSpPr>
          <p:spPr bwMode="auto">
            <a:xfrm>
              <a:off x="1488" y="2304"/>
              <a:ext cx="192" cy="240"/>
            </a:xfrm>
            <a:prstGeom prst="ellipse">
              <a:avLst/>
            </a:prstGeom>
            <a:noFill/>
            <a:ln w="19050">
              <a:solidFill>
                <a:srgbClr val="FF0066"/>
              </a:solidFill>
              <a:miter lim="800000"/>
              <a:headEnd/>
              <a:tailEnd/>
            </a:ln>
          </p:spPr>
          <p:txBody>
            <a:bodyPr wrap="none" anchor="ctr"/>
            <a:lstStyle/>
            <a:p>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blinds(horizontal)">
                                      <p:cBhvr>
                                        <p:cTn id="7" dur="500"/>
                                        <p:tgtEl>
                                          <p:spTgt spid="268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8292"/>
                                        </p:tgtEl>
                                        <p:attrNameLst>
                                          <p:attrName>style.visibility</p:attrName>
                                        </p:attrNameLst>
                                      </p:cBhvr>
                                      <p:to>
                                        <p:strVal val="visible"/>
                                      </p:to>
                                    </p:set>
                                    <p:animEffect transition="in" filter="blinds(horizontal)">
                                      <p:cBhvr>
                                        <p:cTn id="12" dur="500"/>
                                        <p:tgtEl>
                                          <p:spTgt spid="2682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8293"/>
                                        </p:tgtEl>
                                        <p:attrNameLst>
                                          <p:attrName>style.visibility</p:attrName>
                                        </p:attrNameLst>
                                      </p:cBhvr>
                                      <p:to>
                                        <p:strVal val="visible"/>
                                      </p:to>
                                    </p:set>
                                    <p:animEffect transition="in" filter="blinds(horizontal)">
                                      <p:cBhvr>
                                        <p:cTn id="22" dur="500"/>
                                        <p:tgtEl>
                                          <p:spTgt spid="268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P spid="26829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105"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贴标签 </a:t>
            </a:r>
            <a:r>
              <a:rPr lang="en-US" altLang="zh-CN" sz="2900">
                <a:latin typeface="Arial" charset="0"/>
                <a:ea typeface="黑体" pitchFamily="2" charset="-122"/>
              </a:rPr>
              <a:t>——</a:t>
            </a:r>
            <a:r>
              <a:rPr lang="en-US" altLang="zh-CN" sz="2900">
                <a:latin typeface="黑体" pitchFamily="2" charset="-122"/>
                <a:ea typeface="黑体" pitchFamily="2" charset="-122"/>
              </a:rPr>
              <a:t> </a:t>
            </a:r>
            <a:r>
              <a:rPr lang="zh-CN" altLang="en-US" sz="2900">
                <a:latin typeface="黑体" pitchFamily="2" charset="-122"/>
                <a:ea typeface="黑体" pitchFamily="2" charset="-122"/>
              </a:rPr>
              <a:t>算法步骤</a:t>
            </a:r>
          </a:p>
        </p:txBody>
      </p:sp>
      <p:sp>
        <p:nvSpPr>
          <p:cNvPr id="267267" name="Rectangle 3"/>
          <p:cNvSpPr>
            <a:spLocks noGrp="1" noChangeArrowheads="1"/>
          </p:cNvSpPr>
          <p:nvPr>
            <p:ph type="body" sz="half" idx="1"/>
          </p:nvPr>
        </p:nvSpPr>
        <p:spPr>
          <a:xfrm>
            <a:off x="755650" y="1773238"/>
            <a:ext cx="6985000" cy="1223962"/>
          </a:xfrm>
        </p:spPr>
        <p:txBody>
          <a:bodyPr/>
          <a:lstStyle/>
          <a:p>
            <a:pPr marL="590550" indent="-590550" eaLnBrk="1" hangingPunct="1">
              <a:lnSpc>
                <a:spcPct val="120000"/>
              </a:lnSpc>
              <a:buClr>
                <a:schemeClr val="tx2"/>
              </a:buClr>
              <a:buFont typeface="Wingdings" pitchFamily="2" charset="2"/>
              <a:buNone/>
            </a:pPr>
            <a:r>
              <a:rPr lang="en-US" altLang="zh-CN" sz="2700">
                <a:solidFill>
                  <a:schemeClr val="tx2"/>
                </a:solidFill>
                <a:latin typeface="黑体" pitchFamily="2" charset="-122"/>
                <a:ea typeface="黑体" pitchFamily="2" charset="-122"/>
              </a:rPr>
              <a:t>2.</a:t>
            </a:r>
            <a:r>
              <a:rPr lang="en-US" altLang="zh-CN" sz="2700">
                <a:latin typeface="黑体" pitchFamily="2" charset="-122"/>
                <a:ea typeface="黑体" pitchFamily="2" charset="-122"/>
              </a:rPr>
              <a:t> </a:t>
            </a:r>
            <a:r>
              <a:rPr lang="zh-CN" altLang="en-US" sz="2800" b="1">
                <a:latin typeface="黑体" pitchFamily="2" charset="-122"/>
                <a:ea typeface="华文细黑" pitchFamily="2" charset="-122"/>
              </a:rPr>
              <a:t>检查相邻像素的状态：根据模板中的相邻像素的状态进行相应的处理；</a:t>
            </a:r>
          </a:p>
        </p:txBody>
      </p:sp>
      <p:sp>
        <p:nvSpPr>
          <p:cNvPr id="267268" name="Text Box 4"/>
          <p:cNvSpPr txBox="1">
            <a:spLocks noChangeArrowheads="1"/>
          </p:cNvSpPr>
          <p:nvPr/>
        </p:nvSpPr>
        <p:spPr bwMode="auto">
          <a:xfrm>
            <a:off x="611188" y="3141663"/>
            <a:ext cx="6172200" cy="457200"/>
          </a:xfrm>
          <a:prstGeom prst="rect">
            <a:avLst/>
          </a:prstGeom>
          <a:noFill/>
          <a:ln w="9525">
            <a:noFill/>
            <a:miter lim="800000"/>
            <a:headEnd/>
            <a:tailEnd/>
          </a:ln>
        </p:spPr>
        <p:txBody>
          <a:bodyPr>
            <a:spAutoFit/>
          </a:bodyPr>
          <a:lstStyle/>
          <a:p>
            <a:pPr>
              <a:spcBef>
                <a:spcPct val="50000"/>
              </a:spcBef>
            </a:pPr>
            <a:r>
              <a:rPr kumimoji="1" lang="zh-CN" altLang="en-US" sz="2400">
                <a:latin typeface="黑体" pitchFamily="2" charset="-122"/>
                <a:ea typeface="黑体" pitchFamily="2" charset="-122"/>
              </a:rPr>
              <a:t>例：</a:t>
            </a:r>
          </a:p>
        </p:txBody>
      </p:sp>
      <p:grpSp>
        <p:nvGrpSpPr>
          <p:cNvPr id="2" name="Group 46"/>
          <p:cNvGrpSpPr>
            <a:grpSpLocks/>
          </p:cNvGrpSpPr>
          <p:nvPr/>
        </p:nvGrpSpPr>
        <p:grpSpPr bwMode="auto">
          <a:xfrm>
            <a:off x="1116013" y="3284538"/>
            <a:ext cx="2420937" cy="1731962"/>
            <a:chOff x="912" y="2304"/>
            <a:chExt cx="1776" cy="1522"/>
          </a:xfrm>
        </p:grpSpPr>
        <p:graphicFrame>
          <p:nvGraphicFramePr>
            <p:cNvPr id="4104" name="Object 43"/>
            <p:cNvGraphicFramePr>
              <a:graphicFrameLocks noChangeAspect="1"/>
            </p:cNvGraphicFramePr>
            <p:nvPr/>
          </p:nvGraphicFramePr>
          <p:xfrm>
            <a:off x="912" y="2304"/>
            <a:ext cx="1776" cy="1522"/>
          </p:xfrm>
          <a:graphic>
            <a:graphicData uri="http://schemas.openxmlformats.org/presentationml/2006/ole">
              <mc:AlternateContent xmlns:mc="http://schemas.openxmlformats.org/markup-compatibility/2006">
                <mc:Choice xmlns:v="urn:schemas-microsoft-com:vml" Requires="v">
                  <p:oleObj spid="_x0000_s4105" name="Equation" r:id="rId4" imgW="1600200" imgH="1371600" progId="Equation.DSMT4">
                    <p:embed/>
                  </p:oleObj>
                </mc:Choice>
                <mc:Fallback>
                  <p:oleObj name="Equation" r:id="rId4" imgW="1600200" imgH="1371600" progId="Equation.DSMT4">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2304"/>
                          <a:ext cx="1776" cy="1522"/>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4127" name="Oval 45"/>
            <p:cNvSpPr>
              <a:spLocks noChangeArrowheads="1"/>
            </p:cNvSpPr>
            <p:nvPr/>
          </p:nvSpPr>
          <p:spPr bwMode="auto">
            <a:xfrm>
              <a:off x="1488" y="2304"/>
              <a:ext cx="192" cy="240"/>
            </a:xfrm>
            <a:prstGeom prst="ellipse">
              <a:avLst/>
            </a:prstGeom>
            <a:noFill/>
            <a:ln w="19050">
              <a:solidFill>
                <a:srgbClr val="FF0066"/>
              </a:solidFill>
              <a:miter lim="800000"/>
              <a:headEnd/>
              <a:tailEnd/>
            </a:ln>
          </p:spPr>
          <p:txBody>
            <a:bodyPr wrap="none" anchor="ctr"/>
            <a:lstStyle/>
            <a:p>
              <a:endParaRPr lang="zh-CN" altLang="en-US"/>
            </a:p>
          </p:txBody>
        </p:sp>
      </p:grpSp>
      <p:grpSp>
        <p:nvGrpSpPr>
          <p:cNvPr id="3" name="Group 91"/>
          <p:cNvGrpSpPr>
            <a:grpSpLocks/>
          </p:cNvGrpSpPr>
          <p:nvPr/>
        </p:nvGrpSpPr>
        <p:grpSpPr bwMode="auto">
          <a:xfrm>
            <a:off x="6011863" y="2924175"/>
            <a:ext cx="1574800" cy="1506538"/>
            <a:chOff x="4262" y="1640"/>
            <a:chExt cx="992" cy="949"/>
          </a:xfrm>
        </p:grpSpPr>
        <p:sp>
          <p:nvSpPr>
            <p:cNvPr id="4121" name="Rectangle 76"/>
            <p:cNvSpPr>
              <a:spLocks noChangeArrowheads="1"/>
            </p:cNvSpPr>
            <p:nvPr/>
          </p:nvSpPr>
          <p:spPr bwMode="auto">
            <a:xfrm>
              <a:off x="4332" y="1752"/>
              <a:ext cx="816" cy="81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4099" name="Object 62"/>
            <p:cNvGraphicFramePr>
              <a:graphicFrameLocks noChangeAspect="1"/>
            </p:cNvGraphicFramePr>
            <p:nvPr/>
          </p:nvGraphicFramePr>
          <p:xfrm>
            <a:off x="4878" y="2024"/>
            <a:ext cx="318" cy="338"/>
          </p:xfrm>
          <a:graphic>
            <a:graphicData uri="http://schemas.openxmlformats.org/presentationml/2006/ole">
              <mc:AlternateContent xmlns:mc="http://schemas.openxmlformats.org/markup-compatibility/2006">
                <mc:Choice xmlns:v="urn:schemas-microsoft-com:vml" Requires="v">
                  <p:oleObj spid="_x0000_s4106" name="公式" r:id="rId6" imgW="164880" imgH="177480" progId="Equation.3">
                    <p:embed/>
                  </p:oleObj>
                </mc:Choice>
                <mc:Fallback>
                  <p:oleObj name="公式" r:id="rId6" imgW="164880" imgH="177480" progId="Equation.3">
                    <p:embed/>
                    <p:pic>
                      <p:nvPicPr>
                        <p:cNvPr id="0" name="Object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8" y="2024"/>
                          <a:ext cx="318" cy="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64"/>
            <p:cNvGraphicFramePr>
              <a:graphicFrameLocks noChangeAspect="1"/>
            </p:cNvGraphicFramePr>
            <p:nvPr/>
          </p:nvGraphicFramePr>
          <p:xfrm>
            <a:off x="4558" y="1979"/>
            <a:ext cx="372" cy="408"/>
          </p:xfrm>
          <a:graphic>
            <a:graphicData uri="http://schemas.openxmlformats.org/presentationml/2006/ole">
              <mc:AlternateContent xmlns:mc="http://schemas.openxmlformats.org/markup-compatibility/2006">
                <mc:Choice xmlns:v="urn:schemas-microsoft-com:vml" Requires="v">
                  <p:oleObj spid="_x0000_s4107" name="公式" r:id="rId8" imgW="114120" imgH="126720" progId="Equation.3">
                    <p:embed/>
                  </p:oleObj>
                </mc:Choice>
                <mc:Fallback>
                  <p:oleObj name="公式" r:id="rId8" imgW="114120" imgH="126720" progId="Equation.3">
                    <p:embed/>
                    <p:pic>
                      <p:nvPicPr>
                        <p:cNvPr id="0" name="Object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8" y="1979"/>
                          <a:ext cx="372"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2" name="Rectangle 68"/>
            <p:cNvSpPr>
              <a:spLocks noChangeArrowheads="1"/>
            </p:cNvSpPr>
            <p:nvPr/>
          </p:nvSpPr>
          <p:spPr bwMode="auto">
            <a:xfrm>
              <a:off x="4262" y="1888"/>
              <a:ext cx="428" cy="442"/>
            </a:xfrm>
            <a:prstGeom prst="rect">
              <a:avLst/>
            </a:prstGeom>
            <a:noFill/>
            <a:ln w="9525">
              <a:noFill/>
              <a:miter lim="800000"/>
              <a:headEnd/>
              <a:tailEnd/>
            </a:ln>
          </p:spPr>
          <p:txBody>
            <a:bodyPr>
              <a:spAutoFit/>
            </a:bodyPr>
            <a:lstStyle/>
            <a:p>
              <a:r>
                <a:rPr lang="en-US" altLang="zh-CN" sz="4000"/>
                <a:t>☻</a:t>
              </a:r>
            </a:p>
          </p:txBody>
        </p:sp>
        <p:grpSp>
          <p:nvGrpSpPr>
            <p:cNvPr id="4123" name="Group 90"/>
            <p:cNvGrpSpPr>
              <a:grpSpLocks/>
            </p:cNvGrpSpPr>
            <p:nvPr/>
          </p:nvGrpSpPr>
          <p:grpSpPr bwMode="auto">
            <a:xfrm>
              <a:off x="4268" y="1640"/>
              <a:ext cx="986" cy="451"/>
              <a:chOff x="2789" y="1979"/>
              <a:chExt cx="986" cy="451"/>
            </a:xfrm>
          </p:grpSpPr>
          <p:sp>
            <p:nvSpPr>
              <p:cNvPr id="4124" name="Rectangle 66"/>
              <p:cNvSpPr>
                <a:spLocks noChangeArrowheads="1"/>
              </p:cNvSpPr>
              <p:nvPr/>
            </p:nvSpPr>
            <p:spPr bwMode="auto">
              <a:xfrm>
                <a:off x="3061" y="1979"/>
                <a:ext cx="444" cy="442"/>
              </a:xfrm>
              <a:prstGeom prst="rect">
                <a:avLst/>
              </a:prstGeom>
              <a:noFill/>
              <a:ln w="9525">
                <a:noFill/>
                <a:miter lim="800000"/>
                <a:headEnd/>
                <a:tailEnd/>
              </a:ln>
            </p:spPr>
            <p:txBody>
              <a:bodyPr>
                <a:spAutoFit/>
              </a:bodyPr>
              <a:lstStyle/>
              <a:p>
                <a:r>
                  <a:rPr lang="en-US" altLang="zh-CN" sz="4000"/>
                  <a:t>☻</a:t>
                </a:r>
              </a:p>
            </p:txBody>
          </p:sp>
          <p:sp>
            <p:nvSpPr>
              <p:cNvPr id="4125" name="Rectangle 67"/>
              <p:cNvSpPr>
                <a:spLocks noChangeArrowheads="1"/>
              </p:cNvSpPr>
              <p:nvPr/>
            </p:nvSpPr>
            <p:spPr bwMode="auto">
              <a:xfrm>
                <a:off x="2789" y="1979"/>
                <a:ext cx="499" cy="442"/>
              </a:xfrm>
              <a:prstGeom prst="rect">
                <a:avLst/>
              </a:prstGeom>
              <a:noFill/>
              <a:ln w="9525">
                <a:noFill/>
                <a:miter lim="800000"/>
                <a:headEnd/>
                <a:tailEnd/>
              </a:ln>
            </p:spPr>
            <p:txBody>
              <a:bodyPr>
                <a:spAutoFit/>
              </a:bodyPr>
              <a:lstStyle/>
              <a:p>
                <a:r>
                  <a:rPr lang="en-US" altLang="zh-CN" sz="4000"/>
                  <a:t>☻</a:t>
                </a:r>
              </a:p>
            </p:txBody>
          </p:sp>
          <p:sp>
            <p:nvSpPr>
              <p:cNvPr id="4126" name="Rectangle 69"/>
              <p:cNvSpPr>
                <a:spLocks noChangeArrowheads="1"/>
              </p:cNvSpPr>
              <p:nvPr/>
            </p:nvSpPr>
            <p:spPr bwMode="auto">
              <a:xfrm>
                <a:off x="3330" y="1988"/>
                <a:ext cx="445" cy="442"/>
              </a:xfrm>
              <a:prstGeom prst="rect">
                <a:avLst/>
              </a:prstGeom>
              <a:noFill/>
              <a:ln w="9525">
                <a:noFill/>
                <a:miter lim="800000"/>
                <a:headEnd/>
                <a:tailEnd/>
              </a:ln>
            </p:spPr>
            <p:txBody>
              <a:bodyPr>
                <a:spAutoFit/>
              </a:bodyPr>
              <a:lstStyle/>
              <a:p>
                <a:r>
                  <a:rPr lang="en-US" altLang="zh-CN" sz="4000"/>
                  <a:t>☻</a:t>
                </a:r>
              </a:p>
            </p:txBody>
          </p:sp>
        </p:grpSp>
        <p:graphicFrame>
          <p:nvGraphicFramePr>
            <p:cNvPr id="4101" name="Object 70"/>
            <p:cNvGraphicFramePr>
              <a:graphicFrameLocks noChangeAspect="1"/>
            </p:cNvGraphicFramePr>
            <p:nvPr/>
          </p:nvGraphicFramePr>
          <p:xfrm>
            <a:off x="4876" y="2251"/>
            <a:ext cx="318" cy="338"/>
          </p:xfrm>
          <a:graphic>
            <a:graphicData uri="http://schemas.openxmlformats.org/presentationml/2006/ole">
              <mc:AlternateContent xmlns:mc="http://schemas.openxmlformats.org/markup-compatibility/2006">
                <mc:Choice xmlns:v="urn:schemas-microsoft-com:vml" Requires="v">
                  <p:oleObj spid="_x0000_s4108" name="公式" r:id="rId10" imgW="164880" imgH="177480" progId="Equation.3">
                    <p:embed/>
                  </p:oleObj>
                </mc:Choice>
                <mc:Fallback>
                  <p:oleObj name="公式" r:id="rId10" imgW="164880" imgH="177480" progId="Equation.3">
                    <p:embed/>
                    <p:pic>
                      <p:nvPicPr>
                        <p:cNvPr id="0" name="Object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 y="2251"/>
                          <a:ext cx="318" cy="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1"/>
            <p:cNvGraphicFramePr>
              <a:graphicFrameLocks noChangeAspect="1"/>
            </p:cNvGraphicFramePr>
            <p:nvPr/>
          </p:nvGraphicFramePr>
          <p:xfrm>
            <a:off x="4604" y="2251"/>
            <a:ext cx="318" cy="338"/>
          </p:xfrm>
          <a:graphic>
            <a:graphicData uri="http://schemas.openxmlformats.org/presentationml/2006/ole">
              <mc:AlternateContent xmlns:mc="http://schemas.openxmlformats.org/markup-compatibility/2006">
                <mc:Choice xmlns:v="urn:schemas-microsoft-com:vml" Requires="v">
                  <p:oleObj spid="_x0000_s4109" name="公式" r:id="rId11" imgW="164880" imgH="177480" progId="Equation.3">
                    <p:embed/>
                  </p:oleObj>
                </mc:Choice>
                <mc:Fallback>
                  <p:oleObj name="公式" r:id="rId11" imgW="164880" imgH="177480" progId="Equation.3">
                    <p:embed/>
                    <p:pic>
                      <p:nvPicPr>
                        <p:cNvPr id="0" name="Object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4" y="2251"/>
                          <a:ext cx="318" cy="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72"/>
            <p:cNvGraphicFramePr>
              <a:graphicFrameLocks noChangeAspect="1"/>
            </p:cNvGraphicFramePr>
            <p:nvPr/>
          </p:nvGraphicFramePr>
          <p:xfrm>
            <a:off x="4332" y="2251"/>
            <a:ext cx="317" cy="338"/>
          </p:xfrm>
          <a:graphic>
            <a:graphicData uri="http://schemas.openxmlformats.org/presentationml/2006/ole">
              <mc:AlternateContent xmlns:mc="http://schemas.openxmlformats.org/markup-compatibility/2006">
                <mc:Choice xmlns:v="urn:schemas-microsoft-com:vml" Requires="v">
                  <p:oleObj spid="_x0000_s4110" name="公式" r:id="rId12" imgW="164880" imgH="177480" progId="Equation.3">
                    <p:embed/>
                  </p:oleObj>
                </mc:Choice>
                <mc:Fallback>
                  <p:oleObj name="公式" r:id="rId12" imgW="164880" imgH="177480" progId="Equation.3">
                    <p:embed/>
                    <p:pic>
                      <p:nvPicPr>
                        <p:cNvPr id="0" name="Object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2" y="2251"/>
                          <a:ext cx="317" cy="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80"/>
          <p:cNvGrpSpPr>
            <a:grpSpLocks/>
          </p:cNvGrpSpPr>
          <p:nvPr/>
        </p:nvGrpSpPr>
        <p:grpSpPr bwMode="auto">
          <a:xfrm>
            <a:off x="4140200" y="3573463"/>
            <a:ext cx="841375" cy="668337"/>
            <a:chOff x="2713" y="2420"/>
            <a:chExt cx="530" cy="421"/>
          </a:xfrm>
        </p:grpSpPr>
        <p:sp>
          <p:nvSpPr>
            <p:cNvPr id="4119" name="AutoShape 78"/>
            <p:cNvSpPr>
              <a:spLocks noChangeArrowheads="1"/>
            </p:cNvSpPr>
            <p:nvPr/>
          </p:nvSpPr>
          <p:spPr bwMode="auto">
            <a:xfrm>
              <a:off x="2744" y="2614"/>
              <a:ext cx="499" cy="227"/>
            </a:xfrm>
            <a:prstGeom prst="rightArrow">
              <a:avLst>
                <a:gd name="adj1" fmla="val 50000"/>
                <a:gd name="adj2" fmla="val 54956"/>
              </a:avLst>
            </a:prstGeom>
            <a:solidFill>
              <a:srgbClr val="3333FF"/>
            </a:solidFill>
            <a:ln w="9525">
              <a:solidFill>
                <a:schemeClr val="tx1"/>
              </a:solidFill>
              <a:miter lim="800000"/>
              <a:headEnd/>
              <a:tailEnd/>
            </a:ln>
          </p:spPr>
          <p:txBody>
            <a:bodyPr wrap="none" anchor="ctr"/>
            <a:lstStyle/>
            <a:p>
              <a:endParaRPr lang="zh-CN" altLang="en-US"/>
            </a:p>
          </p:txBody>
        </p:sp>
        <p:sp>
          <p:nvSpPr>
            <p:cNvPr id="4120" name="Text Box 79"/>
            <p:cNvSpPr txBox="1">
              <a:spLocks noChangeArrowheads="1"/>
            </p:cNvSpPr>
            <p:nvPr/>
          </p:nvSpPr>
          <p:spPr bwMode="auto">
            <a:xfrm>
              <a:off x="2713" y="2420"/>
              <a:ext cx="530" cy="231"/>
            </a:xfrm>
            <a:prstGeom prst="rect">
              <a:avLst/>
            </a:prstGeom>
            <a:noFill/>
            <a:ln w="9525">
              <a:noFill/>
              <a:miter lim="800000"/>
              <a:headEnd/>
              <a:tailEnd/>
            </a:ln>
          </p:spPr>
          <p:txBody>
            <a:bodyPr>
              <a:spAutoFit/>
            </a:bodyPr>
            <a:lstStyle/>
            <a:p>
              <a:pPr>
                <a:spcBef>
                  <a:spcPct val="50000"/>
                </a:spcBef>
              </a:pPr>
              <a:r>
                <a:rPr lang="zh-CN" altLang="en-US" b="1">
                  <a:ea typeface="华文细黑" pitchFamily="2" charset="-122"/>
                </a:rPr>
                <a:t>模板</a:t>
              </a:r>
            </a:p>
          </p:txBody>
        </p:sp>
      </p:grpSp>
      <p:grpSp>
        <p:nvGrpSpPr>
          <p:cNvPr id="6" name="Group 89"/>
          <p:cNvGrpSpPr>
            <a:grpSpLocks/>
          </p:cNvGrpSpPr>
          <p:nvPr/>
        </p:nvGrpSpPr>
        <p:grpSpPr bwMode="auto">
          <a:xfrm>
            <a:off x="5292725" y="4508500"/>
            <a:ext cx="3384550" cy="1655763"/>
            <a:chOff x="2971" y="2886"/>
            <a:chExt cx="2132" cy="1043"/>
          </a:xfrm>
        </p:grpSpPr>
        <p:sp>
          <p:nvSpPr>
            <p:cNvPr id="4112" name="Rectangle 88"/>
            <p:cNvSpPr>
              <a:spLocks noChangeArrowheads="1"/>
            </p:cNvSpPr>
            <p:nvPr/>
          </p:nvSpPr>
          <p:spPr bwMode="auto">
            <a:xfrm>
              <a:off x="2971" y="2886"/>
              <a:ext cx="2041" cy="1043"/>
            </a:xfrm>
            <a:prstGeom prst="rect">
              <a:avLst/>
            </a:prstGeom>
            <a:solidFill>
              <a:srgbClr val="FFE1FF"/>
            </a:solidFill>
            <a:ln w="38100" cmpd="dbl">
              <a:solidFill>
                <a:srgbClr val="FF3399"/>
              </a:solidFill>
              <a:miter lim="800000"/>
              <a:headEnd/>
              <a:tailEnd/>
            </a:ln>
          </p:spPr>
          <p:txBody>
            <a:bodyPr wrap="none" anchor="ctr"/>
            <a:lstStyle/>
            <a:p>
              <a:endParaRPr lang="zh-CN" altLang="en-US"/>
            </a:p>
          </p:txBody>
        </p:sp>
        <p:grpSp>
          <p:nvGrpSpPr>
            <p:cNvPr id="4113" name="Group 87"/>
            <p:cNvGrpSpPr>
              <a:grpSpLocks/>
            </p:cNvGrpSpPr>
            <p:nvPr/>
          </p:nvGrpSpPr>
          <p:grpSpPr bwMode="auto">
            <a:xfrm>
              <a:off x="3016" y="2931"/>
              <a:ext cx="2087" cy="955"/>
              <a:chOff x="2381" y="2976"/>
              <a:chExt cx="2087" cy="955"/>
            </a:xfrm>
          </p:grpSpPr>
          <p:grpSp>
            <p:nvGrpSpPr>
              <p:cNvPr id="4114" name="Group 86"/>
              <p:cNvGrpSpPr>
                <a:grpSpLocks/>
              </p:cNvGrpSpPr>
              <p:nvPr/>
            </p:nvGrpSpPr>
            <p:grpSpPr bwMode="auto">
              <a:xfrm>
                <a:off x="2381" y="2976"/>
                <a:ext cx="1950" cy="644"/>
                <a:chOff x="2336" y="3158"/>
                <a:chExt cx="1950" cy="644"/>
              </a:xfrm>
            </p:grpSpPr>
            <p:sp>
              <p:nvSpPr>
                <p:cNvPr id="4117" name="Text Box 81"/>
                <p:cNvSpPr txBox="1">
                  <a:spLocks noChangeArrowheads="1"/>
                </p:cNvSpPr>
                <p:nvPr/>
              </p:nvSpPr>
              <p:spPr bwMode="auto">
                <a:xfrm>
                  <a:off x="2336" y="3158"/>
                  <a:ext cx="1950" cy="327"/>
                </a:xfrm>
                <a:prstGeom prst="rect">
                  <a:avLst/>
                </a:prstGeom>
                <a:noFill/>
                <a:ln w="9525">
                  <a:noFill/>
                  <a:miter lim="800000"/>
                  <a:headEnd/>
                  <a:tailEnd/>
                </a:ln>
              </p:spPr>
              <p:txBody>
                <a:bodyPr>
                  <a:spAutoFit/>
                </a:bodyPr>
                <a:lstStyle/>
                <a:p>
                  <a:pPr>
                    <a:spcBef>
                      <a:spcPct val="50000"/>
                    </a:spcBef>
                  </a:pPr>
                  <a:r>
                    <a:rPr lang="en-US" altLang="zh-CN" sz="2800">
                      <a:cs typeface="Arial" charset="0"/>
                    </a:rPr>
                    <a:t> ☻</a:t>
                  </a:r>
                  <a:r>
                    <a:rPr lang="en-US" altLang="zh-CN" sz="2000">
                      <a:cs typeface="Arial" charset="0"/>
                    </a:rPr>
                    <a:t>=“</a:t>
                  </a:r>
                  <a:r>
                    <a:rPr lang="zh-CN" altLang="en-US" sz="2000" b="1">
                      <a:ea typeface="华文细黑" pitchFamily="2" charset="-122"/>
                      <a:cs typeface="Arial" charset="0"/>
                    </a:rPr>
                    <a:t>已经扫描过的像素</a:t>
                  </a:r>
                  <a:r>
                    <a:rPr lang="zh-CN" altLang="en-US" sz="2000">
                      <a:cs typeface="Arial" charset="0"/>
                    </a:rPr>
                    <a:t>”</a:t>
                  </a:r>
                </a:p>
              </p:txBody>
            </p:sp>
            <p:sp>
              <p:nvSpPr>
                <p:cNvPr id="4118" name="Text Box 82"/>
                <p:cNvSpPr txBox="1">
                  <a:spLocks noChangeArrowheads="1"/>
                </p:cNvSpPr>
                <p:nvPr/>
              </p:nvSpPr>
              <p:spPr bwMode="auto">
                <a:xfrm>
                  <a:off x="2336" y="3475"/>
                  <a:ext cx="1950" cy="327"/>
                </a:xfrm>
                <a:prstGeom prst="rect">
                  <a:avLst/>
                </a:prstGeom>
                <a:noFill/>
                <a:ln w="9525">
                  <a:noFill/>
                  <a:miter lim="800000"/>
                  <a:headEnd/>
                  <a:tailEnd/>
                </a:ln>
              </p:spPr>
              <p:txBody>
                <a:bodyPr>
                  <a:spAutoFit/>
                </a:bodyPr>
                <a:lstStyle/>
                <a:p>
                  <a:pPr>
                    <a:spcBef>
                      <a:spcPct val="50000"/>
                    </a:spcBef>
                  </a:pPr>
                  <a:r>
                    <a:rPr lang="en-US" altLang="zh-CN" sz="2800">
                      <a:latin typeface="宋体" pitchFamily="2" charset="-122"/>
                      <a:cs typeface="Arial" charset="0"/>
                    </a:rPr>
                    <a:t> *</a:t>
                  </a:r>
                  <a:r>
                    <a:rPr lang="en-US" altLang="zh-CN" sz="2000">
                      <a:cs typeface="Arial" charset="0"/>
                    </a:rPr>
                    <a:t>=“</a:t>
                  </a:r>
                  <a:r>
                    <a:rPr lang="zh-CN" altLang="en-US" sz="2000" b="1">
                      <a:ea typeface="华文细黑" pitchFamily="2" charset="-122"/>
                      <a:cs typeface="Arial" charset="0"/>
                    </a:rPr>
                    <a:t>当前像素</a:t>
                  </a:r>
                  <a:r>
                    <a:rPr lang="zh-CN" altLang="en-US" sz="2000">
                      <a:cs typeface="Arial" charset="0"/>
                    </a:rPr>
                    <a:t>”</a:t>
                  </a:r>
                </a:p>
              </p:txBody>
            </p:sp>
          </p:grpSp>
          <p:grpSp>
            <p:nvGrpSpPr>
              <p:cNvPr id="4115" name="Group 85"/>
              <p:cNvGrpSpPr>
                <a:grpSpLocks/>
              </p:cNvGrpSpPr>
              <p:nvPr/>
            </p:nvGrpSpPr>
            <p:grpSpPr bwMode="auto">
              <a:xfrm>
                <a:off x="2517" y="3566"/>
                <a:ext cx="1951" cy="365"/>
                <a:chOff x="3016" y="3612"/>
                <a:chExt cx="1633" cy="365"/>
              </a:xfrm>
            </p:grpSpPr>
            <p:sp>
              <p:nvSpPr>
                <p:cNvPr id="4116" name="Text Box 83"/>
                <p:cNvSpPr txBox="1">
                  <a:spLocks noChangeArrowheads="1"/>
                </p:cNvSpPr>
                <p:nvPr/>
              </p:nvSpPr>
              <p:spPr bwMode="auto">
                <a:xfrm>
                  <a:off x="3016" y="3612"/>
                  <a:ext cx="1633" cy="365"/>
                </a:xfrm>
                <a:prstGeom prst="rect">
                  <a:avLst/>
                </a:prstGeom>
                <a:noFill/>
                <a:ln w="9525">
                  <a:noFill/>
                  <a:miter lim="800000"/>
                  <a:headEnd/>
                  <a:tailEnd/>
                </a:ln>
              </p:spPr>
              <p:txBody>
                <a:bodyPr>
                  <a:spAutoFit/>
                </a:bodyPr>
                <a:lstStyle/>
                <a:p>
                  <a:pPr>
                    <a:spcBef>
                      <a:spcPct val="50000"/>
                    </a:spcBef>
                  </a:pPr>
                  <a:r>
                    <a:rPr lang="en-US" altLang="zh-CN" sz="3200">
                      <a:cs typeface="Arial" charset="0"/>
                    </a:rPr>
                    <a:t>  </a:t>
                  </a:r>
                  <a:r>
                    <a:rPr lang="en-US" altLang="zh-CN" sz="2000">
                      <a:cs typeface="Arial" charset="0"/>
                    </a:rPr>
                    <a:t>=“</a:t>
                  </a:r>
                  <a:r>
                    <a:rPr lang="zh-CN" altLang="en-US" sz="2000" b="1">
                      <a:ea typeface="华文细黑" pitchFamily="2" charset="-122"/>
                      <a:cs typeface="Arial" charset="0"/>
                    </a:rPr>
                    <a:t>未处理的像素</a:t>
                  </a:r>
                  <a:r>
                    <a:rPr lang="zh-CN" altLang="en-US" sz="2000">
                      <a:cs typeface="Arial" charset="0"/>
                    </a:rPr>
                    <a:t>”</a:t>
                  </a:r>
                </a:p>
              </p:txBody>
            </p:sp>
            <p:graphicFrame>
              <p:nvGraphicFramePr>
                <p:cNvPr id="4098" name="Object 84"/>
                <p:cNvGraphicFramePr>
                  <a:graphicFrameLocks noChangeAspect="1"/>
                </p:cNvGraphicFramePr>
                <p:nvPr/>
              </p:nvGraphicFramePr>
              <p:xfrm>
                <a:off x="3016" y="3702"/>
                <a:ext cx="209" cy="225"/>
              </p:xfrm>
              <a:graphic>
                <a:graphicData uri="http://schemas.openxmlformats.org/presentationml/2006/ole">
                  <mc:AlternateContent xmlns:mc="http://schemas.openxmlformats.org/markup-compatibility/2006">
                    <mc:Choice xmlns:v="urn:schemas-microsoft-com:vml" Requires="v">
                      <p:oleObj spid="_x0000_s4111" name="公式" r:id="rId13" imgW="164880" imgH="177480" progId="Equation.3">
                        <p:embed/>
                      </p:oleObj>
                    </mc:Choice>
                    <mc:Fallback>
                      <p:oleObj name="公式" r:id="rId13" imgW="164880" imgH="177480" progId="Equation.3">
                        <p:embed/>
                        <p:pic>
                          <p:nvPicPr>
                            <p:cNvPr id="0" name="Object 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16" y="3702"/>
                              <a:ext cx="209"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Effect transition="in" filter="blinds(horizontal)">
                                      <p:cBhvr>
                                        <p:cTn id="7" dur="500"/>
                                        <p:tgtEl>
                                          <p:spTgt spid="267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7268"/>
                                        </p:tgtEl>
                                        <p:attrNameLst>
                                          <p:attrName>style.visibility</p:attrName>
                                        </p:attrNameLst>
                                      </p:cBhvr>
                                      <p:to>
                                        <p:strVal val="visible"/>
                                      </p:to>
                                    </p:set>
                                    <p:animEffect transition="in" filter="blinds(horizontal)">
                                      <p:cBhvr>
                                        <p:cTn id="12" dur="500"/>
                                        <p:tgtEl>
                                          <p:spTgt spid="2672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P spid="26726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84213" y="404813"/>
            <a:ext cx="7011987" cy="1143000"/>
          </a:xfrm>
        </p:spPr>
        <p:txBody>
          <a:bodyPr/>
          <a:lstStyle/>
          <a:p>
            <a:pPr eaLnBrk="1" hangingPunct="1"/>
            <a:r>
              <a:rPr lang="zh-CN" altLang="en-US">
                <a:latin typeface="黑体" pitchFamily="2" charset="-122"/>
                <a:ea typeface="黑体" pitchFamily="2" charset="-122"/>
              </a:rPr>
              <a:t>贴标签 </a:t>
            </a:r>
            <a:r>
              <a:rPr lang="en-US" altLang="zh-CN" sz="2900">
                <a:latin typeface="Arial" charset="0"/>
                <a:ea typeface="黑体" pitchFamily="2" charset="-122"/>
              </a:rPr>
              <a:t>——</a:t>
            </a:r>
            <a:r>
              <a:rPr lang="en-US" altLang="zh-CN" sz="2900">
                <a:latin typeface="黑体" pitchFamily="2" charset="-122"/>
                <a:ea typeface="黑体" pitchFamily="2" charset="-122"/>
              </a:rPr>
              <a:t> </a:t>
            </a:r>
            <a:r>
              <a:rPr lang="zh-CN" altLang="en-US" sz="2900">
                <a:latin typeface="黑体" pitchFamily="2" charset="-122"/>
                <a:ea typeface="黑体" pitchFamily="2" charset="-122"/>
              </a:rPr>
              <a:t>算法步骤</a:t>
            </a:r>
          </a:p>
        </p:txBody>
      </p:sp>
      <p:sp>
        <p:nvSpPr>
          <p:cNvPr id="269315" name="Rectangle 3"/>
          <p:cNvSpPr>
            <a:spLocks noGrp="1" noChangeArrowheads="1"/>
          </p:cNvSpPr>
          <p:nvPr>
            <p:ph type="body" idx="1"/>
          </p:nvPr>
        </p:nvSpPr>
        <p:spPr>
          <a:xfrm>
            <a:off x="381000" y="1905000"/>
            <a:ext cx="7791450" cy="1295400"/>
          </a:xfrm>
        </p:spPr>
        <p:txBody>
          <a:bodyPr/>
          <a:lstStyle/>
          <a:p>
            <a:pPr eaLnBrk="1" hangingPunct="1">
              <a:lnSpc>
                <a:spcPct val="120000"/>
              </a:lnSpc>
              <a:buClr>
                <a:srgbClr val="FF3399"/>
              </a:buClr>
            </a:pPr>
            <a:r>
              <a:rPr lang="zh-CN" altLang="en-US" b="1">
                <a:latin typeface="华文细黑" pitchFamily="2" charset="-122"/>
                <a:ea typeface="华文细黑" pitchFamily="2" charset="-122"/>
              </a:rPr>
              <a:t>如果扫描过的像素均为</a:t>
            </a:r>
            <a:r>
              <a:rPr lang="en-US" altLang="zh-CN" b="1">
                <a:latin typeface="华文细黑" pitchFamily="2" charset="-122"/>
                <a:ea typeface="华文细黑" pitchFamily="2" charset="-122"/>
              </a:rPr>
              <a:t>0</a:t>
            </a:r>
            <a:r>
              <a:rPr lang="zh-CN" altLang="en-US" b="1">
                <a:latin typeface="华文细黑" pitchFamily="2" charset="-122"/>
                <a:ea typeface="华文细黑" pitchFamily="2" charset="-122"/>
              </a:rPr>
              <a:t>，则</a:t>
            </a:r>
            <a:r>
              <a:rPr lang="en-US" altLang="zh-CN" b="1">
                <a:latin typeface="华文细黑" pitchFamily="2" charset="-122"/>
                <a:ea typeface="华文细黑" pitchFamily="2" charset="-122"/>
              </a:rPr>
              <a:t>Lab=Lab+1, g(i,j)=Lab,N=N+1;</a:t>
            </a:r>
          </a:p>
        </p:txBody>
      </p:sp>
      <p:sp>
        <p:nvSpPr>
          <p:cNvPr id="269316" name="Text Box 4"/>
          <p:cNvSpPr txBox="1">
            <a:spLocks noChangeArrowheads="1"/>
          </p:cNvSpPr>
          <p:nvPr/>
        </p:nvSpPr>
        <p:spPr bwMode="auto">
          <a:xfrm>
            <a:off x="395288" y="3141663"/>
            <a:ext cx="6172200" cy="457200"/>
          </a:xfrm>
          <a:prstGeom prst="rect">
            <a:avLst/>
          </a:prstGeom>
          <a:noFill/>
          <a:ln w="9525">
            <a:noFill/>
            <a:miter lim="800000"/>
            <a:headEnd/>
            <a:tailEnd/>
          </a:ln>
        </p:spPr>
        <p:txBody>
          <a:bodyPr>
            <a:spAutoFit/>
          </a:bodyPr>
          <a:lstStyle/>
          <a:p>
            <a:pPr>
              <a:spcBef>
                <a:spcPct val="50000"/>
              </a:spcBef>
            </a:pPr>
            <a:r>
              <a:rPr kumimoji="1" lang="zh-CN" altLang="en-US" sz="2400">
                <a:latin typeface="黑体" pitchFamily="2" charset="-122"/>
                <a:ea typeface="黑体" pitchFamily="2" charset="-122"/>
              </a:rPr>
              <a:t>例：</a:t>
            </a:r>
          </a:p>
        </p:txBody>
      </p:sp>
      <p:grpSp>
        <p:nvGrpSpPr>
          <p:cNvPr id="2" name="Group 5"/>
          <p:cNvGrpSpPr>
            <a:grpSpLocks/>
          </p:cNvGrpSpPr>
          <p:nvPr/>
        </p:nvGrpSpPr>
        <p:grpSpPr bwMode="auto">
          <a:xfrm>
            <a:off x="1187450" y="3500438"/>
            <a:ext cx="2376488" cy="1944687"/>
            <a:chOff x="912" y="2304"/>
            <a:chExt cx="1776" cy="1522"/>
          </a:xfrm>
        </p:grpSpPr>
        <p:graphicFrame>
          <p:nvGraphicFramePr>
            <p:cNvPr id="5123" name="Object 6"/>
            <p:cNvGraphicFramePr>
              <a:graphicFrameLocks noChangeAspect="1"/>
            </p:cNvGraphicFramePr>
            <p:nvPr/>
          </p:nvGraphicFramePr>
          <p:xfrm>
            <a:off x="912" y="2304"/>
            <a:ext cx="1776" cy="1522"/>
          </p:xfrm>
          <a:graphic>
            <a:graphicData uri="http://schemas.openxmlformats.org/presentationml/2006/ole">
              <mc:AlternateContent xmlns:mc="http://schemas.openxmlformats.org/markup-compatibility/2006">
                <mc:Choice xmlns:v="urn:schemas-microsoft-com:vml" Requires="v">
                  <p:oleObj spid="_x0000_s5124" name="Equation" r:id="rId4" imgW="1600200" imgH="1371600" progId="Equation.DSMT4">
                    <p:embed/>
                  </p:oleObj>
                </mc:Choice>
                <mc:Fallback>
                  <p:oleObj name="Equation" r:id="rId4" imgW="1600200" imgH="1371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2304"/>
                          <a:ext cx="1776" cy="1522"/>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5131" name="Oval 7"/>
            <p:cNvSpPr>
              <a:spLocks noChangeArrowheads="1"/>
            </p:cNvSpPr>
            <p:nvPr/>
          </p:nvSpPr>
          <p:spPr bwMode="auto">
            <a:xfrm>
              <a:off x="1488" y="2304"/>
              <a:ext cx="192" cy="240"/>
            </a:xfrm>
            <a:prstGeom prst="ellipse">
              <a:avLst/>
            </a:prstGeom>
            <a:noFill/>
            <a:ln w="19050">
              <a:solidFill>
                <a:srgbClr val="FF0066"/>
              </a:solidFill>
              <a:miter lim="800000"/>
              <a:headEnd/>
              <a:tailEnd/>
            </a:ln>
          </p:spPr>
          <p:txBody>
            <a:bodyPr wrap="none" anchor="ctr"/>
            <a:lstStyle/>
            <a:p>
              <a:endParaRPr lang="zh-CN" altLang="en-US"/>
            </a:p>
          </p:txBody>
        </p:sp>
      </p:grpSp>
      <p:graphicFrame>
        <p:nvGraphicFramePr>
          <p:cNvPr id="269327" name="Object 15"/>
          <p:cNvGraphicFramePr>
            <a:graphicFrameLocks noChangeAspect="1"/>
          </p:cNvGraphicFramePr>
          <p:nvPr/>
        </p:nvGraphicFramePr>
        <p:xfrm>
          <a:off x="4427538" y="3357563"/>
          <a:ext cx="2303462" cy="1989137"/>
        </p:xfrm>
        <a:graphic>
          <a:graphicData uri="http://schemas.openxmlformats.org/presentationml/2006/ole">
            <mc:AlternateContent xmlns:mc="http://schemas.openxmlformats.org/markup-compatibility/2006">
              <mc:Choice xmlns:v="urn:schemas-microsoft-com:vml" Requires="v">
                <p:oleObj spid="_x0000_s5125" name="Equation" r:id="rId6" imgW="1587240" imgH="1371600" progId="Equation.DSMT4">
                  <p:embed/>
                </p:oleObj>
              </mc:Choice>
              <mc:Fallback>
                <p:oleObj name="Equation" r:id="rId6" imgW="1587240" imgH="137160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3357563"/>
                        <a:ext cx="2303462" cy="1989137"/>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269328" name="Rectangle 16"/>
          <p:cNvSpPr>
            <a:spLocks noChangeArrowheads="1"/>
          </p:cNvSpPr>
          <p:nvPr/>
        </p:nvSpPr>
        <p:spPr bwMode="auto">
          <a:xfrm>
            <a:off x="1619250" y="3260725"/>
            <a:ext cx="936625" cy="838200"/>
          </a:xfrm>
          <a:prstGeom prst="rect">
            <a:avLst/>
          </a:prstGeom>
          <a:noFill/>
          <a:ln w="28575">
            <a:solidFill>
              <a:schemeClr val="hlink"/>
            </a:solidFill>
            <a:prstDash val="sysDot"/>
            <a:miter lim="800000"/>
            <a:headEnd/>
            <a:tailEnd/>
          </a:ln>
        </p:spPr>
        <p:txBody>
          <a:bodyPr wrap="none" anchor="ctr"/>
          <a:lstStyle/>
          <a:p>
            <a:endParaRPr lang="zh-CN" altLang="en-US"/>
          </a:p>
        </p:txBody>
      </p:sp>
      <p:sp>
        <p:nvSpPr>
          <p:cNvPr id="269329" name="AutoShape 17"/>
          <p:cNvSpPr>
            <a:spLocks noChangeArrowheads="1"/>
          </p:cNvSpPr>
          <p:nvPr/>
        </p:nvSpPr>
        <p:spPr bwMode="auto">
          <a:xfrm>
            <a:off x="3708400" y="4149725"/>
            <a:ext cx="304800" cy="3810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269330" name="Text Box 18"/>
          <p:cNvSpPr txBox="1">
            <a:spLocks noChangeArrowheads="1"/>
          </p:cNvSpPr>
          <p:nvPr/>
        </p:nvSpPr>
        <p:spPr bwMode="auto">
          <a:xfrm>
            <a:off x="4500563" y="5445125"/>
            <a:ext cx="2592387" cy="404813"/>
          </a:xfrm>
          <a:prstGeom prst="rect">
            <a:avLst/>
          </a:prstGeom>
          <a:solidFill>
            <a:srgbClr val="CCCCFF"/>
          </a:solidFill>
          <a:ln w="38100" cmpd="dbl">
            <a:solidFill>
              <a:srgbClr val="3333FF"/>
            </a:solidFill>
            <a:miter lim="800000"/>
            <a:headEnd/>
            <a:tailEnd/>
          </a:ln>
        </p:spPr>
        <p:txBody>
          <a:bodyPr>
            <a:spAutoFit/>
          </a:bodyPr>
          <a:lstStyle/>
          <a:p>
            <a:pPr>
              <a:spcBef>
                <a:spcPct val="50000"/>
              </a:spcBef>
            </a:pPr>
            <a:r>
              <a:rPr lang="en-US" altLang="zh-CN"/>
              <a:t> Lab=0+1=1; N=0+1=1</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blinds(horizontal)">
                                      <p:cBhvr>
                                        <p:cTn id="7" dur="500"/>
                                        <p:tgtEl>
                                          <p:spTgt spid="269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9316"/>
                                        </p:tgtEl>
                                        <p:attrNameLst>
                                          <p:attrName>style.visibility</p:attrName>
                                        </p:attrNameLst>
                                      </p:cBhvr>
                                      <p:to>
                                        <p:strVal val="visible"/>
                                      </p:to>
                                    </p:set>
                                    <p:animEffect transition="in" filter="blinds(horizontal)">
                                      <p:cBhvr>
                                        <p:cTn id="12" dur="500"/>
                                        <p:tgtEl>
                                          <p:spTgt spid="2693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69328"/>
                                        </p:tgtEl>
                                        <p:attrNameLst>
                                          <p:attrName>style.visibility</p:attrName>
                                        </p:attrNameLst>
                                      </p:cBhvr>
                                      <p:to>
                                        <p:strVal val="visible"/>
                                      </p:to>
                                    </p:set>
                                    <p:animEffect transition="in" filter="checkerboard(across)">
                                      <p:cBhvr>
                                        <p:cTn id="22" dur="500"/>
                                        <p:tgtEl>
                                          <p:spTgt spid="26932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9329"/>
                                        </p:tgtEl>
                                        <p:attrNameLst>
                                          <p:attrName>style.visibility</p:attrName>
                                        </p:attrNameLst>
                                      </p:cBhvr>
                                      <p:to>
                                        <p:strVal val="visible"/>
                                      </p:to>
                                    </p:set>
                                    <p:animEffect transition="in" filter="box(in)">
                                      <p:cBhvr>
                                        <p:cTn id="27" dur="500"/>
                                        <p:tgtEl>
                                          <p:spTgt spid="2693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9330"/>
                                        </p:tgtEl>
                                        <p:attrNameLst>
                                          <p:attrName>style.visibility</p:attrName>
                                        </p:attrNameLst>
                                      </p:cBhvr>
                                      <p:to>
                                        <p:strVal val="visible"/>
                                      </p:to>
                                    </p:set>
                                    <p:animEffect transition="in" filter="blinds(horizontal)">
                                      <p:cBhvr>
                                        <p:cTn id="32" dur="500"/>
                                        <p:tgtEl>
                                          <p:spTgt spid="2693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9327"/>
                                        </p:tgtEl>
                                        <p:attrNameLst>
                                          <p:attrName>style.visibility</p:attrName>
                                        </p:attrNameLst>
                                      </p:cBhvr>
                                      <p:to>
                                        <p:strVal val="visible"/>
                                      </p:to>
                                    </p:set>
                                    <p:animEffect transition="in" filter="blinds(horizontal)">
                                      <p:cBhvr>
                                        <p:cTn id="37" dur="500"/>
                                        <p:tgtEl>
                                          <p:spTgt spid="269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P spid="269316" grpId="0" autoUpdateAnimBg="0"/>
      <p:bldP spid="269328" grpId="0" animBg="1"/>
      <p:bldP spid="269329" grpId="0" animBg="1"/>
      <p:bldP spid="26933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827088" y="620713"/>
            <a:ext cx="4895850" cy="936625"/>
          </a:xfrm>
        </p:spPr>
        <p:txBody>
          <a:bodyPr/>
          <a:lstStyle/>
          <a:p>
            <a:pPr eaLnBrk="1" hangingPunct="1"/>
            <a:r>
              <a:rPr lang="zh-CN" altLang="en-US">
                <a:latin typeface="黑体" pitchFamily="2" charset="-122"/>
                <a:ea typeface="黑体" pitchFamily="2" charset="-122"/>
              </a:rPr>
              <a:t>贴标签 </a:t>
            </a:r>
            <a:r>
              <a:rPr lang="en-US" altLang="zh-CN" sz="2900">
                <a:latin typeface="Arial" charset="0"/>
                <a:ea typeface="黑体" pitchFamily="2" charset="-122"/>
              </a:rPr>
              <a:t>——</a:t>
            </a:r>
            <a:r>
              <a:rPr lang="en-US" altLang="zh-CN" sz="2900">
                <a:latin typeface="黑体" pitchFamily="2" charset="-122"/>
                <a:ea typeface="黑体" pitchFamily="2" charset="-122"/>
              </a:rPr>
              <a:t> </a:t>
            </a:r>
            <a:r>
              <a:rPr lang="zh-CN" altLang="en-US" sz="2900">
                <a:latin typeface="黑体" pitchFamily="2" charset="-122"/>
                <a:ea typeface="黑体" pitchFamily="2" charset="-122"/>
              </a:rPr>
              <a:t>算法步骤</a:t>
            </a:r>
          </a:p>
        </p:txBody>
      </p:sp>
      <p:sp>
        <p:nvSpPr>
          <p:cNvPr id="270339" name="Rectangle 3"/>
          <p:cNvSpPr>
            <a:spLocks noGrp="1" noChangeArrowheads="1"/>
          </p:cNvSpPr>
          <p:nvPr>
            <p:ph type="body" idx="1"/>
          </p:nvPr>
        </p:nvSpPr>
        <p:spPr>
          <a:xfrm>
            <a:off x="323850" y="1989138"/>
            <a:ext cx="8223250" cy="731837"/>
          </a:xfrm>
        </p:spPr>
        <p:txBody>
          <a:bodyPr/>
          <a:lstStyle/>
          <a:p>
            <a:pPr eaLnBrk="1" hangingPunct="1">
              <a:buClr>
                <a:srgbClr val="FF3399"/>
              </a:buClr>
            </a:pPr>
            <a:r>
              <a:rPr lang="zh-CN" altLang="en-US" b="1">
                <a:latin typeface="华文细黑" pitchFamily="2" charset="-122"/>
                <a:ea typeface="华文细黑" pitchFamily="2" charset="-122"/>
              </a:rPr>
              <a:t>如果扫描过的像素标签号相同，则</a:t>
            </a:r>
            <a:r>
              <a:rPr lang="en-US" altLang="zh-CN" b="1">
                <a:latin typeface="华文细黑" pitchFamily="2" charset="-122"/>
                <a:ea typeface="华文细黑" pitchFamily="2" charset="-122"/>
              </a:rPr>
              <a:t>g(i,j)=Lab;</a:t>
            </a:r>
          </a:p>
        </p:txBody>
      </p:sp>
      <p:sp>
        <p:nvSpPr>
          <p:cNvPr id="270340" name="Text Box 4"/>
          <p:cNvSpPr txBox="1">
            <a:spLocks noChangeArrowheads="1"/>
          </p:cNvSpPr>
          <p:nvPr/>
        </p:nvSpPr>
        <p:spPr bwMode="auto">
          <a:xfrm>
            <a:off x="457200" y="3429000"/>
            <a:ext cx="6172200" cy="457200"/>
          </a:xfrm>
          <a:prstGeom prst="rect">
            <a:avLst/>
          </a:prstGeom>
          <a:noFill/>
          <a:ln w="9525">
            <a:noFill/>
            <a:miter lim="800000"/>
            <a:headEnd/>
            <a:tailEnd/>
          </a:ln>
        </p:spPr>
        <p:txBody>
          <a:bodyPr>
            <a:spAutoFit/>
          </a:bodyPr>
          <a:lstStyle/>
          <a:p>
            <a:pPr>
              <a:spcBef>
                <a:spcPct val="50000"/>
              </a:spcBef>
            </a:pPr>
            <a:r>
              <a:rPr kumimoji="1" lang="zh-CN" altLang="en-US" sz="2400">
                <a:latin typeface="黑体" pitchFamily="2" charset="-122"/>
                <a:ea typeface="黑体" pitchFamily="2" charset="-122"/>
              </a:rPr>
              <a:t>例：</a:t>
            </a:r>
          </a:p>
        </p:txBody>
      </p:sp>
      <p:grpSp>
        <p:nvGrpSpPr>
          <p:cNvPr id="2" name="Group 11"/>
          <p:cNvGrpSpPr>
            <a:grpSpLocks/>
          </p:cNvGrpSpPr>
          <p:nvPr/>
        </p:nvGrpSpPr>
        <p:grpSpPr bwMode="auto">
          <a:xfrm>
            <a:off x="1042988" y="3357563"/>
            <a:ext cx="2819400" cy="2416175"/>
            <a:chOff x="768" y="2448"/>
            <a:chExt cx="1776" cy="1522"/>
          </a:xfrm>
        </p:grpSpPr>
        <p:graphicFrame>
          <p:nvGraphicFramePr>
            <p:cNvPr id="6148" name="Object 6"/>
            <p:cNvGraphicFramePr>
              <a:graphicFrameLocks noChangeAspect="1"/>
            </p:cNvGraphicFramePr>
            <p:nvPr/>
          </p:nvGraphicFramePr>
          <p:xfrm>
            <a:off x="768" y="2448"/>
            <a:ext cx="1776" cy="1522"/>
          </p:xfrm>
          <a:graphic>
            <a:graphicData uri="http://schemas.openxmlformats.org/presentationml/2006/ole">
              <mc:AlternateContent xmlns:mc="http://schemas.openxmlformats.org/markup-compatibility/2006">
                <mc:Choice xmlns:v="urn:schemas-microsoft-com:vml" Requires="v">
                  <p:oleObj spid="_x0000_s6149" name="Equation" r:id="rId4" imgW="1600200" imgH="1371600" progId="Equation.DSMT4">
                    <p:embed/>
                  </p:oleObj>
                </mc:Choice>
                <mc:Fallback>
                  <p:oleObj name="Equation" r:id="rId4" imgW="1600200" imgH="1371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2448"/>
                          <a:ext cx="1776" cy="15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6" name="Oval 7"/>
            <p:cNvSpPr>
              <a:spLocks noChangeArrowheads="1"/>
            </p:cNvSpPr>
            <p:nvPr/>
          </p:nvSpPr>
          <p:spPr bwMode="auto">
            <a:xfrm>
              <a:off x="1344" y="2708"/>
              <a:ext cx="192" cy="240"/>
            </a:xfrm>
            <a:prstGeom prst="ellipse">
              <a:avLst/>
            </a:prstGeom>
            <a:noFill/>
            <a:ln w="19050">
              <a:solidFill>
                <a:srgbClr val="FF0066"/>
              </a:solidFill>
              <a:miter lim="800000"/>
              <a:headEnd/>
              <a:tailEnd/>
            </a:ln>
          </p:spPr>
          <p:txBody>
            <a:bodyPr wrap="none" anchor="ctr"/>
            <a:lstStyle/>
            <a:p>
              <a:endParaRPr lang="zh-CN" altLang="en-US"/>
            </a:p>
          </p:txBody>
        </p:sp>
      </p:grpSp>
      <p:sp>
        <p:nvSpPr>
          <p:cNvPr id="270345" name="Rectangle 9"/>
          <p:cNvSpPr>
            <a:spLocks noChangeArrowheads="1"/>
          </p:cNvSpPr>
          <p:nvPr/>
        </p:nvSpPr>
        <p:spPr bwMode="auto">
          <a:xfrm>
            <a:off x="1590675" y="3386138"/>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sp>
        <p:nvSpPr>
          <p:cNvPr id="270346" name="AutoShape 10"/>
          <p:cNvSpPr>
            <a:spLocks noChangeArrowheads="1"/>
          </p:cNvSpPr>
          <p:nvPr/>
        </p:nvSpPr>
        <p:spPr bwMode="auto">
          <a:xfrm>
            <a:off x="4284663" y="4365625"/>
            <a:ext cx="304800" cy="3810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270349" name="Object 13"/>
          <p:cNvGraphicFramePr>
            <a:graphicFrameLocks noChangeAspect="1"/>
          </p:cNvGraphicFramePr>
          <p:nvPr/>
        </p:nvGraphicFramePr>
        <p:xfrm>
          <a:off x="4787900" y="3357563"/>
          <a:ext cx="2797175" cy="2416175"/>
        </p:xfrm>
        <a:graphic>
          <a:graphicData uri="http://schemas.openxmlformats.org/presentationml/2006/ole">
            <mc:AlternateContent xmlns:mc="http://schemas.openxmlformats.org/markup-compatibility/2006">
              <mc:Choice xmlns:v="urn:schemas-microsoft-com:vml" Requires="v">
                <p:oleObj spid="_x0000_s6150" name="Equation" r:id="rId6" imgW="1587240" imgH="1371600" progId="Equation.DSMT4">
                  <p:embed/>
                </p:oleObj>
              </mc:Choice>
              <mc:Fallback>
                <p:oleObj name="Equation" r:id="rId6" imgW="1587240" imgH="137160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3357563"/>
                        <a:ext cx="2797175" cy="2416175"/>
                      </a:xfrm>
                      <a:prstGeom prst="rect">
                        <a:avLst/>
                      </a:prstGeom>
                      <a:noFill/>
                      <a:extLst>
                        <a:ext uri="{909E8E84-426E-40DD-AFC4-6F175D3DCCD1}">
                          <a14:hiddenFill xmlns:a14="http://schemas.microsoft.com/office/drawing/2010/main">
                            <a:solidFill>
                              <a:srgbClr val="CCCCFF"/>
                            </a:solidFill>
                          </a14:hiddenFill>
                        </a:ext>
                      </a:extLst>
                    </p:spPr>
                  </p:pic>
                </p:oleObj>
              </mc:Fallback>
            </mc:AlternateContent>
          </a:graphicData>
        </a:graphic>
      </p:graphicFrame>
      <p:sp>
        <p:nvSpPr>
          <p:cNvPr id="270348" name="Rectangle 12"/>
          <p:cNvSpPr>
            <a:spLocks noChangeArrowheads="1"/>
          </p:cNvSpPr>
          <p:nvPr/>
        </p:nvSpPr>
        <p:spPr bwMode="auto">
          <a:xfrm>
            <a:off x="5292725" y="3357563"/>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graphicFrame>
        <p:nvGraphicFramePr>
          <p:cNvPr id="270344" name="Object 8"/>
          <p:cNvGraphicFramePr>
            <a:graphicFrameLocks noChangeAspect="1"/>
          </p:cNvGraphicFramePr>
          <p:nvPr/>
        </p:nvGraphicFramePr>
        <p:xfrm>
          <a:off x="4802188" y="3338513"/>
          <a:ext cx="2797175" cy="2416175"/>
        </p:xfrm>
        <a:graphic>
          <a:graphicData uri="http://schemas.openxmlformats.org/presentationml/2006/ole">
            <mc:AlternateContent xmlns:mc="http://schemas.openxmlformats.org/markup-compatibility/2006">
              <mc:Choice xmlns:v="urn:schemas-microsoft-com:vml" Requires="v">
                <p:oleObj spid="_x0000_s6151" name="Equation" r:id="rId8" imgW="1587240" imgH="1371600" progId="Equation.DSMT4">
                  <p:embed/>
                </p:oleObj>
              </mc:Choice>
              <mc:Fallback>
                <p:oleObj name="Equation" r:id="rId8" imgW="1587240" imgH="13716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2188" y="3338513"/>
                        <a:ext cx="2797175" cy="2416175"/>
                      </a:xfrm>
                      <a:prstGeom prst="rect">
                        <a:avLst/>
                      </a:prstGeom>
                      <a:solidFill>
                        <a:schemeClr val="bg1"/>
                      </a:solidFill>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additive="base">
                                        <p:cTn id="7" dur="500" fill="hold"/>
                                        <p:tgtEl>
                                          <p:spTgt spid="270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0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70340"/>
                                        </p:tgtEl>
                                        <p:attrNameLst>
                                          <p:attrName>style.visibility</p:attrName>
                                        </p:attrNameLst>
                                      </p:cBhvr>
                                      <p:to>
                                        <p:strVal val="visible"/>
                                      </p:to>
                                    </p:set>
                                    <p:animEffect transition="in" filter="blinds(horizontal)">
                                      <p:cBhvr>
                                        <p:cTn id="13" dur="500"/>
                                        <p:tgtEl>
                                          <p:spTgt spid="270340"/>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70345"/>
                                        </p:tgtEl>
                                        <p:attrNameLst>
                                          <p:attrName>style.visibility</p:attrName>
                                        </p:attrNameLst>
                                      </p:cBhvr>
                                      <p:to>
                                        <p:strVal val="visible"/>
                                      </p:to>
                                    </p:set>
                                    <p:animEffect transition="in" filter="checkerboard(across)">
                                      <p:cBhvr>
                                        <p:cTn id="23" dur="500"/>
                                        <p:tgtEl>
                                          <p:spTgt spid="27034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70346"/>
                                        </p:tgtEl>
                                        <p:attrNameLst>
                                          <p:attrName>style.visibility</p:attrName>
                                        </p:attrNameLst>
                                      </p:cBhvr>
                                      <p:to>
                                        <p:strVal val="visible"/>
                                      </p:to>
                                    </p:set>
                                    <p:animEffect transition="in" filter="box(in)">
                                      <p:cBhvr>
                                        <p:cTn id="28" dur="500"/>
                                        <p:tgtEl>
                                          <p:spTgt spid="27034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70349"/>
                                        </p:tgtEl>
                                        <p:attrNameLst>
                                          <p:attrName>style.visibility</p:attrName>
                                        </p:attrNameLst>
                                      </p:cBhvr>
                                      <p:to>
                                        <p:strVal val="visible"/>
                                      </p:to>
                                    </p:set>
                                    <p:animEffect transition="in" filter="blinds(horizontal)">
                                      <p:cBhvr>
                                        <p:cTn id="33" dur="500"/>
                                        <p:tgtEl>
                                          <p:spTgt spid="270349"/>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70348"/>
                                        </p:tgtEl>
                                        <p:attrNameLst>
                                          <p:attrName>style.visibility</p:attrName>
                                        </p:attrNameLst>
                                      </p:cBhvr>
                                      <p:to>
                                        <p:strVal val="visible"/>
                                      </p:to>
                                    </p:set>
                                    <p:animEffect transition="in" filter="checkerboard(across)">
                                      <p:cBhvr>
                                        <p:cTn id="38" dur="500"/>
                                        <p:tgtEl>
                                          <p:spTgt spid="27034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70344"/>
                                        </p:tgtEl>
                                        <p:attrNameLst>
                                          <p:attrName>style.visibility</p:attrName>
                                        </p:attrNameLst>
                                      </p:cBhvr>
                                      <p:to>
                                        <p:strVal val="visible"/>
                                      </p:to>
                                    </p:set>
                                    <p:animEffect transition="in" filter="blinds(horizontal)">
                                      <p:cBhvr>
                                        <p:cTn id="43" dur="500"/>
                                        <p:tgtEl>
                                          <p:spTgt spid="270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P spid="270340" grpId="0" autoUpdateAnimBg="0"/>
      <p:bldP spid="270345" grpId="0" animBg="1"/>
      <p:bldP spid="270346" grpId="0" animBg="1"/>
      <p:bldP spid="27034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72396" name="Object 12"/>
          <p:cNvGraphicFramePr>
            <a:graphicFrameLocks noChangeAspect="1"/>
          </p:cNvGraphicFramePr>
          <p:nvPr/>
        </p:nvGraphicFramePr>
        <p:xfrm>
          <a:off x="4572000" y="3124200"/>
          <a:ext cx="2797175" cy="2416175"/>
        </p:xfrm>
        <a:graphic>
          <a:graphicData uri="http://schemas.openxmlformats.org/presentationml/2006/ole">
            <mc:AlternateContent xmlns:mc="http://schemas.openxmlformats.org/markup-compatibility/2006">
              <mc:Choice xmlns:v="urn:schemas-microsoft-com:vml" Requires="v">
                <p:oleObj spid="_x0000_s7174" name="Equation" r:id="rId4" imgW="1587240" imgH="1371600" progId="Equation.DSMT4">
                  <p:embed/>
                </p:oleObj>
              </mc:Choice>
              <mc:Fallback>
                <p:oleObj name="Equation" r:id="rId4" imgW="1587240" imgH="13716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124200"/>
                        <a:ext cx="2797175" cy="2416175"/>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7174" name="Rectangle 2"/>
          <p:cNvSpPr>
            <a:spLocks noGrp="1" noChangeArrowheads="1"/>
          </p:cNvSpPr>
          <p:nvPr>
            <p:ph type="title"/>
          </p:nvPr>
        </p:nvSpPr>
        <p:spPr>
          <a:xfrm>
            <a:off x="1055688" y="533400"/>
            <a:ext cx="7027862" cy="1143000"/>
          </a:xfrm>
        </p:spPr>
        <p:txBody>
          <a:bodyPr/>
          <a:lstStyle/>
          <a:p>
            <a:pPr eaLnBrk="1" hangingPunct="1"/>
            <a:r>
              <a:rPr lang="zh-CN" altLang="en-US">
                <a:latin typeface="黑体" pitchFamily="2" charset="-122"/>
                <a:ea typeface="黑体" pitchFamily="2" charset="-122"/>
              </a:rPr>
              <a:t>贴标签 </a:t>
            </a:r>
            <a:r>
              <a:rPr lang="en-US" altLang="zh-CN" sz="2900">
                <a:latin typeface="Arial" charset="0"/>
                <a:ea typeface="黑体" pitchFamily="2" charset="-122"/>
              </a:rPr>
              <a:t>——</a:t>
            </a:r>
            <a:r>
              <a:rPr lang="en-US" altLang="zh-CN" sz="2900">
                <a:latin typeface="黑体" pitchFamily="2" charset="-122"/>
                <a:ea typeface="黑体" pitchFamily="2" charset="-122"/>
              </a:rPr>
              <a:t> </a:t>
            </a:r>
            <a:r>
              <a:rPr lang="zh-CN" altLang="en-US" sz="2900">
                <a:latin typeface="黑体" pitchFamily="2" charset="-122"/>
                <a:ea typeface="黑体" pitchFamily="2" charset="-122"/>
              </a:rPr>
              <a:t>算法步骤</a:t>
            </a:r>
          </a:p>
        </p:txBody>
      </p:sp>
      <p:sp>
        <p:nvSpPr>
          <p:cNvPr id="272388" name="Text Box 4"/>
          <p:cNvSpPr txBox="1">
            <a:spLocks noChangeArrowheads="1"/>
          </p:cNvSpPr>
          <p:nvPr/>
        </p:nvSpPr>
        <p:spPr bwMode="auto">
          <a:xfrm>
            <a:off x="762000" y="1981200"/>
            <a:ext cx="6172200" cy="457200"/>
          </a:xfrm>
          <a:prstGeom prst="rect">
            <a:avLst/>
          </a:prstGeom>
          <a:noFill/>
          <a:ln w="9525">
            <a:noFill/>
            <a:miter lim="800000"/>
            <a:headEnd/>
            <a:tailEnd/>
          </a:ln>
        </p:spPr>
        <p:txBody>
          <a:bodyPr>
            <a:spAutoFit/>
          </a:bodyPr>
          <a:lstStyle/>
          <a:p>
            <a:pPr>
              <a:spcBef>
                <a:spcPct val="50000"/>
              </a:spcBef>
            </a:pPr>
            <a:r>
              <a:rPr kumimoji="1" lang="zh-CN" altLang="en-US" sz="2400">
                <a:latin typeface="黑体" pitchFamily="2" charset="-122"/>
                <a:ea typeface="黑体" pitchFamily="2" charset="-122"/>
              </a:rPr>
              <a:t>例：</a:t>
            </a:r>
          </a:p>
        </p:txBody>
      </p:sp>
      <p:grpSp>
        <p:nvGrpSpPr>
          <p:cNvPr id="2" name="Group 18"/>
          <p:cNvGrpSpPr>
            <a:grpSpLocks/>
          </p:cNvGrpSpPr>
          <p:nvPr/>
        </p:nvGrpSpPr>
        <p:grpSpPr bwMode="auto">
          <a:xfrm>
            <a:off x="838200" y="3124200"/>
            <a:ext cx="2819400" cy="2416175"/>
            <a:chOff x="432" y="1680"/>
            <a:chExt cx="1776" cy="1522"/>
          </a:xfrm>
        </p:grpSpPr>
        <p:graphicFrame>
          <p:nvGraphicFramePr>
            <p:cNvPr id="7173" name="Object 6"/>
            <p:cNvGraphicFramePr>
              <a:graphicFrameLocks noChangeAspect="1"/>
            </p:cNvGraphicFramePr>
            <p:nvPr/>
          </p:nvGraphicFramePr>
          <p:xfrm>
            <a:off x="432" y="1680"/>
            <a:ext cx="1776" cy="1522"/>
          </p:xfrm>
          <a:graphic>
            <a:graphicData uri="http://schemas.openxmlformats.org/presentationml/2006/ole">
              <mc:AlternateContent xmlns:mc="http://schemas.openxmlformats.org/markup-compatibility/2006">
                <mc:Choice xmlns:v="urn:schemas-microsoft-com:vml" Requires="v">
                  <p:oleObj spid="_x0000_s7175" name="Equation" r:id="rId6" imgW="1600200" imgH="1371600" progId="Equation.DSMT4">
                    <p:embed/>
                  </p:oleObj>
                </mc:Choice>
                <mc:Fallback>
                  <p:oleObj name="Equation" r:id="rId6" imgW="1600200" imgH="1371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1680"/>
                          <a:ext cx="1776" cy="1522"/>
                        </a:xfrm>
                        <a:prstGeom prst="rect">
                          <a:avLst/>
                        </a:prstGeom>
                        <a:solidFill>
                          <a:schemeClr val="accent2"/>
                        </a:solidFill>
                      </p:spPr>
                    </p:pic>
                  </p:oleObj>
                </mc:Fallback>
              </mc:AlternateContent>
            </a:graphicData>
          </a:graphic>
        </p:graphicFrame>
        <p:sp>
          <p:nvSpPr>
            <p:cNvPr id="7183" name="Oval 7"/>
            <p:cNvSpPr>
              <a:spLocks noChangeArrowheads="1"/>
            </p:cNvSpPr>
            <p:nvPr/>
          </p:nvSpPr>
          <p:spPr bwMode="auto">
            <a:xfrm>
              <a:off x="1488" y="1920"/>
              <a:ext cx="192" cy="240"/>
            </a:xfrm>
            <a:prstGeom prst="ellipse">
              <a:avLst/>
            </a:prstGeom>
            <a:noFill/>
            <a:ln w="19050">
              <a:solidFill>
                <a:srgbClr val="FF0066"/>
              </a:solidFill>
              <a:miter lim="800000"/>
              <a:headEnd/>
              <a:tailEnd/>
            </a:ln>
          </p:spPr>
          <p:txBody>
            <a:bodyPr wrap="none" anchor="ctr"/>
            <a:lstStyle/>
            <a:p>
              <a:endParaRPr lang="zh-CN" altLang="en-US"/>
            </a:p>
          </p:txBody>
        </p:sp>
      </p:grpSp>
      <p:sp>
        <p:nvSpPr>
          <p:cNvPr id="272392" name="Rectangle 8"/>
          <p:cNvSpPr>
            <a:spLocks noChangeArrowheads="1"/>
          </p:cNvSpPr>
          <p:nvPr/>
        </p:nvSpPr>
        <p:spPr bwMode="auto">
          <a:xfrm>
            <a:off x="2133600" y="3176588"/>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sp>
        <p:nvSpPr>
          <p:cNvPr id="272395" name="Rectangle 11"/>
          <p:cNvSpPr>
            <a:spLocks noChangeArrowheads="1"/>
          </p:cNvSpPr>
          <p:nvPr/>
        </p:nvSpPr>
        <p:spPr bwMode="auto">
          <a:xfrm>
            <a:off x="6137275" y="3176588"/>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grpSp>
        <p:nvGrpSpPr>
          <p:cNvPr id="3" name="Group 19"/>
          <p:cNvGrpSpPr>
            <a:grpSpLocks/>
          </p:cNvGrpSpPr>
          <p:nvPr/>
        </p:nvGrpSpPr>
        <p:grpSpPr bwMode="auto">
          <a:xfrm>
            <a:off x="838200" y="3124200"/>
            <a:ext cx="2819400" cy="2416175"/>
            <a:chOff x="1392" y="2798"/>
            <a:chExt cx="1776" cy="1522"/>
          </a:xfrm>
        </p:grpSpPr>
        <p:graphicFrame>
          <p:nvGraphicFramePr>
            <p:cNvPr id="7172" name="Object 16"/>
            <p:cNvGraphicFramePr>
              <a:graphicFrameLocks noChangeAspect="1"/>
            </p:cNvGraphicFramePr>
            <p:nvPr/>
          </p:nvGraphicFramePr>
          <p:xfrm>
            <a:off x="1392" y="2798"/>
            <a:ext cx="1776" cy="1522"/>
          </p:xfrm>
          <a:graphic>
            <a:graphicData uri="http://schemas.openxmlformats.org/presentationml/2006/ole">
              <mc:AlternateContent xmlns:mc="http://schemas.openxmlformats.org/markup-compatibility/2006">
                <mc:Choice xmlns:v="urn:schemas-microsoft-com:vml" Requires="v">
                  <p:oleObj spid="_x0000_s7176" name="Equation" r:id="rId8" imgW="1600200" imgH="1371600" progId="Equation.DSMT4">
                    <p:embed/>
                  </p:oleObj>
                </mc:Choice>
                <mc:Fallback>
                  <p:oleObj name="Equation" r:id="rId8" imgW="1600200" imgH="137160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2798"/>
                          <a:ext cx="1776" cy="1522"/>
                        </a:xfrm>
                        <a:prstGeom prst="rect">
                          <a:avLst/>
                        </a:prstGeom>
                        <a:solidFill>
                          <a:schemeClr val="bg1"/>
                        </a:solidFill>
                      </p:spPr>
                    </p:pic>
                  </p:oleObj>
                </mc:Fallback>
              </mc:AlternateContent>
            </a:graphicData>
          </a:graphic>
        </p:graphicFrame>
        <p:sp>
          <p:nvSpPr>
            <p:cNvPr id="7182" name="Oval 17"/>
            <p:cNvSpPr>
              <a:spLocks noChangeArrowheads="1"/>
            </p:cNvSpPr>
            <p:nvPr/>
          </p:nvSpPr>
          <p:spPr bwMode="auto">
            <a:xfrm>
              <a:off x="2688" y="3024"/>
              <a:ext cx="192" cy="240"/>
            </a:xfrm>
            <a:prstGeom prst="ellipse">
              <a:avLst/>
            </a:prstGeom>
            <a:noFill/>
            <a:ln w="19050">
              <a:solidFill>
                <a:srgbClr val="FF0066"/>
              </a:solidFill>
              <a:miter lim="800000"/>
              <a:headEnd/>
              <a:tailEnd/>
            </a:ln>
          </p:spPr>
          <p:txBody>
            <a:bodyPr wrap="none" anchor="ctr"/>
            <a:lstStyle/>
            <a:p>
              <a:endParaRPr lang="zh-CN" altLang="en-US"/>
            </a:p>
          </p:txBody>
        </p:sp>
      </p:grpSp>
      <p:sp>
        <p:nvSpPr>
          <p:cNvPr id="272404" name="Rectangle 20"/>
          <p:cNvSpPr>
            <a:spLocks noChangeArrowheads="1"/>
          </p:cNvSpPr>
          <p:nvPr/>
        </p:nvSpPr>
        <p:spPr bwMode="auto">
          <a:xfrm>
            <a:off x="2438400" y="3200400"/>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graphicFrame>
        <p:nvGraphicFramePr>
          <p:cNvPr id="272405" name="Object 21"/>
          <p:cNvGraphicFramePr>
            <a:graphicFrameLocks noChangeAspect="1"/>
          </p:cNvGraphicFramePr>
          <p:nvPr/>
        </p:nvGraphicFramePr>
        <p:xfrm>
          <a:off x="4572000" y="3141663"/>
          <a:ext cx="2797175" cy="2416175"/>
        </p:xfrm>
        <a:graphic>
          <a:graphicData uri="http://schemas.openxmlformats.org/presentationml/2006/ole">
            <mc:AlternateContent xmlns:mc="http://schemas.openxmlformats.org/markup-compatibility/2006">
              <mc:Choice xmlns:v="urn:schemas-microsoft-com:vml" Requires="v">
                <p:oleObj spid="_x0000_s7177" name="Equation" r:id="rId10" imgW="1587240" imgH="1371600" progId="Equation.DSMT4">
                  <p:embed/>
                </p:oleObj>
              </mc:Choice>
              <mc:Fallback>
                <p:oleObj name="Equation" r:id="rId10" imgW="1587240" imgH="1371600" progId="Equation.DSMT4">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3141663"/>
                        <a:ext cx="2797175" cy="2416175"/>
                      </a:xfrm>
                      <a:prstGeom prst="rect">
                        <a:avLst/>
                      </a:prstGeom>
                      <a:solidFill>
                        <a:schemeClr val="bg1"/>
                      </a:solidFill>
                    </p:spPr>
                  </p:pic>
                </p:oleObj>
              </mc:Fallback>
            </mc:AlternateContent>
          </a:graphicData>
        </a:graphic>
      </p:graphicFrame>
      <p:sp>
        <p:nvSpPr>
          <p:cNvPr id="272393" name="AutoShape 9"/>
          <p:cNvSpPr>
            <a:spLocks noChangeArrowheads="1"/>
          </p:cNvSpPr>
          <p:nvPr/>
        </p:nvSpPr>
        <p:spPr bwMode="auto">
          <a:xfrm>
            <a:off x="3962400" y="4191000"/>
            <a:ext cx="304800" cy="3810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blinds(horizontal)">
                                      <p:cBhvr>
                                        <p:cTn id="7" dur="500"/>
                                        <p:tgtEl>
                                          <p:spTgt spid="2723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72392"/>
                                        </p:tgtEl>
                                        <p:attrNameLst>
                                          <p:attrName>style.visibility</p:attrName>
                                        </p:attrNameLst>
                                      </p:cBhvr>
                                      <p:to>
                                        <p:strVal val="visible"/>
                                      </p:to>
                                    </p:set>
                                    <p:animEffect transition="in" filter="checkerboard(across)">
                                      <p:cBhvr>
                                        <p:cTn id="18" dur="500"/>
                                        <p:tgtEl>
                                          <p:spTgt spid="27239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72393"/>
                                        </p:tgtEl>
                                        <p:attrNameLst>
                                          <p:attrName>style.visibility</p:attrName>
                                        </p:attrNameLst>
                                      </p:cBhvr>
                                      <p:to>
                                        <p:strVal val="visible"/>
                                      </p:to>
                                    </p:set>
                                    <p:animEffect transition="in" filter="box(in)">
                                      <p:cBhvr>
                                        <p:cTn id="23" dur="500"/>
                                        <p:tgtEl>
                                          <p:spTgt spid="27239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72396"/>
                                        </p:tgtEl>
                                        <p:attrNameLst>
                                          <p:attrName>style.visibility</p:attrName>
                                        </p:attrNameLst>
                                      </p:cBhvr>
                                      <p:to>
                                        <p:strVal val="visible"/>
                                      </p:to>
                                    </p:set>
                                    <p:animEffect transition="in" filter="blinds(horizontal)">
                                      <p:cBhvr>
                                        <p:cTn id="28" dur="500"/>
                                        <p:tgtEl>
                                          <p:spTgt spid="27239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72404"/>
                                        </p:tgtEl>
                                        <p:attrNameLst>
                                          <p:attrName>style.visibility</p:attrName>
                                        </p:attrNameLst>
                                      </p:cBhvr>
                                      <p:to>
                                        <p:strVal val="visible"/>
                                      </p:to>
                                    </p:set>
                                    <p:animEffect transition="in" filter="checkerboard(across)">
                                      <p:cBhvr>
                                        <p:cTn id="38" dur="500"/>
                                        <p:tgtEl>
                                          <p:spTgt spid="27240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72395"/>
                                        </p:tgtEl>
                                        <p:attrNameLst>
                                          <p:attrName>style.visibility</p:attrName>
                                        </p:attrNameLst>
                                      </p:cBhvr>
                                      <p:to>
                                        <p:strVal val="visible"/>
                                      </p:to>
                                    </p:set>
                                    <p:animEffect transition="in" filter="checkerboard(across)">
                                      <p:cBhvr>
                                        <p:cTn id="43" dur="500"/>
                                        <p:tgtEl>
                                          <p:spTgt spid="27239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72405"/>
                                        </p:tgtEl>
                                        <p:attrNameLst>
                                          <p:attrName>style.visibility</p:attrName>
                                        </p:attrNameLst>
                                      </p:cBhvr>
                                      <p:to>
                                        <p:strVal val="visible"/>
                                      </p:to>
                                    </p:set>
                                    <p:animEffect transition="in" filter="blinds(horizontal)">
                                      <p:cBhvr>
                                        <p:cTn id="48" dur="500"/>
                                        <p:tgtEl>
                                          <p:spTgt spid="27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utoUpdateAnimBg="0"/>
      <p:bldP spid="272392" grpId="0" animBg="1"/>
      <p:bldP spid="272395" grpId="0" animBg="1"/>
      <p:bldP spid="272404" grpId="0" animBg="1"/>
      <p:bldP spid="27239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graphicFrame>
        <p:nvGraphicFramePr>
          <p:cNvPr id="274448" name="Object 16"/>
          <p:cNvGraphicFramePr>
            <a:graphicFrameLocks noChangeAspect="1"/>
          </p:cNvGraphicFramePr>
          <p:nvPr/>
        </p:nvGraphicFramePr>
        <p:xfrm>
          <a:off x="4643438" y="3429000"/>
          <a:ext cx="2797175" cy="2416175"/>
        </p:xfrm>
        <a:graphic>
          <a:graphicData uri="http://schemas.openxmlformats.org/presentationml/2006/ole">
            <mc:AlternateContent xmlns:mc="http://schemas.openxmlformats.org/markup-compatibility/2006">
              <mc:Choice xmlns:v="urn:schemas-microsoft-com:vml" Requires="v">
                <p:oleObj spid="_x0000_s8198" name="Equation" r:id="rId4" imgW="1587240" imgH="1371600" progId="Equation.DSMT4">
                  <p:embed/>
                </p:oleObj>
              </mc:Choice>
              <mc:Fallback>
                <p:oleObj name="Equation" r:id="rId4" imgW="1587240" imgH="13716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3429000"/>
                        <a:ext cx="2797175" cy="2416175"/>
                      </a:xfrm>
                      <a:prstGeom prst="rect">
                        <a:avLst/>
                      </a:prstGeom>
                      <a:solidFill>
                        <a:schemeClr val="bg1"/>
                      </a:solidFill>
                    </p:spPr>
                  </p:pic>
                </p:oleObj>
              </mc:Fallback>
            </mc:AlternateContent>
          </a:graphicData>
        </a:graphic>
      </p:graphicFrame>
      <p:grpSp>
        <p:nvGrpSpPr>
          <p:cNvPr id="2" name="Group 13"/>
          <p:cNvGrpSpPr>
            <a:grpSpLocks/>
          </p:cNvGrpSpPr>
          <p:nvPr/>
        </p:nvGrpSpPr>
        <p:grpSpPr bwMode="auto">
          <a:xfrm>
            <a:off x="1042988" y="3429000"/>
            <a:ext cx="2819400" cy="2416175"/>
            <a:chOff x="3888" y="864"/>
            <a:chExt cx="1776" cy="1522"/>
          </a:xfrm>
        </p:grpSpPr>
        <p:graphicFrame>
          <p:nvGraphicFramePr>
            <p:cNvPr id="8197" name="Object 14"/>
            <p:cNvGraphicFramePr>
              <a:graphicFrameLocks noChangeAspect="1"/>
            </p:cNvGraphicFramePr>
            <p:nvPr/>
          </p:nvGraphicFramePr>
          <p:xfrm>
            <a:off x="3888" y="864"/>
            <a:ext cx="1776" cy="1522"/>
          </p:xfrm>
          <a:graphic>
            <a:graphicData uri="http://schemas.openxmlformats.org/presentationml/2006/ole">
              <mc:AlternateContent xmlns:mc="http://schemas.openxmlformats.org/markup-compatibility/2006">
                <mc:Choice xmlns:v="urn:schemas-microsoft-com:vml" Requires="v">
                  <p:oleObj spid="_x0000_s8199" name="Equation" r:id="rId6" imgW="1600200" imgH="1371600" progId="Equation.DSMT4">
                    <p:embed/>
                  </p:oleObj>
                </mc:Choice>
                <mc:Fallback>
                  <p:oleObj name="Equation" r:id="rId6" imgW="1600200" imgH="137160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8" y="864"/>
                          <a:ext cx="1776" cy="1522"/>
                        </a:xfrm>
                        <a:prstGeom prst="rect">
                          <a:avLst/>
                        </a:prstGeom>
                        <a:solidFill>
                          <a:schemeClr val="bg1"/>
                        </a:solidFill>
                      </p:spPr>
                    </p:pic>
                  </p:oleObj>
                </mc:Fallback>
              </mc:AlternateContent>
            </a:graphicData>
          </a:graphic>
        </p:graphicFrame>
        <p:sp>
          <p:nvSpPr>
            <p:cNvPr id="8205" name="Oval 15"/>
            <p:cNvSpPr>
              <a:spLocks noChangeArrowheads="1"/>
            </p:cNvSpPr>
            <p:nvPr/>
          </p:nvSpPr>
          <p:spPr bwMode="auto">
            <a:xfrm>
              <a:off x="4704" y="1344"/>
              <a:ext cx="192" cy="240"/>
            </a:xfrm>
            <a:prstGeom prst="ellipse">
              <a:avLst/>
            </a:prstGeom>
            <a:noFill/>
            <a:ln w="19050">
              <a:solidFill>
                <a:srgbClr val="FF0066"/>
              </a:solidFill>
              <a:miter lim="800000"/>
              <a:headEnd/>
              <a:tailEnd/>
            </a:ln>
          </p:spPr>
          <p:txBody>
            <a:bodyPr wrap="none" anchor="ctr"/>
            <a:lstStyle/>
            <a:p>
              <a:endParaRPr lang="zh-CN" altLang="en-US"/>
            </a:p>
          </p:txBody>
        </p:sp>
      </p:grpSp>
      <p:sp>
        <p:nvSpPr>
          <p:cNvPr id="8199" name="Rectangle 2"/>
          <p:cNvSpPr>
            <a:spLocks noGrp="1" noChangeArrowheads="1"/>
          </p:cNvSpPr>
          <p:nvPr>
            <p:ph type="title"/>
          </p:nvPr>
        </p:nvSpPr>
        <p:spPr>
          <a:xfrm>
            <a:off x="1250950" y="533400"/>
            <a:ext cx="7011988" cy="1143000"/>
          </a:xfrm>
        </p:spPr>
        <p:txBody>
          <a:bodyPr/>
          <a:lstStyle/>
          <a:p>
            <a:pPr eaLnBrk="1" hangingPunct="1"/>
            <a:r>
              <a:rPr lang="zh-CN" altLang="en-US">
                <a:latin typeface="黑体" pitchFamily="2" charset="-122"/>
                <a:ea typeface="黑体" pitchFamily="2" charset="-122"/>
              </a:rPr>
              <a:t>贴标签 </a:t>
            </a:r>
            <a:r>
              <a:rPr lang="en-US" altLang="zh-CN" sz="2900">
                <a:latin typeface="Arial" charset="0"/>
                <a:ea typeface="黑体" pitchFamily="2" charset="-122"/>
              </a:rPr>
              <a:t>——</a:t>
            </a:r>
            <a:r>
              <a:rPr lang="en-US" altLang="zh-CN" sz="2900">
                <a:latin typeface="黑体" pitchFamily="2" charset="-122"/>
                <a:ea typeface="黑体" pitchFamily="2" charset="-122"/>
              </a:rPr>
              <a:t> </a:t>
            </a:r>
            <a:r>
              <a:rPr lang="zh-CN" altLang="en-US" sz="2900">
                <a:latin typeface="黑体" pitchFamily="2" charset="-122"/>
                <a:ea typeface="黑体" pitchFamily="2" charset="-122"/>
              </a:rPr>
              <a:t>算法步骤</a:t>
            </a:r>
          </a:p>
        </p:txBody>
      </p:sp>
      <p:sp>
        <p:nvSpPr>
          <p:cNvPr id="274435" name="Rectangle 3"/>
          <p:cNvSpPr>
            <a:spLocks noGrp="1" noChangeArrowheads="1"/>
          </p:cNvSpPr>
          <p:nvPr>
            <p:ph type="body" idx="1"/>
          </p:nvPr>
        </p:nvSpPr>
        <p:spPr>
          <a:xfrm>
            <a:off x="381000" y="1905000"/>
            <a:ext cx="8512175" cy="1668463"/>
          </a:xfrm>
        </p:spPr>
        <p:txBody>
          <a:bodyPr/>
          <a:lstStyle/>
          <a:p>
            <a:pPr eaLnBrk="1" hangingPunct="1">
              <a:lnSpc>
                <a:spcPct val="120000"/>
              </a:lnSpc>
              <a:buClr>
                <a:srgbClr val="FF66FF"/>
              </a:buClr>
            </a:pPr>
            <a:r>
              <a:rPr lang="zh-CN" altLang="en-US" sz="2400" b="1">
                <a:latin typeface="华文细黑" pitchFamily="2" charset="-122"/>
                <a:ea typeface="华文细黑" pitchFamily="2" charset="-122"/>
              </a:rPr>
              <a:t>如果扫描过的像素标签号不相同，例如：</a:t>
            </a:r>
            <a:r>
              <a:rPr lang="en-US" altLang="zh-CN" sz="2400" b="1">
                <a:latin typeface="华文细黑" pitchFamily="2" charset="-122"/>
                <a:ea typeface="华文细黑" pitchFamily="2" charset="-122"/>
              </a:rPr>
              <a:t>Lab2&gt; Lab1, </a:t>
            </a:r>
            <a:r>
              <a:rPr lang="zh-CN" altLang="en-US" sz="2400" b="1">
                <a:latin typeface="华文细黑" pitchFamily="2" charset="-122"/>
                <a:ea typeface="华文细黑" pitchFamily="2" charset="-122"/>
              </a:rPr>
              <a:t>则</a:t>
            </a:r>
            <a:r>
              <a:rPr lang="en-US" altLang="zh-CN" sz="2400" b="1">
                <a:latin typeface="华文细黑" pitchFamily="2" charset="-122"/>
                <a:ea typeface="华文细黑" pitchFamily="2" charset="-122"/>
              </a:rPr>
              <a:t>g(i,j)=Lab1</a:t>
            </a:r>
            <a:r>
              <a:rPr lang="zh-CN" altLang="en-US" sz="2400" b="1">
                <a:latin typeface="华文细黑" pitchFamily="2" charset="-122"/>
                <a:ea typeface="华文细黑" pitchFamily="2" charset="-122"/>
              </a:rPr>
              <a:t>，</a:t>
            </a:r>
            <a:r>
              <a:rPr lang="en-US" altLang="zh-CN" sz="2400" b="1">
                <a:latin typeface="华文细黑" pitchFamily="2" charset="-122"/>
                <a:ea typeface="华文细黑" pitchFamily="2" charset="-122"/>
              </a:rPr>
              <a:t>N=N-1</a:t>
            </a:r>
            <a:r>
              <a:rPr lang="zh-CN" altLang="en-US" sz="2400" b="1">
                <a:latin typeface="华文细黑" pitchFamily="2" charset="-122"/>
                <a:ea typeface="华文细黑" pitchFamily="2" charset="-122"/>
              </a:rPr>
              <a:t>，修改所有为</a:t>
            </a:r>
            <a:r>
              <a:rPr lang="en-US" altLang="zh-CN" sz="2400" b="1">
                <a:latin typeface="华文细黑" pitchFamily="2" charset="-122"/>
                <a:ea typeface="华文细黑" pitchFamily="2" charset="-122"/>
              </a:rPr>
              <a:t>Lab2</a:t>
            </a:r>
            <a:r>
              <a:rPr lang="zh-CN" altLang="en-US" sz="2400" b="1">
                <a:latin typeface="华文细黑" pitchFamily="2" charset="-122"/>
                <a:ea typeface="华文细黑" pitchFamily="2" charset="-122"/>
              </a:rPr>
              <a:t>的像素值，使之为</a:t>
            </a:r>
            <a:r>
              <a:rPr lang="en-US" altLang="zh-CN" sz="2400" b="1">
                <a:latin typeface="华文细黑" pitchFamily="2" charset="-122"/>
                <a:ea typeface="华文细黑" pitchFamily="2" charset="-122"/>
              </a:rPr>
              <a:t>Lab1;</a:t>
            </a:r>
          </a:p>
        </p:txBody>
      </p:sp>
      <p:sp>
        <p:nvSpPr>
          <p:cNvPr id="274436" name="Text Box 4"/>
          <p:cNvSpPr txBox="1">
            <a:spLocks noChangeArrowheads="1"/>
          </p:cNvSpPr>
          <p:nvPr/>
        </p:nvSpPr>
        <p:spPr bwMode="auto">
          <a:xfrm>
            <a:off x="395288" y="3500438"/>
            <a:ext cx="6172200" cy="457200"/>
          </a:xfrm>
          <a:prstGeom prst="rect">
            <a:avLst/>
          </a:prstGeom>
          <a:noFill/>
          <a:ln w="9525">
            <a:noFill/>
            <a:miter lim="800000"/>
            <a:headEnd/>
            <a:tailEnd/>
          </a:ln>
        </p:spPr>
        <p:txBody>
          <a:bodyPr>
            <a:spAutoFit/>
          </a:bodyPr>
          <a:lstStyle/>
          <a:p>
            <a:pPr>
              <a:spcBef>
                <a:spcPct val="50000"/>
              </a:spcBef>
            </a:pPr>
            <a:r>
              <a:rPr kumimoji="1" lang="zh-CN" altLang="en-US" sz="2400">
                <a:latin typeface="黑体" pitchFamily="2" charset="-122"/>
                <a:ea typeface="黑体" pitchFamily="2" charset="-122"/>
              </a:rPr>
              <a:t>例：</a:t>
            </a:r>
          </a:p>
        </p:txBody>
      </p:sp>
      <p:sp>
        <p:nvSpPr>
          <p:cNvPr id="274441" name="AutoShape 9"/>
          <p:cNvSpPr>
            <a:spLocks noChangeArrowheads="1"/>
          </p:cNvSpPr>
          <p:nvPr/>
        </p:nvSpPr>
        <p:spPr bwMode="auto">
          <a:xfrm>
            <a:off x="3995738" y="4221163"/>
            <a:ext cx="304800" cy="3810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274443" name="Rectangle 11"/>
          <p:cNvSpPr>
            <a:spLocks noChangeArrowheads="1"/>
          </p:cNvSpPr>
          <p:nvPr/>
        </p:nvSpPr>
        <p:spPr bwMode="auto">
          <a:xfrm>
            <a:off x="5580063" y="3789363"/>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sp>
        <p:nvSpPr>
          <p:cNvPr id="274440" name="Rectangle 8"/>
          <p:cNvSpPr>
            <a:spLocks noChangeArrowheads="1"/>
          </p:cNvSpPr>
          <p:nvPr/>
        </p:nvSpPr>
        <p:spPr bwMode="auto">
          <a:xfrm>
            <a:off x="1908175" y="3860800"/>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graphicFrame>
        <p:nvGraphicFramePr>
          <p:cNvPr id="274449" name="Object 17"/>
          <p:cNvGraphicFramePr>
            <a:graphicFrameLocks noChangeAspect="1"/>
          </p:cNvGraphicFramePr>
          <p:nvPr/>
        </p:nvGraphicFramePr>
        <p:xfrm>
          <a:off x="4643438" y="3429000"/>
          <a:ext cx="2797175" cy="2416175"/>
        </p:xfrm>
        <a:graphic>
          <a:graphicData uri="http://schemas.openxmlformats.org/presentationml/2006/ole">
            <mc:AlternateContent xmlns:mc="http://schemas.openxmlformats.org/markup-compatibility/2006">
              <mc:Choice xmlns:v="urn:schemas-microsoft-com:vml" Requires="v">
                <p:oleObj spid="_x0000_s8200" name="Equation" r:id="rId8" imgW="1587240" imgH="1371600" progId="Equation.DSMT4">
                  <p:embed/>
                </p:oleObj>
              </mc:Choice>
              <mc:Fallback>
                <p:oleObj name="Equation" r:id="rId8" imgW="1587240" imgH="137160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3429000"/>
                        <a:ext cx="2797175" cy="2416175"/>
                      </a:xfrm>
                      <a:prstGeom prst="rect">
                        <a:avLst/>
                      </a:prstGeom>
                      <a:solidFill>
                        <a:schemeClr val="bg1"/>
                      </a:solidFill>
                    </p:spPr>
                  </p:pic>
                </p:oleObj>
              </mc:Fallback>
            </mc:AlternateContent>
          </a:graphicData>
        </a:graphic>
      </p:graphicFrame>
      <p:graphicFrame>
        <p:nvGraphicFramePr>
          <p:cNvPr id="274450" name="Object 18"/>
          <p:cNvGraphicFramePr>
            <a:graphicFrameLocks noChangeAspect="1"/>
          </p:cNvGraphicFramePr>
          <p:nvPr/>
        </p:nvGraphicFramePr>
        <p:xfrm>
          <a:off x="4643438" y="3429000"/>
          <a:ext cx="2797175" cy="2416175"/>
        </p:xfrm>
        <a:graphic>
          <a:graphicData uri="http://schemas.openxmlformats.org/presentationml/2006/ole">
            <mc:AlternateContent xmlns:mc="http://schemas.openxmlformats.org/markup-compatibility/2006">
              <mc:Choice xmlns:v="urn:schemas-microsoft-com:vml" Requires="v">
                <p:oleObj spid="_x0000_s8201" name="Equation" r:id="rId10" imgW="1587240" imgH="1371600" progId="Equation.DSMT4">
                  <p:embed/>
                </p:oleObj>
              </mc:Choice>
              <mc:Fallback>
                <p:oleObj name="Equation" r:id="rId10" imgW="1587240" imgH="1371600"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3438" y="3429000"/>
                        <a:ext cx="2797175" cy="2416175"/>
                      </a:xfrm>
                      <a:prstGeom prst="rect">
                        <a:avLst/>
                      </a:prstGeom>
                      <a:solidFill>
                        <a:schemeClr val="bg1"/>
                      </a:solidFill>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 calcmode="lin" valueType="num">
                                      <p:cBhvr additive="base">
                                        <p:cTn id="7" dur="500" fill="hold"/>
                                        <p:tgtEl>
                                          <p:spTgt spid="274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4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74436"/>
                                        </p:tgtEl>
                                        <p:attrNameLst>
                                          <p:attrName>style.visibility</p:attrName>
                                        </p:attrNameLst>
                                      </p:cBhvr>
                                      <p:to>
                                        <p:strVal val="visible"/>
                                      </p:to>
                                    </p:set>
                                    <p:animEffect transition="in" filter="blinds(horizontal)">
                                      <p:cBhvr>
                                        <p:cTn id="13" dur="500"/>
                                        <p:tgtEl>
                                          <p:spTgt spid="27443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74440"/>
                                        </p:tgtEl>
                                        <p:attrNameLst>
                                          <p:attrName>style.visibility</p:attrName>
                                        </p:attrNameLst>
                                      </p:cBhvr>
                                      <p:to>
                                        <p:strVal val="visible"/>
                                      </p:to>
                                    </p:set>
                                    <p:animEffect transition="in" filter="checkerboard(across)">
                                      <p:cBhvr>
                                        <p:cTn id="24" dur="500"/>
                                        <p:tgtEl>
                                          <p:spTgt spid="274440"/>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74441"/>
                                        </p:tgtEl>
                                        <p:attrNameLst>
                                          <p:attrName>style.visibility</p:attrName>
                                        </p:attrNameLst>
                                      </p:cBhvr>
                                      <p:to>
                                        <p:strVal val="visible"/>
                                      </p:to>
                                    </p:set>
                                    <p:animEffect transition="in" filter="box(in)">
                                      <p:cBhvr>
                                        <p:cTn id="29" dur="500"/>
                                        <p:tgtEl>
                                          <p:spTgt spid="27444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74448"/>
                                        </p:tgtEl>
                                        <p:attrNameLst>
                                          <p:attrName>style.visibility</p:attrName>
                                        </p:attrNameLst>
                                      </p:cBhvr>
                                      <p:to>
                                        <p:strVal val="visible"/>
                                      </p:to>
                                    </p:set>
                                    <p:animEffect transition="in" filter="blinds(horizontal)">
                                      <p:cBhvr>
                                        <p:cTn id="34" dur="500"/>
                                        <p:tgtEl>
                                          <p:spTgt spid="274448"/>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74443"/>
                                        </p:tgtEl>
                                        <p:attrNameLst>
                                          <p:attrName>style.visibility</p:attrName>
                                        </p:attrNameLst>
                                      </p:cBhvr>
                                      <p:to>
                                        <p:strVal val="visible"/>
                                      </p:to>
                                    </p:set>
                                    <p:animEffect transition="in" filter="checkerboard(across)">
                                      <p:cBhvr>
                                        <p:cTn id="39" dur="500"/>
                                        <p:tgtEl>
                                          <p:spTgt spid="27444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74449"/>
                                        </p:tgtEl>
                                        <p:attrNameLst>
                                          <p:attrName>style.visibility</p:attrName>
                                        </p:attrNameLst>
                                      </p:cBhvr>
                                      <p:to>
                                        <p:strVal val="visible"/>
                                      </p:to>
                                    </p:set>
                                    <p:animEffect transition="in" filter="blinds(horizontal)">
                                      <p:cBhvr>
                                        <p:cTn id="44" dur="500"/>
                                        <p:tgtEl>
                                          <p:spTgt spid="27444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74450"/>
                                        </p:tgtEl>
                                        <p:attrNameLst>
                                          <p:attrName>style.visibility</p:attrName>
                                        </p:attrNameLst>
                                      </p:cBhvr>
                                      <p:to>
                                        <p:strVal val="visible"/>
                                      </p:to>
                                    </p:set>
                                    <p:animEffect transition="in" filter="blinds(horizontal)">
                                      <p:cBhvr>
                                        <p:cTn id="49" dur="500"/>
                                        <p:tgtEl>
                                          <p:spTgt spid="27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p:bldP spid="274436" grpId="0" autoUpdateAnimBg="0"/>
      <p:bldP spid="274441" grpId="0" animBg="1"/>
      <p:bldP spid="274443" grpId="0" animBg="1"/>
      <p:bldP spid="27444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231" name="Rectangle 6"/>
          <p:cNvSpPr>
            <a:spLocks noGrp="1" noChangeArrowheads="1"/>
          </p:cNvSpPr>
          <p:nvPr>
            <p:ph type="title"/>
          </p:nvPr>
        </p:nvSpPr>
        <p:spPr>
          <a:xfrm>
            <a:off x="827088" y="404813"/>
            <a:ext cx="7011987" cy="1143000"/>
          </a:xfrm>
        </p:spPr>
        <p:txBody>
          <a:bodyPr/>
          <a:lstStyle/>
          <a:p>
            <a:pPr eaLnBrk="1" hangingPunct="1"/>
            <a:r>
              <a:rPr lang="zh-CN" altLang="en-US">
                <a:latin typeface="黑体" pitchFamily="2" charset="-122"/>
                <a:ea typeface="黑体" pitchFamily="2" charset="-122"/>
              </a:rPr>
              <a:t>贴标签 </a:t>
            </a:r>
            <a:r>
              <a:rPr lang="en-US" altLang="zh-CN" sz="2900">
                <a:latin typeface="Arial" charset="0"/>
                <a:ea typeface="黑体" pitchFamily="2" charset="-122"/>
              </a:rPr>
              <a:t>——</a:t>
            </a:r>
            <a:r>
              <a:rPr lang="en-US" altLang="zh-CN" sz="2900">
                <a:latin typeface="黑体" pitchFamily="2" charset="-122"/>
                <a:ea typeface="黑体" pitchFamily="2" charset="-122"/>
              </a:rPr>
              <a:t> </a:t>
            </a:r>
            <a:r>
              <a:rPr lang="zh-CN" altLang="en-US" sz="2900">
                <a:latin typeface="黑体" pitchFamily="2" charset="-122"/>
                <a:ea typeface="黑体" pitchFamily="2" charset="-122"/>
              </a:rPr>
              <a:t>算法步骤</a:t>
            </a:r>
          </a:p>
        </p:txBody>
      </p:sp>
      <p:sp>
        <p:nvSpPr>
          <p:cNvPr id="276487" name="Rectangle 7"/>
          <p:cNvSpPr>
            <a:spLocks noGrp="1" noChangeArrowheads="1"/>
          </p:cNvSpPr>
          <p:nvPr>
            <p:ph type="body" idx="1"/>
          </p:nvPr>
        </p:nvSpPr>
        <p:spPr>
          <a:xfrm>
            <a:off x="381000" y="1905000"/>
            <a:ext cx="8534400" cy="1295400"/>
          </a:xfrm>
        </p:spPr>
        <p:txBody>
          <a:bodyPr/>
          <a:lstStyle/>
          <a:p>
            <a:pPr eaLnBrk="1" hangingPunct="1">
              <a:lnSpc>
                <a:spcPct val="120000"/>
              </a:lnSpc>
              <a:buFont typeface="Wingdings" pitchFamily="2" charset="2"/>
              <a:buNone/>
            </a:pPr>
            <a:r>
              <a:rPr lang="en-US" altLang="zh-CN">
                <a:solidFill>
                  <a:schemeClr val="tx2"/>
                </a:solidFill>
                <a:latin typeface="黑体" pitchFamily="2" charset="-122"/>
                <a:ea typeface="黑体" pitchFamily="2" charset="-122"/>
              </a:rPr>
              <a:t>3.</a:t>
            </a:r>
            <a:r>
              <a:rPr lang="zh-CN" altLang="en-US" b="1">
                <a:latin typeface="华文细黑" pitchFamily="2" charset="-122"/>
                <a:ea typeface="华文细黑" pitchFamily="2" charset="-122"/>
              </a:rPr>
              <a:t>将全部的像素进行</a:t>
            </a:r>
            <a:r>
              <a:rPr lang="en-US" altLang="zh-CN" b="1">
                <a:latin typeface="华文细黑" pitchFamily="2" charset="-122"/>
                <a:ea typeface="华文细黑" pitchFamily="2" charset="-122"/>
              </a:rPr>
              <a:t>2.</a:t>
            </a:r>
            <a:r>
              <a:rPr lang="zh-CN" altLang="en-US" b="1">
                <a:latin typeface="华文细黑" pitchFamily="2" charset="-122"/>
                <a:ea typeface="华文细黑" pitchFamily="2" charset="-122"/>
              </a:rPr>
              <a:t>的处理，直到所有的像素全部处理完成</a:t>
            </a:r>
            <a:r>
              <a:rPr lang="en-US" altLang="zh-CN" b="1">
                <a:latin typeface="华文细黑" pitchFamily="2" charset="-122"/>
                <a:ea typeface="华文细黑" pitchFamily="2" charset="-122"/>
              </a:rPr>
              <a:t>;</a:t>
            </a:r>
          </a:p>
        </p:txBody>
      </p:sp>
      <p:sp>
        <p:nvSpPr>
          <p:cNvPr id="276488" name="Text Box 8"/>
          <p:cNvSpPr txBox="1">
            <a:spLocks noChangeArrowheads="1"/>
          </p:cNvSpPr>
          <p:nvPr/>
        </p:nvSpPr>
        <p:spPr bwMode="auto">
          <a:xfrm>
            <a:off x="395288" y="3141663"/>
            <a:ext cx="6172200" cy="457200"/>
          </a:xfrm>
          <a:prstGeom prst="rect">
            <a:avLst/>
          </a:prstGeom>
          <a:noFill/>
          <a:ln w="9525">
            <a:noFill/>
            <a:miter lim="800000"/>
            <a:headEnd/>
            <a:tailEnd/>
          </a:ln>
        </p:spPr>
        <p:txBody>
          <a:bodyPr>
            <a:spAutoFit/>
          </a:bodyPr>
          <a:lstStyle/>
          <a:p>
            <a:pPr>
              <a:spcBef>
                <a:spcPct val="50000"/>
              </a:spcBef>
            </a:pPr>
            <a:r>
              <a:rPr kumimoji="1" lang="zh-CN" altLang="en-US" sz="2400" b="1">
                <a:latin typeface="黑体" pitchFamily="2" charset="-122"/>
                <a:ea typeface="黑体" pitchFamily="2" charset="-122"/>
              </a:rPr>
              <a:t>例：</a:t>
            </a:r>
          </a:p>
        </p:txBody>
      </p:sp>
      <p:grpSp>
        <p:nvGrpSpPr>
          <p:cNvPr id="2" name="Group 15"/>
          <p:cNvGrpSpPr>
            <a:grpSpLocks/>
          </p:cNvGrpSpPr>
          <p:nvPr/>
        </p:nvGrpSpPr>
        <p:grpSpPr bwMode="auto">
          <a:xfrm>
            <a:off x="1109663" y="3190875"/>
            <a:ext cx="2819400" cy="2416175"/>
            <a:chOff x="480" y="2352"/>
            <a:chExt cx="1776" cy="1522"/>
          </a:xfrm>
        </p:grpSpPr>
        <p:graphicFrame>
          <p:nvGraphicFramePr>
            <p:cNvPr id="9230" name="Object 16"/>
            <p:cNvGraphicFramePr>
              <a:graphicFrameLocks noChangeAspect="1"/>
            </p:cNvGraphicFramePr>
            <p:nvPr/>
          </p:nvGraphicFramePr>
          <p:xfrm>
            <a:off x="480" y="2352"/>
            <a:ext cx="1776" cy="1522"/>
          </p:xfrm>
          <a:graphic>
            <a:graphicData uri="http://schemas.openxmlformats.org/presentationml/2006/ole">
              <mc:AlternateContent xmlns:mc="http://schemas.openxmlformats.org/markup-compatibility/2006">
                <mc:Choice xmlns:v="urn:schemas-microsoft-com:vml" Requires="v">
                  <p:oleObj spid="_x0000_s9231" name="Equation" r:id="rId4" imgW="1600200" imgH="1371600" progId="Equation.DSMT4">
                    <p:embed/>
                  </p:oleObj>
                </mc:Choice>
                <mc:Fallback>
                  <p:oleObj name="Equation" r:id="rId4" imgW="1600200" imgH="13716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2352"/>
                          <a:ext cx="1776" cy="1522"/>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9253" name="Oval 17"/>
            <p:cNvSpPr>
              <a:spLocks noChangeArrowheads="1"/>
            </p:cNvSpPr>
            <p:nvPr/>
          </p:nvSpPr>
          <p:spPr bwMode="auto">
            <a:xfrm>
              <a:off x="1056" y="3360"/>
              <a:ext cx="192" cy="240"/>
            </a:xfrm>
            <a:prstGeom prst="ellipse">
              <a:avLst/>
            </a:prstGeom>
            <a:noFill/>
            <a:ln w="19050">
              <a:solidFill>
                <a:srgbClr val="FF0066"/>
              </a:solidFill>
              <a:miter lim="800000"/>
              <a:headEnd/>
              <a:tailEnd/>
            </a:ln>
          </p:spPr>
          <p:txBody>
            <a:bodyPr wrap="none" anchor="ctr"/>
            <a:lstStyle/>
            <a:p>
              <a:endParaRPr lang="zh-CN" altLang="en-US"/>
            </a:p>
          </p:txBody>
        </p:sp>
      </p:grpSp>
      <p:sp>
        <p:nvSpPr>
          <p:cNvPr id="276498" name="Rectangle 18"/>
          <p:cNvSpPr>
            <a:spLocks noChangeArrowheads="1"/>
          </p:cNvSpPr>
          <p:nvPr/>
        </p:nvSpPr>
        <p:spPr bwMode="auto">
          <a:xfrm>
            <a:off x="1643063" y="4371975"/>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grpSp>
        <p:nvGrpSpPr>
          <p:cNvPr id="3" name="Group 19"/>
          <p:cNvGrpSpPr>
            <a:grpSpLocks/>
          </p:cNvGrpSpPr>
          <p:nvPr/>
        </p:nvGrpSpPr>
        <p:grpSpPr bwMode="auto">
          <a:xfrm>
            <a:off x="1125538" y="3189288"/>
            <a:ext cx="2819400" cy="2416175"/>
            <a:chOff x="1008" y="912"/>
            <a:chExt cx="1776" cy="1522"/>
          </a:xfrm>
        </p:grpSpPr>
        <p:graphicFrame>
          <p:nvGraphicFramePr>
            <p:cNvPr id="9229" name="Object 20"/>
            <p:cNvGraphicFramePr>
              <a:graphicFrameLocks noChangeAspect="1"/>
            </p:cNvGraphicFramePr>
            <p:nvPr/>
          </p:nvGraphicFramePr>
          <p:xfrm>
            <a:off x="1008" y="912"/>
            <a:ext cx="1776" cy="1522"/>
          </p:xfrm>
          <a:graphic>
            <a:graphicData uri="http://schemas.openxmlformats.org/presentationml/2006/ole">
              <mc:AlternateContent xmlns:mc="http://schemas.openxmlformats.org/markup-compatibility/2006">
                <mc:Choice xmlns:v="urn:schemas-microsoft-com:vml" Requires="v">
                  <p:oleObj spid="_x0000_s9232" name="Equation" r:id="rId6" imgW="1600200" imgH="1371600" progId="Equation.DSMT4">
                    <p:embed/>
                  </p:oleObj>
                </mc:Choice>
                <mc:Fallback>
                  <p:oleObj name="Equation" r:id="rId6" imgW="1600200" imgH="1371600"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 y="912"/>
                          <a:ext cx="1776" cy="1522"/>
                        </a:xfrm>
                        <a:prstGeom prst="rect">
                          <a:avLst/>
                        </a:prstGeom>
                        <a:solidFill>
                          <a:schemeClr val="bg1"/>
                        </a:solidFill>
                      </p:spPr>
                    </p:pic>
                  </p:oleObj>
                </mc:Fallback>
              </mc:AlternateContent>
            </a:graphicData>
          </a:graphic>
        </p:graphicFrame>
        <p:sp>
          <p:nvSpPr>
            <p:cNvPr id="9252" name="Oval 21"/>
            <p:cNvSpPr>
              <a:spLocks noChangeArrowheads="1"/>
            </p:cNvSpPr>
            <p:nvPr/>
          </p:nvSpPr>
          <p:spPr bwMode="auto">
            <a:xfrm>
              <a:off x="1824" y="1920"/>
              <a:ext cx="192" cy="240"/>
            </a:xfrm>
            <a:prstGeom prst="ellipse">
              <a:avLst/>
            </a:prstGeom>
            <a:noFill/>
            <a:ln w="19050">
              <a:solidFill>
                <a:srgbClr val="FF0066"/>
              </a:solidFill>
              <a:miter lim="800000"/>
              <a:headEnd/>
              <a:tailEnd/>
            </a:ln>
          </p:spPr>
          <p:txBody>
            <a:bodyPr wrap="none" anchor="ctr"/>
            <a:lstStyle/>
            <a:p>
              <a:endParaRPr lang="zh-CN" altLang="en-US"/>
            </a:p>
          </p:txBody>
        </p:sp>
      </p:grpSp>
      <p:sp>
        <p:nvSpPr>
          <p:cNvPr id="276502" name="Rectangle 22"/>
          <p:cNvSpPr>
            <a:spLocks noChangeArrowheads="1"/>
          </p:cNvSpPr>
          <p:nvPr/>
        </p:nvSpPr>
        <p:spPr bwMode="auto">
          <a:xfrm>
            <a:off x="2024063" y="4400550"/>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sp>
        <p:nvSpPr>
          <p:cNvPr id="276503" name="AutoShape 23"/>
          <p:cNvSpPr>
            <a:spLocks noChangeArrowheads="1"/>
          </p:cNvSpPr>
          <p:nvPr/>
        </p:nvSpPr>
        <p:spPr bwMode="auto">
          <a:xfrm>
            <a:off x="4614863" y="4295775"/>
            <a:ext cx="304800" cy="3810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276504" name="Object 24"/>
          <p:cNvGraphicFramePr>
            <a:graphicFrameLocks noChangeAspect="1"/>
          </p:cNvGraphicFramePr>
          <p:nvPr/>
        </p:nvGraphicFramePr>
        <p:xfrm>
          <a:off x="5076825" y="3213100"/>
          <a:ext cx="2797175" cy="2416175"/>
        </p:xfrm>
        <a:graphic>
          <a:graphicData uri="http://schemas.openxmlformats.org/presentationml/2006/ole">
            <mc:AlternateContent xmlns:mc="http://schemas.openxmlformats.org/markup-compatibility/2006">
              <mc:Choice xmlns:v="urn:schemas-microsoft-com:vml" Requires="v">
                <p:oleObj spid="_x0000_s9233" name="Equation" r:id="rId8" imgW="1587240" imgH="1371600" progId="Equation.DSMT4">
                  <p:embed/>
                </p:oleObj>
              </mc:Choice>
              <mc:Fallback>
                <p:oleObj name="Equation" r:id="rId8" imgW="1587240" imgH="1371600" progId="Equation.DSMT4">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825" y="3213100"/>
                        <a:ext cx="2797175" cy="2416175"/>
                      </a:xfrm>
                      <a:prstGeom prst="rect">
                        <a:avLst/>
                      </a:prstGeom>
                      <a:solidFill>
                        <a:schemeClr val="bg1"/>
                      </a:solidFill>
                    </p:spPr>
                  </p:pic>
                </p:oleObj>
              </mc:Fallback>
            </mc:AlternateContent>
          </a:graphicData>
        </a:graphic>
      </p:graphicFrame>
      <p:graphicFrame>
        <p:nvGraphicFramePr>
          <p:cNvPr id="276505" name="Object 25"/>
          <p:cNvGraphicFramePr>
            <a:graphicFrameLocks noChangeAspect="1"/>
          </p:cNvGraphicFramePr>
          <p:nvPr/>
        </p:nvGraphicFramePr>
        <p:xfrm>
          <a:off x="5076825" y="3189288"/>
          <a:ext cx="2797175" cy="2416175"/>
        </p:xfrm>
        <a:graphic>
          <a:graphicData uri="http://schemas.openxmlformats.org/presentationml/2006/ole">
            <mc:AlternateContent xmlns:mc="http://schemas.openxmlformats.org/markup-compatibility/2006">
              <mc:Choice xmlns:v="urn:schemas-microsoft-com:vml" Requires="v">
                <p:oleObj spid="_x0000_s9234" name="Equation" r:id="rId10" imgW="1587240" imgH="1371600" progId="Equation.DSMT4">
                  <p:embed/>
                </p:oleObj>
              </mc:Choice>
              <mc:Fallback>
                <p:oleObj name="Equation" r:id="rId10" imgW="1587240" imgH="1371600" progId="Equation.DSMT4">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825" y="3189288"/>
                        <a:ext cx="2797175" cy="2416175"/>
                      </a:xfrm>
                      <a:prstGeom prst="rect">
                        <a:avLst/>
                      </a:prstGeom>
                      <a:solidFill>
                        <a:schemeClr val="bg1"/>
                      </a:solidFill>
                    </p:spPr>
                  </p:pic>
                </p:oleObj>
              </mc:Fallback>
            </mc:AlternateContent>
          </a:graphicData>
        </a:graphic>
      </p:graphicFrame>
      <p:grpSp>
        <p:nvGrpSpPr>
          <p:cNvPr id="4" name="Group 26"/>
          <p:cNvGrpSpPr>
            <a:grpSpLocks/>
          </p:cNvGrpSpPr>
          <p:nvPr/>
        </p:nvGrpSpPr>
        <p:grpSpPr bwMode="auto">
          <a:xfrm>
            <a:off x="1155700" y="3181350"/>
            <a:ext cx="2819400" cy="2416175"/>
            <a:chOff x="624" y="240"/>
            <a:chExt cx="1776" cy="1522"/>
          </a:xfrm>
        </p:grpSpPr>
        <p:graphicFrame>
          <p:nvGraphicFramePr>
            <p:cNvPr id="9228" name="Object 27"/>
            <p:cNvGraphicFramePr>
              <a:graphicFrameLocks noChangeAspect="1"/>
            </p:cNvGraphicFramePr>
            <p:nvPr/>
          </p:nvGraphicFramePr>
          <p:xfrm>
            <a:off x="624" y="240"/>
            <a:ext cx="1776" cy="1522"/>
          </p:xfrm>
          <a:graphic>
            <a:graphicData uri="http://schemas.openxmlformats.org/presentationml/2006/ole">
              <mc:AlternateContent xmlns:mc="http://schemas.openxmlformats.org/markup-compatibility/2006">
                <mc:Choice xmlns:v="urn:schemas-microsoft-com:vml" Requires="v">
                  <p:oleObj spid="_x0000_s9235" name="Equation" r:id="rId12" imgW="1600200" imgH="1371600" progId="Equation.DSMT4">
                    <p:embed/>
                  </p:oleObj>
                </mc:Choice>
                <mc:Fallback>
                  <p:oleObj name="Equation" r:id="rId12" imgW="1600200" imgH="1371600" progId="Equation.DSMT4">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 y="240"/>
                          <a:ext cx="1776" cy="1522"/>
                        </a:xfrm>
                        <a:prstGeom prst="rect">
                          <a:avLst/>
                        </a:prstGeom>
                        <a:solidFill>
                          <a:schemeClr val="bg1"/>
                        </a:solidFill>
                      </p:spPr>
                    </p:pic>
                  </p:oleObj>
                </mc:Fallback>
              </mc:AlternateContent>
            </a:graphicData>
          </a:graphic>
        </p:graphicFrame>
        <p:sp>
          <p:nvSpPr>
            <p:cNvPr id="9251" name="Oval 28"/>
            <p:cNvSpPr>
              <a:spLocks noChangeArrowheads="1"/>
            </p:cNvSpPr>
            <p:nvPr/>
          </p:nvSpPr>
          <p:spPr bwMode="auto">
            <a:xfrm>
              <a:off x="1920" y="1248"/>
              <a:ext cx="192" cy="240"/>
            </a:xfrm>
            <a:prstGeom prst="ellipse">
              <a:avLst/>
            </a:prstGeom>
            <a:noFill/>
            <a:ln w="19050">
              <a:solidFill>
                <a:srgbClr val="FF0066"/>
              </a:solidFill>
              <a:miter lim="800000"/>
              <a:headEnd/>
              <a:tailEnd/>
            </a:ln>
          </p:spPr>
          <p:txBody>
            <a:bodyPr wrap="none" anchor="ctr"/>
            <a:lstStyle/>
            <a:p>
              <a:endParaRPr lang="zh-CN" altLang="en-US"/>
            </a:p>
          </p:txBody>
        </p:sp>
      </p:grpSp>
      <p:sp>
        <p:nvSpPr>
          <p:cNvPr id="276509" name="Rectangle 29"/>
          <p:cNvSpPr>
            <a:spLocks noChangeArrowheads="1"/>
          </p:cNvSpPr>
          <p:nvPr/>
        </p:nvSpPr>
        <p:spPr bwMode="auto">
          <a:xfrm>
            <a:off x="2686050" y="4392613"/>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grpSp>
        <p:nvGrpSpPr>
          <p:cNvPr id="5" name="Group 30"/>
          <p:cNvGrpSpPr>
            <a:grpSpLocks/>
          </p:cNvGrpSpPr>
          <p:nvPr/>
        </p:nvGrpSpPr>
        <p:grpSpPr bwMode="auto">
          <a:xfrm>
            <a:off x="1192213" y="3162300"/>
            <a:ext cx="2819400" cy="2416175"/>
            <a:chOff x="576" y="336"/>
            <a:chExt cx="1776" cy="1522"/>
          </a:xfrm>
        </p:grpSpPr>
        <p:graphicFrame>
          <p:nvGraphicFramePr>
            <p:cNvPr id="9227" name="Object 31"/>
            <p:cNvGraphicFramePr>
              <a:graphicFrameLocks noChangeAspect="1"/>
            </p:cNvGraphicFramePr>
            <p:nvPr/>
          </p:nvGraphicFramePr>
          <p:xfrm>
            <a:off x="576" y="336"/>
            <a:ext cx="1776" cy="1522"/>
          </p:xfrm>
          <a:graphic>
            <a:graphicData uri="http://schemas.openxmlformats.org/presentationml/2006/ole">
              <mc:AlternateContent xmlns:mc="http://schemas.openxmlformats.org/markup-compatibility/2006">
                <mc:Choice xmlns:v="urn:schemas-microsoft-com:vml" Requires="v">
                  <p:oleObj spid="_x0000_s9236" name="Equation" r:id="rId14" imgW="1600200" imgH="1371600" progId="Equation.DSMT4">
                    <p:embed/>
                  </p:oleObj>
                </mc:Choice>
                <mc:Fallback>
                  <p:oleObj name="Equation" r:id="rId14" imgW="1600200" imgH="1371600" progId="Equation.DSMT4">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 y="336"/>
                          <a:ext cx="1776" cy="1522"/>
                        </a:xfrm>
                        <a:prstGeom prst="rect">
                          <a:avLst/>
                        </a:prstGeom>
                        <a:solidFill>
                          <a:schemeClr val="bg1"/>
                        </a:solidFill>
                      </p:spPr>
                    </p:pic>
                  </p:oleObj>
                </mc:Fallback>
              </mc:AlternateContent>
            </a:graphicData>
          </a:graphic>
        </p:graphicFrame>
        <p:sp>
          <p:nvSpPr>
            <p:cNvPr id="9250" name="Oval 32"/>
            <p:cNvSpPr>
              <a:spLocks noChangeArrowheads="1"/>
            </p:cNvSpPr>
            <p:nvPr/>
          </p:nvSpPr>
          <p:spPr bwMode="auto">
            <a:xfrm>
              <a:off x="2112" y="1344"/>
              <a:ext cx="192" cy="240"/>
            </a:xfrm>
            <a:prstGeom prst="ellipse">
              <a:avLst/>
            </a:prstGeom>
            <a:noFill/>
            <a:ln w="19050">
              <a:solidFill>
                <a:srgbClr val="FF0066"/>
              </a:solidFill>
              <a:miter lim="800000"/>
              <a:headEnd/>
              <a:tailEnd/>
            </a:ln>
          </p:spPr>
          <p:txBody>
            <a:bodyPr wrap="none" anchor="ctr"/>
            <a:lstStyle/>
            <a:p>
              <a:endParaRPr lang="zh-CN" altLang="en-US"/>
            </a:p>
          </p:txBody>
        </p:sp>
      </p:grpSp>
      <p:sp>
        <p:nvSpPr>
          <p:cNvPr id="276513" name="Rectangle 33"/>
          <p:cNvSpPr>
            <a:spLocks noChangeArrowheads="1"/>
          </p:cNvSpPr>
          <p:nvPr/>
        </p:nvSpPr>
        <p:spPr bwMode="auto">
          <a:xfrm>
            <a:off x="3187700" y="4416425"/>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grpSp>
        <p:nvGrpSpPr>
          <p:cNvPr id="6" name="Group 34"/>
          <p:cNvGrpSpPr>
            <a:grpSpLocks/>
          </p:cNvGrpSpPr>
          <p:nvPr/>
        </p:nvGrpSpPr>
        <p:grpSpPr bwMode="auto">
          <a:xfrm>
            <a:off x="1219200" y="3182938"/>
            <a:ext cx="2819400" cy="2416175"/>
            <a:chOff x="624" y="1200"/>
            <a:chExt cx="1776" cy="1522"/>
          </a:xfrm>
        </p:grpSpPr>
        <p:graphicFrame>
          <p:nvGraphicFramePr>
            <p:cNvPr id="9226" name="Object 35"/>
            <p:cNvGraphicFramePr>
              <a:graphicFrameLocks noChangeAspect="1"/>
            </p:cNvGraphicFramePr>
            <p:nvPr/>
          </p:nvGraphicFramePr>
          <p:xfrm>
            <a:off x="624" y="1200"/>
            <a:ext cx="1776" cy="1522"/>
          </p:xfrm>
          <a:graphic>
            <a:graphicData uri="http://schemas.openxmlformats.org/presentationml/2006/ole">
              <mc:AlternateContent xmlns:mc="http://schemas.openxmlformats.org/markup-compatibility/2006">
                <mc:Choice xmlns:v="urn:schemas-microsoft-com:vml" Requires="v">
                  <p:oleObj spid="_x0000_s9237" name="Equation" r:id="rId16" imgW="1600200" imgH="1371600" progId="Equation.DSMT4">
                    <p:embed/>
                  </p:oleObj>
                </mc:Choice>
                <mc:Fallback>
                  <p:oleObj name="Equation" r:id="rId16" imgW="1600200" imgH="1371600" progId="Equation.DSMT4">
                    <p:embed/>
                    <p:pic>
                      <p:nvPicPr>
                        <p:cNvPr id="0" name="Object 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4" y="1200"/>
                          <a:ext cx="1776" cy="1522"/>
                        </a:xfrm>
                        <a:prstGeom prst="rect">
                          <a:avLst/>
                        </a:prstGeom>
                        <a:solidFill>
                          <a:schemeClr val="bg1"/>
                        </a:solidFill>
                      </p:spPr>
                    </p:pic>
                  </p:oleObj>
                </mc:Fallback>
              </mc:AlternateContent>
            </a:graphicData>
          </a:graphic>
        </p:graphicFrame>
        <p:sp>
          <p:nvSpPr>
            <p:cNvPr id="9249" name="Oval 36"/>
            <p:cNvSpPr>
              <a:spLocks noChangeArrowheads="1"/>
            </p:cNvSpPr>
            <p:nvPr/>
          </p:nvSpPr>
          <p:spPr bwMode="auto">
            <a:xfrm>
              <a:off x="1200" y="2448"/>
              <a:ext cx="192" cy="240"/>
            </a:xfrm>
            <a:prstGeom prst="ellipse">
              <a:avLst/>
            </a:prstGeom>
            <a:noFill/>
            <a:ln w="19050">
              <a:solidFill>
                <a:srgbClr val="FF0066"/>
              </a:solidFill>
              <a:miter lim="800000"/>
              <a:headEnd/>
              <a:tailEnd/>
            </a:ln>
          </p:spPr>
          <p:txBody>
            <a:bodyPr wrap="none" anchor="ctr"/>
            <a:lstStyle/>
            <a:p>
              <a:endParaRPr lang="zh-CN" altLang="en-US"/>
            </a:p>
          </p:txBody>
        </p:sp>
      </p:grpSp>
      <p:sp>
        <p:nvSpPr>
          <p:cNvPr id="276517" name="Rectangle 37"/>
          <p:cNvSpPr>
            <a:spLocks noChangeArrowheads="1"/>
          </p:cNvSpPr>
          <p:nvPr/>
        </p:nvSpPr>
        <p:spPr bwMode="auto">
          <a:xfrm>
            <a:off x="1647825" y="4752975"/>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grpSp>
        <p:nvGrpSpPr>
          <p:cNvPr id="7" name="Group 38"/>
          <p:cNvGrpSpPr>
            <a:grpSpLocks/>
          </p:cNvGrpSpPr>
          <p:nvPr/>
        </p:nvGrpSpPr>
        <p:grpSpPr bwMode="auto">
          <a:xfrm>
            <a:off x="1250950" y="3213100"/>
            <a:ext cx="2819400" cy="2416175"/>
            <a:chOff x="720" y="624"/>
            <a:chExt cx="1776" cy="1522"/>
          </a:xfrm>
        </p:grpSpPr>
        <p:graphicFrame>
          <p:nvGraphicFramePr>
            <p:cNvPr id="9225" name="Object 39"/>
            <p:cNvGraphicFramePr>
              <a:graphicFrameLocks noChangeAspect="1"/>
            </p:cNvGraphicFramePr>
            <p:nvPr/>
          </p:nvGraphicFramePr>
          <p:xfrm>
            <a:off x="720" y="624"/>
            <a:ext cx="1776" cy="1522"/>
          </p:xfrm>
          <a:graphic>
            <a:graphicData uri="http://schemas.openxmlformats.org/presentationml/2006/ole">
              <mc:AlternateContent xmlns:mc="http://schemas.openxmlformats.org/markup-compatibility/2006">
                <mc:Choice xmlns:v="urn:schemas-microsoft-com:vml" Requires="v">
                  <p:oleObj spid="_x0000_s9238" name="Equation" r:id="rId18" imgW="1600200" imgH="1371600" progId="Equation.DSMT4">
                    <p:embed/>
                  </p:oleObj>
                </mc:Choice>
                <mc:Fallback>
                  <p:oleObj name="Equation" r:id="rId18" imgW="1600200" imgH="1371600" progId="Equation.DSMT4">
                    <p:embed/>
                    <p:pic>
                      <p:nvPicPr>
                        <p:cNvPr id="0"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0" y="624"/>
                          <a:ext cx="1776" cy="1522"/>
                        </a:xfrm>
                        <a:prstGeom prst="rect">
                          <a:avLst/>
                        </a:prstGeom>
                        <a:solidFill>
                          <a:schemeClr val="bg1"/>
                        </a:solidFill>
                      </p:spPr>
                    </p:pic>
                  </p:oleObj>
                </mc:Fallback>
              </mc:AlternateContent>
            </a:graphicData>
          </a:graphic>
        </p:graphicFrame>
        <p:sp>
          <p:nvSpPr>
            <p:cNvPr id="9248" name="Oval 40"/>
            <p:cNvSpPr>
              <a:spLocks noChangeArrowheads="1"/>
            </p:cNvSpPr>
            <p:nvPr/>
          </p:nvSpPr>
          <p:spPr bwMode="auto">
            <a:xfrm>
              <a:off x="1776" y="1872"/>
              <a:ext cx="192" cy="240"/>
            </a:xfrm>
            <a:prstGeom prst="ellipse">
              <a:avLst/>
            </a:prstGeom>
            <a:noFill/>
            <a:ln w="19050">
              <a:solidFill>
                <a:srgbClr val="FF0066"/>
              </a:solidFill>
              <a:miter lim="800000"/>
              <a:headEnd/>
              <a:tailEnd/>
            </a:ln>
          </p:spPr>
          <p:txBody>
            <a:bodyPr wrap="none" anchor="ctr"/>
            <a:lstStyle/>
            <a:p>
              <a:endParaRPr lang="zh-CN" altLang="en-US"/>
            </a:p>
          </p:txBody>
        </p:sp>
      </p:grpSp>
      <p:sp>
        <p:nvSpPr>
          <p:cNvPr id="276521" name="Rectangle 41"/>
          <p:cNvSpPr>
            <a:spLocks noChangeArrowheads="1"/>
          </p:cNvSpPr>
          <p:nvPr/>
        </p:nvSpPr>
        <p:spPr bwMode="auto">
          <a:xfrm>
            <a:off x="2411413" y="4724400"/>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graphicFrame>
        <p:nvGraphicFramePr>
          <p:cNvPr id="276522" name="Object 42"/>
          <p:cNvGraphicFramePr>
            <a:graphicFrameLocks noChangeAspect="1"/>
          </p:cNvGraphicFramePr>
          <p:nvPr/>
        </p:nvGraphicFramePr>
        <p:xfrm>
          <a:off x="5100638" y="3179763"/>
          <a:ext cx="2797175" cy="2416175"/>
        </p:xfrm>
        <a:graphic>
          <a:graphicData uri="http://schemas.openxmlformats.org/presentationml/2006/ole">
            <mc:AlternateContent xmlns:mc="http://schemas.openxmlformats.org/markup-compatibility/2006">
              <mc:Choice xmlns:v="urn:schemas-microsoft-com:vml" Requires="v">
                <p:oleObj spid="_x0000_s9239" name="Equation" r:id="rId20" imgW="1587240" imgH="1371600" progId="Equation.DSMT4">
                  <p:embed/>
                </p:oleObj>
              </mc:Choice>
              <mc:Fallback>
                <p:oleObj name="Equation" r:id="rId20" imgW="1587240" imgH="1371600" progId="Equation.DSMT4">
                  <p:embed/>
                  <p:pic>
                    <p:nvPicPr>
                      <p:cNvPr id="0" name="Object 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00638" y="3179763"/>
                        <a:ext cx="2797175" cy="2416175"/>
                      </a:xfrm>
                      <a:prstGeom prst="rect">
                        <a:avLst/>
                      </a:prstGeom>
                      <a:solidFill>
                        <a:schemeClr val="bg1"/>
                      </a:solidFill>
                    </p:spPr>
                  </p:pic>
                </p:oleObj>
              </mc:Fallback>
            </mc:AlternateContent>
          </a:graphicData>
        </a:graphic>
      </p:graphicFrame>
      <p:graphicFrame>
        <p:nvGraphicFramePr>
          <p:cNvPr id="276523" name="Object 43"/>
          <p:cNvGraphicFramePr>
            <a:graphicFrameLocks noChangeAspect="1"/>
          </p:cNvGraphicFramePr>
          <p:nvPr/>
        </p:nvGraphicFramePr>
        <p:xfrm>
          <a:off x="5095875" y="3217863"/>
          <a:ext cx="2797175" cy="2416175"/>
        </p:xfrm>
        <a:graphic>
          <a:graphicData uri="http://schemas.openxmlformats.org/presentationml/2006/ole">
            <mc:AlternateContent xmlns:mc="http://schemas.openxmlformats.org/markup-compatibility/2006">
              <mc:Choice xmlns:v="urn:schemas-microsoft-com:vml" Requires="v">
                <p:oleObj spid="_x0000_s9240" name="Equation" r:id="rId22" imgW="1587240" imgH="1371600" progId="Equation.DSMT4">
                  <p:embed/>
                </p:oleObj>
              </mc:Choice>
              <mc:Fallback>
                <p:oleObj name="Equation" r:id="rId22" imgW="1587240" imgH="1371600" progId="Equation.DSMT4">
                  <p:embed/>
                  <p:pic>
                    <p:nvPicPr>
                      <p:cNvPr id="0" name="Object 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95875" y="3217863"/>
                        <a:ext cx="2797175" cy="2416175"/>
                      </a:xfrm>
                      <a:prstGeom prst="rect">
                        <a:avLst/>
                      </a:prstGeom>
                      <a:solidFill>
                        <a:schemeClr val="bg1"/>
                      </a:solidFill>
                    </p:spPr>
                  </p:pic>
                </p:oleObj>
              </mc:Fallback>
            </mc:AlternateContent>
          </a:graphicData>
        </a:graphic>
      </p:graphicFrame>
      <p:graphicFrame>
        <p:nvGraphicFramePr>
          <p:cNvPr id="276524" name="Object 44"/>
          <p:cNvGraphicFramePr>
            <a:graphicFrameLocks noChangeAspect="1"/>
          </p:cNvGraphicFramePr>
          <p:nvPr/>
        </p:nvGraphicFramePr>
        <p:xfrm>
          <a:off x="5129213" y="3222625"/>
          <a:ext cx="2797175" cy="2416175"/>
        </p:xfrm>
        <a:graphic>
          <a:graphicData uri="http://schemas.openxmlformats.org/presentationml/2006/ole">
            <mc:AlternateContent xmlns:mc="http://schemas.openxmlformats.org/markup-compatibility/2006">
              <mc:Choice xmlns:v="urn:schemas-microsoft-com:vml" Requires="v">
                <p:oleObj spid="_x0000_s9241" name="Equation" r:id="rId24" imgW="1587240" imgH="1371600" progId="Equation.DSMT4">
                  <p:embed/>
                </p:oleObj>
              </mc:Choice>
              <mc:Fallback>
                <p:oleObj name="Equation" r:id="rId24" imgW="1587240" imgH="1371600" progId="Equation.DSMT4">
                  <p:embed/>
                  <p:pic>
                    <p:nvPicPr>
                      <p:cNvPr id="0" name="Object 4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29213" y="3222625"/>
                        <a:ext cx="2797175" cy="2416175"/>
                      </a:xfrm>
                      <a:prstGeom prst="rect">
                        <a:avLst/>
                      </a:prstGeom>
                      <a:solidFill>
                        <a:schemeClr val="bg1"/>
                      </a:solidFill>
                    </p:spPr>
                  </p:pic>
                </p:oleObj>
              </mc:Fallback>
            </mc:AlternateContent>
          </a:graphicData>
        </a:graphic>
      </p:graphicFrame>
      <p:sp>
        <p:nvSpPr>
          <p:cNvPr id="276525" name="Rectangle 45"/>
          <p:cNvSpPr>
            <a:spLocks noChangeArrowheads="1"/>
          </p:cNvSpPr>
          <p:nvPr/>
        </p:nvSpPr>
        <p:spPr bwMode="auto">
          <a:xfrm>
            <a:off x="6367463" y="4829175"/>
            <a:ext cx="1143000" cy="1143000"/>
          </a:xfrm>
          <a:prstGeom prst="rect">
            <a:avLst/>
          </a:prstGeom>
          <a:noFill/>
          <a:ln w="28575">
            <a:solidFill>
              <a:schemeClr val="hlink"/>
            </a:solidFill>
            <a:prstDash val="sysDot"/>
            <a:miter lim="800000"/>
            <a:headEnd/>
            <a:tailEnd/>
          </a:ln>
        </p:spPr>
        <p:txBody>
          <a:bodyPr wrap="none" anchor="ctr"/>
          <a:lstStyle/>
          <a:p>
            <a:endParaRPr lang="zh-CN" altLang="en-US"/>
          </a:p>
        </p:txBody>
      </p:sp>
      <p:graphicFrame>
        <p:nvGraphicFramePr>
          <p:cNvPr id="276526" name="Object 46"/>
          <p:cNvGraphicFramePr>
            <a:graphicFrameLocks noChangeAspect="1"/>
          </p:cNvGraphicFramePr>
          <p:nvPr/>
        </p:nvGraphicFramePr>
        <p:xfrm>
          <a:off x="5148263" y="3265488"/>
          <a:ext cx="2797175" cy="2416175"/>
        </p:xfrm>
        <a:graphic>
          <a:graphicData uri="http://schemas.openxmlformats.org/presentationml/2006/ole">
            <mc:AlternateContent xmlns:mc="http://schemas.openxmlformats.org/markup-compatibility/2006">
              <mc:Choice xmlns:v="urn:schemas-microsoft-com:vml" Requires="v">
                <p:oleObj spid="_x0000_s9242" name="Equation" r:id="rId26" imgW="1587240" imgH="1371600" progId="Equation.DSMT4">
                  <p:embed/>
                </p:oleObj>
              </mc:Choice>
              <mc:Fallback>
                <p:oleObj name="Equation" r:id="rId26" imgW="1587240" imgH="1371600" progId="Equation.DSMT4">
                  <p:embed/>
                  <p:pic>
                    <p:nvPicPr>
                      <p:cNvPr id="0" name="Object 4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48263" y="3265488"/>
                        <a:ext cx="2797175" cy="2416175"/>
                      </a:xfrm>
                      <a:prstGeom prst="rect">
                        <a:avLst/>
                      </a:prstGeom>
                      <a:solidFill>
                        <a:schemeClr val="bg1"/>
                      </a:solidFill>
                    </p:spPr>
                  </p:pic>
                </p:oleObj>
              </mc:Fallback>
            </mc:AlternateContent>
          </a:graphicData>
        </a:graphic>
      </p:graphicFrame>
      <p:graphicFrame>
        <p:nvGraphicFramePr>
          <p:cNvPr id="276527" name="Object 47"/>
          <p:cNvGraphicFramePr>
            <a:graphicFrameLocks noChangeAspect="1"/>
          </p:cNvGraphicFramePr>
          <p:nvPr/>
        </p:nvGraphicFramePr>
        <p:xfrm>
          <a:off x="5172075" y="3284538"/>
          <a:ext cx="2820988" cy="2416175"/>
        </p:xfrm>
        <a:graphic>
          <a:graphicData uri="http://schemas.openxmlformats.org/presentationml/2006/ole">
            <mc:AlternateContent xmlns:mc="http://schemas.openxmlformats.org/markup-compatibility/2006">
              <mc:Choice xmlns:v="urn:schemas-microsoft-com:vml" Requires="v">
                <p:oleObj spid="_x0000_s9243" name="Equation" r:id="rId28" imgW="1600200" imgH="1371600" progId="Equation.DSMT4">
                  <p:embed/>
                </p:oleObj>
              </mc:Choice>
              <mc:Fallback>
                <p:oleObj name="Equation" r:id="rId28" imgW="1600200" imgH="1371600" progId="Equation.DSMT4">
                  <p:embed/>
                  <p:pic>
                    <p:nvPicPr>
                      <p:cNvPr id="0" name="Object 4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172075" y="3284538"/>
                        <a:ext cx="2820988" cy="2416175"/>
                      </a:xfrm>
                      <a:prstGeom prst="rect">
                        <a:avLst/>
                      </a:prstGeom>
                      <a:solidFill>
                        <a:schemeClr val="bg1"/>
                      </a:solidFill>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487">
                                            <p:txEl>
                                              <p:pRg st="0" end="0"/>
                                            </p:txEl>
                                          </p:spTgt>
                                        </p:tgtEl>
                                        <p:attrNameLst>
                                          <p:attrName>style.visibility</p:attrName>
                                        </p:attrNameLst>
                                      </p:cBhvr>
                                      <p:to>
                                        <p:strVal val="visible"/>
                                      </p:to>
                                    </p:set>
                                    <p:anim calcmode="lin" valueType="num">
                                      <p:cBhvr additive="base">
                                        <p:cTn id="7" dur="500" fill="hold"/>
                                        <p:tgtEl>
                                          <p:spTgt spid="2764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4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76488"/>
                                        </p:tgtEl>
                                        <p:attrNameLst>
                                          <p:attrName>style.visibility</p:attrName>
                                        </p:attrNameLst>
                                      </p:cBhvr>
                                      <p:to>
                                        <p:strVal val="visible"/>
                                      </p:to>
                                    </p:set>
                                    <p:animEffect transition="in" filter="blinds(horizontal)">
                                      <p:cBhvr>
                                        <p:cTn id="13" dur="500"/>
                                        <p:tgtEl>
                                          <p:spTgt spid="27648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76498"/>
                                        </p:tgtEl>
                                        <p:attrNameLst>
                                          <p:attrName>style.visibility</p:attrName>
                                        </p:attrNameLst>
                                      </p:cBhvr>
                                      <p:to>
                                        <p:strVal val="visible"/>
                                      </p:to>
                                    </p:set>
                                    <p:animEffect transition="in" filter="checkerboard(across)">
                                      <p:cBhvr>
                                        <p:cTn id="24" dur="500"/>
                                        <p:tgtEl>
                                          <p:spTgt spid="27649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76503"/>
                                        </p:tgtEl>
                                        <p:attrNameLst>
                                          <p:attrName>style.visibility</p:attrName>
                                        </p:attrNameLst>
                                      </p:cBhvr>
                                      <p:to>
                                        <p:strVal val="visible"/>
                                      </p:to>
                                    </p:set>
                                    <p:animEffect transition="in" filter="box(in)">
                                      <p:cBhvr>
                                        <p:cTn id="29" dur="500"/>
                                        <p:tgtEl>
                                          <p:spTgt spid="27650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76504"/>
                                        </p:tgtEl>
                                        <p:attrNameLst>
                                          <p:attrName>style.visibility</p:attrName>
                                        </p:attrNameLst>
                                      </p:cBhvr>
                                      <p:to>
                                        <p:strVal val="visible"/>
                                      </p:to>
                                    </p:set>
                                    <p:animEffect transition="in" filter="blinds(horizontal)">
                                      <p:cBhvr>
                                        <p:cTn id="34" dur="500"/>
                                        <p:tgtEl>
                                          <p:spTgt spid="276504"/>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ox(in)">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76502"/>
                                        </p:tgtEl>
                                        <p:attrNameLst>
                                          <p:attrName>style.visibility</p:attrName>
                                        </p:attrNameLst>
                                      </p:cBhvr>
                                      <p:to>
                                        <p:strVal val="visible"/>
                                      </p:to>
                                    </p:set>
                                    <p:animEffect transition="in" filter="checkerboard(across)">
                                      <p:cBhvr>
                                        <p:cTn id="44" dur="500"/>
                                        <p:tgtEl>
                                          <p:spTgt spid="27650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76505"/>
                                        </p:tgtEl>
                                        <p:attrNameLst>
                                          <p:attrName>style.visibility</p:attrName>
                                        </p:attrNameLst>
                                      </p:cBhvr>
                                      <p:to>
                                        <p:strVal val="visible"/>
                                      </p:to>
                                    </p:set>
                                    <p:animEffect transition="in" filter="blinds(horizontal)">
                                      <p:cBhvr>
                                        <p:cTn id="49" dur="500"/>
                                        <p:tgtEl>
                                          <p:spTgt spid="276505"/>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ox(in)">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276509"/>
                                        </p:tgtEl>
                                        <p:attrNameLst>
                                          <p:attrName>style.visibility</p:attrName>
                                        </p:attrNameLst>
                                      </p:cBhvr>
                                      <p:to>
                                        <p:strVal val="visible"/>
                                      </p:to>
                                    </p:set>
                                    <p:animEffect transition="in" filter="checkerboard(across)">
                                      <p:cBhvr>
                                        <p:cTn id="59" dur="500"/>
                                        <p:tgtEl>
                                          <p:spTgt spid="276509"/>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276522"/>
                                        </p:tgtEl>
                                        <p:attrNameLst>
                                          <p:attrName>style.visibility</p:attrName>
                                        </p:attrNameLst>
                                      </p:cBhvr>
                                      <p:to>
                                        <p:strVal val="visible"/>
                                      </p:to>
                                    </p:set>
                                    <p:animEffect transition="in" filter="blinds(horizontal)">
                                      <p:cBhvr>
                                        <p:cTn id="64" dur="500"/>
                                        <p:tgtEl>
                                          <p:spTgt spid="276522"/>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box(in)">
                                      <p:cBhvr>
                                        <p:cTn id="69" dur="5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276513"/>
                                        </p:tgtEl>
                                        <p:attrNameLst>
                                          <p:attrName>style.visibility</p:attrName>
                                        </p:attrNameLst>
                                      </p:cBhvr>
                                      <p:to>
                                        <p:strVal val="visible"/>
                                      </p:to>
                                    </p:set>
                                    <p:animEffect transition="in" filter="checkerboard(across)">
                                      <p:cBhvr>
                                        <p:cTn id="74" dur="500"/>
                                        <p:tgtEl>
                                          <p:spTgt spid="27651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276523"/>
                                        </p:tgtEl>
                                        <p:attrNameLst>
                                          <p:attrName>style.visibility</p:attrName>
                                        </p:attrNameLst>
                                      </p:cBhvr>
                                      <p:to>
                                        <p:strVal val="visible"/>
                                      </p:to>
                                    </p:set>
                                    <p:animEffect transition="in" filter="blinds(horizontal)">
                                      <p:cBhvr>
                                        <p:cTn id="79" dur="500"/>
                                        <p:tgtEl>
                                          <p:spTgt spid="276523"/>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box(in)">
                                      <p:cBhvr>
                                        <p:cTn id="84" dur="500"/>
                                        <p:tgtEl>
                                          <p:spTgt spid="6"/>
                                        </p:tgtEl>
                                      </p:cBhvr>
                                    </p:animEffect>
                                  </p:childTnLst>
                                </p:cTn>
                              </p:par>
                            </p:childTnLst>
                          </p:cTn>
                        </p:par>
                      </p:childTnLst>
                    </p:cTn>
                  </p:par>
                  <p:par>
                    <p:cTn id="85" fill="hold">
                      <p:stCondLst>
                        <p:cond delay="indefinite"/>
                      </p:stCondLst>
                      <p:childTnLst>
                        <p:par>
                          <p:cTn id="86" fill="hold">
                            <p:stCondLst>
                              <p:cond delay="0"/>
                            </p:stCondLst>
                            <p:childTnLst>
                              <p:par>
                                <p:cTn id="87" presetID="5" presetClass="entr" presetSubtype="10" fill="hold" grpId="0" nodeType="clickEffect">
                                  <p:stCondLst>
                                    <p:cond delay="0"/>
                                  </p:stCondLst>
                                  <p:childTnLst>
                                    <p:set>
                                      <p:cBhvr>
                                        <p:cTn id="88" dur="1" fill="hold">
                                          <p:stCondLst>
                                            <p:cond delay="0"/>
                                          </p:stCondLst>
                                        </p:cTn>
                                        <p:tgtEl>
                                          <p:spTgt spid="276517"/>
                                        </p:tgtEl>
                                        <p:attrNameLst>
                                          <p:attrName>style.visibility</p:attrName>
                                        </p:attrNameLst>
                                      </p:cBhvr>
                                      <p:to>
                                        <p:strVal val="visible"/>
                                      </p:to>
                                    </p:set>
                                    <p:animEffect transition="in" filter="checkerboard(across)">
                                      <p:cBhvr>
                                        <p:cTn id="89" dur="500"/>
                                        <p:tgtEl>
                                          <p:spTgt spid="276517"/>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276524"/>
                                        </p:tgtEl>
                                        <p:attrNameLst>
                                          <p:attrName>style.visibility</p:attrName>
                                        </p:attrNameLst>
                                      </p:cBhvr>
                                      <p:to>
                                        <p:strVal val="visible"/>
                                      </p:to>
                                    </p:set>
                                    <p:animEffect transition="in" filter="blinds(horizontal)">
                                      <p:cBhvr>
                                        <p:cTn id="94" dur="500"/>
                                        <p:tgtEl>
                                          <p:spTgt spid="276524"/>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nodeType="clickEffect">
                                  <p:stCondLst>
                                    <p:cond delay="0"/>
                                  </p:stCondLst>
                                  <p:childTnLst>
                                    <p:set>
                                      <p:cBhvr>
                                        <p:cTn id="98" dur="1" fill="hold">
                                          <p:stCondLst>
                                            <p:cond delay="0"/>
                                          </p:stCondLst>
                                        </p:cTn>
                                        <p:tgtEl>
                                          <p:spTgt spid="7"/>
                                        </p:tgtEl>
                                        <p:attrNameLst>
                                          <p:attrName>style.visibility</p:attrName>
                                        </p:attrNameLst>
                                      </p:cBhvr>
                                      <p:to>
                                        <p:strVal val="visible"/>
                                      </p:to>
                                    </p:set>
                                    <p:animEffect transition="in" filter="box(in)">
                                      <p:cBhvr>
                                        <p:cTn id="99" dur="500"/>
                                        <p:tgtEl>
                                          <p:spTgt spid="7"/>
                                        </p:tgtEl>
                                      </p:cBhvr>
                                    </p:animEffect>
                                  </p:childTnLst>
                                </p:cTn>
                              </p:par>
                            </p:childTnLst>
                          </p:cTn>
                        </p:par>
                      </p:childTnLst>
                    </p:cTn>
                  </p:par>
                  <p:par>
                    <p:cTn id="100" fill="hold">
                      <p:stCondLst>
                        <p:cond delay="indefinite"/>
                      </p:stCondLst>
                      <p:childTnLst>
                        <p:par>
                          <p:cTn id="101" fill="hold">
                            <p:stCondLst>
                              <p:cond delay="0"/>
                            </p:stCondLst>
                            <p:childTnLst>
                              <p:par>
                                <p:cTn id="102" presetID="5" presetClass="entr" presetSubtype="10" fill="hold" grpId="0" nodeType="clickEffect">
                                  <p:stCondLst>
                                    <p:cond delay="0"/>
                                  </p:stCondLst>
                                  <p:childTnLst>
                                    <p:set>
                                      <p:cBhvr>
                                        <p:cTn id="103" dur="1" fill="hold">
                                          <p:stCondLst>
                                            <p:cond delay="0"/>
                                          </p:stCondLst>
                                        </p:cTn>
                                        <p:tgtEl>
                                          <p:spTgt spid="276521"/>
                                        </p:tgtEl>
                                        <p:attrNameLst>
                                          <p:attrName>style.visibility</p:attrName>
                                        </p:attrNameLst>
                                      </p:cBhvr>
                                      <p:to>
                                        <p:strVal val="visible"/>
                                      </p:to>
                                    </p:set>
                                    <p:animEffect transition="in" filter="checkerboard(across)">
                                      <p:cBhvr>
                                        <p:cTn id="104" dur="500"/>
                                        <p:tgtEl>
                                          <p:spTgt spid="276521"/>
                                        </p:tgtEl>
                                      </p:cBhvr>
                                    </p:animEffect>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276525"/>
                                        </p:tgtEl>
                                        <p:attrNameLst>
                                          <p:attrName>style.visibility</p:attrName>
                                        </p:attrNameLst>
                                      </p:cBhvr>
                                      <p:to>
                                        <p:strVal val="visible"/>
                                      </p:to>
                                    </p:set>
                                    <p:animEffect transition="in" filter="checkerboard(across)">
                                      <p:cBhvr>
                                        <p:cTn id="109" dur="500"/>
                                        <p:tgtEl>
                                          <p:spTgt spid="276525"/>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276526"/>
                                        </p:tgtEl>
                                        <p:attrNameLst>
                                          <p:attrName>style.visibility</p:attrName>
                                        </p:attrNameLst>
                                      </p:cBhvr>
                                      <p:to>
                                        <p:strVal val="visible"/>
                                      </p:to>
                                    </p:set>
                                    <p:animEffect transition="in" filter="blinds(horizontal)">
                                      <p:cBhvr>
                                        <p:cTn id="114" dur="500"/>
                                        <p:tgtEl>
                                          <p:spTgt spid="276526"/>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276527"/>
                                        </p:tgtEl>
                                        <p:attrNameLst>
                                          <p:attrName>style.visibility</p:attrName>
                                        </p:attrNameLst>
                                      </p:cBhvr>
                                      <p:to>
                                        <p:strVal val="visible"/>
                                      </p:to>
                                    </p:set>
                                    <p:animEffect transition="in" filter="blinds(horizontal)">
                                      <p:cBhvr>
                                        <p:cTn id="119" dur="500"/>
                                        <p:tgtEl>
                                          <p:spTgt spid="276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7" grpId="0" build="p" autoUpdateAnimBg="0"/>
      <p:bldP spid="276488" grpId="0" autoUpdateAnimBg="0"/>
      <p:bldP spid="276498" grpId="0" animBg="1"/>
      <p:bldP spid="276502" grpId="0" animBg="1"/>
      <p:bldP spid="276503" grpId="0" animBg="1"/>
      <p:bldP spid="276509" grpId="0" animBg="1"/>
      <p:bldP spid="276513" grpId="0" animBg="1"/>
      <p:bldP spid="276517" grpId="0" animBg="1"/>
      <p:bldP spid="276521" grpId="0" animBg="1"/>
      <p:bldP spid="27652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1055688" y="533400"/>
            <a:ext cx="7027862" cy="1143000"/>
          </a:xfrm>
        </p:spPr>
        <p:txBody>
          <a:bodyPr/>
          <a:lstStyle/>
          <a:p>
            <a:pPr eaLnBrk="1" hangingPunct="1"/>
            <a:r>
              <a:rPr lang="zh-CN" altLang="en-US">
                <a:latin typeface="黑体" pitchFamily="2" charset="-122"/>
                <a:ea typeface="黑体" pitchFamily="2" charset="-122"/>
              </a:rPr>
              <a:t>贴标签 </a:t>
            </a:r>
            <a:r>
              <a:rPr lang="en-US" altLang="zh-CN" sz="2900">
                <a:latin typeface="Arial" charset="0"/>
                <a:ea typeface="黑体" pitchFamily="2" charset="-122"/>
              </a:rPr>
              <a:t>——</a:t>
            </a:r>
            <a:r>
              <a:rPr lang="en-US" altLang="zh-CN" sz="2900">
                <a:latin typeface="黑体" pitchFamily="2" charset="-122"/>
                <a:ea typeface="黑体" pitchFamily="2" charset="-122"/>
              </a:rPr>
              <a:t> </a:t>
            </a:r>
            <a:r>
              <a:rPr lang="zh-CN" altLang="en-US" sz="2900">
                <a:latin typeface="黑体" pitchFamily="2" charset="-122"/>
                <a:ea typeface="黑体" pitchFamily="2" charset="-122"/>
              </a:rPr>
              <a:t>算法步骤</a:t>
            </a:r>
          </a:p>
        </p:txBody>
      </p:sp>
      <p:sp>
        <p:nvSpPr>
          <p:cNvPr id="275460" name="Text Box 4"/>
          <p:cNvSpPr txBox="1">
            <a:spLocks noChangeArrowheads="1"/>
          </p:cNvSpPr>
          <p:nvPr/>
        </p:nvSpPr>
        <p:spPr bwMode="auto">
          <a:xfrm>
            <a:off x="762000" y="1981200"/>
            <a:ext cx="7620000" cy="3084513"/>
          </a:xfrm>
          <a:prstGeom prst="rect">
            <a:avLst/>
          </a:prstGeom>
          <a:noFill/>
          <a:ln w="9525">
            <a:noFill/>
            <a:miter lim="800000"/>
            <a:headEnd/>
            <a:tailEnd/>
          </a:ln>
        </p:spPr>
        <p:txBody>
          <a:bodyPr>
            <a:spAutoFit/>
          </a:bodyPr>
          <a:lstStyle/>
          <a:p>
            <a:pPr>
              <a:lnSpc>
                <a:spcPct val="120000"/>
              </a:lnSpc>
              <a:spcBef>
                <a:spcPct val="50000"/>
              </a:spcBef>
            </a:pPr>
            <a:r>
              <a:rPr kumimoji="1" lang="en-US" altLang="zh-CN" sz="2800">
                <a:solidFill>
                  <a:schemeClr val="tx2"/>
                </a:solidFill>
                <a:latin typeface="黑体" pitchFamily="2" charset="-122"/>
                <a:ea typeface="黑体" pitchFamily="2" charset="-122"/>
              </a:rPr>
              <a:t>4.</a:t>
            </a:r>
            <a:r>
              <a:rPr kumimoji="1" lang="en-US" altLang="zh-CN" sz="2800">
                <a:latin typeface="黑体" pitchFamily="2" charset="-122"/>
                <a:ea typeface="黑体" pitchFamily="2" charset="-122"/>
              </a:rPr>
              <a:t> </a:t>
            </a:r>
            <a:r>
              <a:rPr kumimoji="1" lang="zh-CN" altLang="en-US" sz="2800" b="1">
                <a:latin typeface="华文细黑" pitchFamily="2" charset="-122"/>
                <a:ea typeface="华文细黑" pitchFamily="2" charset="-122"/>
              </a:rPr>
              <a:t>判断最终的</a:t>
            </a:r>
            <a:r>
              <a:rPr kumimoji="1" lang="en-US" altLang="zh-CN" sz="2800" b="1">
                <a:latin typeface="华文细黑" pitchFamily="2" charset="-122"/>
                <a:ea typeface="华文细黑" pitchFamily="2" charset="-122"/>
              </a:rPr>
              <a:t>Lab</a:t>
            </a:r>
            <a:r>
              <a:rPr kumimoji="1" lang="zh-CN" altLang="en-US" sz="2800" b="1">
                <a:latin typeface="华文细黑" pitchFamily="2" charset="-122"/>
                <a:ea typeface="华文细黑" pitchFamily="2" charset="-122"/>
              </a:rPr>
              <a:t>是否满足</a:t>
            </a:r>
            <a:r>
              <a:rPr kumimoji="1" lang="en-US" altLang="zh-CN" sz="2800" b="1">
                <a:latin typeface="华文细黑" pitchFamily="2" charset="-122"/>
                <a:ea typeface="华文细黑" pitchFamily="2" charset="-122"/>
              </a:rPr>
              <a:t>Lab=N</a:t>
            </a:r>
            <a:r>
              <a:rPr kumimoji="1" lang="zh-CN" altLang="en-US" sz="2800" b="1">
                <a:latin typeface="华文细黑" pitchFamily="2" charset="-122"/>
                <a:ea typeface="华文细黑" pitchFamily="2" charset="-122"/>
              </a:rPr>
              <a:t>，     </a:t>
            </a:r>
          </a:p>
          <a:p>
            <a:pPr>
              <a:lnSpc>
                <a:spcPct val="120000"/>
              </a:lnSpc>
              <a:spcBef>
                <a:spcPct val="50000"/>
              </a:spcBef>
            </a:pPr>
            <a:r>
              <a:rPr kumimoji="1" lang="zh-CN" altLang="en-US" sz="2800" b="1">
                <a:latin typeface="华文细黑" pitchFamily="2" charset="-122"/>
                <a:ea typeface="华文细黑" pitchFamily="2" charset="-122"/>
              </a:rPr>
              <a:t>      如果是，则贴标签处理完成；    </a:t>
            </a:r>
          </a:p>
          <a:p>
            <a:pPr>
              <a:lnSpc>
                <a:spcPct val="120000"/>
              </a:lnSpc>
              <a:spcBef>
                <a:spcPct val="50000"/>
              </a:spcBef>
            </a:pPr>
            <a:r>
              <a:rPr kumimoji="1" lang="zh-CN" altLang="en-US" sz="2800" b="1">
                <a:latin typeface="华文细黑" pitchFamily="2" charset="-122"/>
                <a:ea typeface="华文细黑" pitchFamily="2" charset="-122"/>
              </a:rPr>
              <a:t>        如果不是，则表明已贴标签存在不连号情况。这时，将进行一次编码整理，消除不连续编号的情况。</a:t>
            </a:r>
          </a:p>
        </p:txBody>
      </p:sp>
      <p:sp>
        <p:nvSpPr>
          <p:cNvPr id="22532" name="AutoShape 14">
            <a:hlinkClick r:id="rId3" action="ppaction://hlinksldjump"/>
          </p:cNvPr>
          <p:cNvSpPr>
            <a:spLocks noChangeArrowheads="1"/>
          </p:cNvSpPr>
          <p:nvPr/>
        </p:nvSpPr>
        <p:spPr bwMode="auto">
          <a:xfrm>
            <a:off x="8459788" y="6381750"/>
            <a:ext cx="381000" cy="304800"/>
          </a:xfrm>
          <a:prstGeom prst="flowChartPunchedTape">
            <a:avLst/>
          </a:prstGeom>
          <a:solidFill>
            <a:srgbClr val="3333FF"/>
          </a:solidFill>
          <a:ln w="9525">
            <a:solidFill>
              <a:schemeClr val="tx1"/>
            </a:solidFill>
            <a:miter lim="800000"/>
            <a:headEnd/>
            <a:tailEnd/>
          </a:ln>
        </p:spPr>
        <p:txBody>
          <a:bodyPr wrap="none" anchor="ct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60"/>
                                        </p:tgtEl>
                                        <p:attrNameLst>
                                          <p:attrName>style.visibility</p:attrName>
                                        </p:attrNameLst>
                                      </p:cBhvr>
                                      <p:to>
                                        <p:strVal val="visible"/>
                                      </p:to>
                                    </p:set>
                                    <p:animEffect transition="in" filter="blinds(horizontal)">
                                      <p:cBhvr>
                                        <p:cTn id="7" dur="5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50950" y="533400"/>
            <a:ext cx="7011988" cy="1143000"/>
          </a:xfrm>
        </p:spPr>
        <p:txBody>
          <a:bodyPr/>
          <a:lstStyle/>
          <a:p>
            <a:pPr eaLnBrk="1" hangingPunct="1"/>
            <a:r>
              <a:rPr lang="zh-CN" altLang="en-US" sz="3600">
                <a:latin typeface="黑体" pitchFamily="2" charset="-122"/>
                <a:ea typeface="黑体" pitchFamily="2" charset="-122"/>
              </a:rPr>
              <a:t>腐蚀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基本概念</a:t>
            </a:r>
          </a:p>
        </p:txBody>
      </p:sp>
      <p:sp>
        <p:nvSpPr>
          <p:cNvPr id="278531" name="Rectangle 3"/>
          <p:cNvSpPr>
            <a:spLocks noGrp="1" noChangeArrowheads="1"/>
          </p:cNvSpPr>
          <p:nvPr>
            <p:ph type="body" idx="1"/>
          </p:nvPr>
        </p:nvSpPr>
        <p:spPr>
          <a:xfrm>
            <a:off x="539750" y="1916113"/>
            <a:ext cx="7935913" cy="1295400"/>
          </a:xfrm>
          <a:noFill/>
        </p:spPr>
        <p:txBody>
          <a:bodyPr/>
          <a:lstStyle/>
          <a:p>
            <a:pPr eaLnBrk="1" hangingPunct="1">
              <a:lnSpc>
                <a:spcPct val="120000"/>
              </a:lnSpc>
              <a:buClr>
                <a:srgbClr val="FF66FF"/>
              </a:buClr>
            </a:pPr>
            <a:r>
              <a:rPr lang="zh-CN" altLang="en-US" b="1" i="1">
                <a:solidFill>
                  <a:srgbClr val="FF3399"/>
                </a:solidFill>
                <a:latin typeface="华文细黑" pitchFamily="2" charset="-122"/>
                <a:ea typeface="华文细黑" pitchFamily="2" charset="-122"/>
              </a:rPr>
              <a:t>腐蚀</a:t>
            </a:r>
            <a:r>
              <a:rPr lang="zh-CN" altLang="en-US" b="1" i="1">
                <a:solidFill>
                  <a:schemeClr val="hlink"/>
                </a:solidFill>
                <a:latin typeface="华文细黑" pitchFamily="2" charset="-122"/>
                <a:ea typeface="华文细黑" pitchFamily="2" charset="-122"/>
              </a:rPr>
              <a:t> </a:t>
            </a:r>
            <a:r>
              <a:rPr lang="zh-CN" altLang="en-US" b="1">
                <a:latin typeface="华文细黑" pitchFamily="2" charset="-122"/>
                <a:ea typeface="华文细黑" pitchFamily="2" charset="-122"/>
              </a:rPr>
              <a:t>是一种消除连通域的边界点，使边界向内收缩的处理。</a:t>
            </a:r>
          </a:p>
        </p:txBody>
      </p:sp>
      <p:sp>
        <p:nvSpPr>
          <p:cNvPr id="278569" name="Text Box 41"/>
          <p:cNvSpPr txBox="1">
            <a:spLocks noChangeArrowheads="1"/>
          </p:cNvSpPr>
          <p:nvPr/>
        </p:nvSpPr>
        <p:spPr bwMode="auto">
          <a:xfrm>
            <a:off x="609600" y="3200400"/>
            <a:ext cx="6172200" cy="457200"/>
          </a:xfrm>
          <a:prstGeom prst="rect">
            <a:avLst/>
          </a:prstGeom>
          <a:noFill/>
          <a:ln w="9525">
            <a:noFill/>
            <a:miter lim="800000"/>
            <a:headEnd/>
            <a:tailEnd/>
          </a:ln>
        </p:spPr>
        <p:txBody>
          <a:bodyPr>
            <a:spAutoFit/>
          </a:bodyPr>
          <a:lstStyle/>
          <a:p>
            <a:pPr>
              <a:spcBef>
                <a:spcPct val="50000"/>
              </a:spcBef>
            </a:pPr>
            <a:r>
              <a:rPr kumimoji="1" lang="zh-CN" altLang="en-US" sz="2400" b="1">
                <a:latin typeface="华文细黑" pitchFamily="2" charset="-122"/>
                <a:ea typeface="华文细黑" pitchFamily="2" charset="-122"/>
              </a:rPr>
              <a:t>例：</a:t>
            </a:r>
          </a:p>
        </p:txBody>
      </p:sp>
      <p:grpSp>
        <p:nvGrpSpPr>
          <p:cNvPr id="2" name="Group 86"/>
          <p:cNvGrpSpPr>
            <a:grpSpLocks/>
          </p:cNvGrpSpPr>
          <p:nvPr/>
        </p:nvGrpSpPr>
        <p:grpSpPr bwMode="auto">
          <a:xfrm>
            <a:off x="1619250" y="4149725"/>
            <a:ext cx="1439863" cy="1439863"/>
            <a:chOff x="864" y="2640"/>
            <a:chExt cx="907" cy="907"/>
          </a:xfrm>
        </p:grpSpPr>
        <p:sp>
          <p:nvSpPr>
            <p:cNvPr id="23596" name="Rectangle 43"/>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97" name="Rectangle 44"/>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98" name="Rectangle 45"/>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99" name="Rectangle 46"/>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00" name="Rectangle 47"/>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01" name="Rectangle 48"/>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02" name="Rectangle 49"/>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03" name="Rectangle 50"/>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04" name="Rectangle 51"/>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05" name="Rectangle 52"/>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06" name="Rectangle 53"/>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07" name="Rectangle 54"/>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08" name="Rectangle 55"/>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09" name="Rectangle 56"/>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10" name="Rectangle 57"/>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11" name="Rectangle 58"/>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12" name="Rectangle 59"/>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13" name="Rectangle 60"/>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14" name="Rectangle 61"/>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15" name="Rectangle 62"/>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16" name="Rectangle 63"/>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17" name="Rectangle 64"/>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18" name="Rectangle 65"/>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19" name="Rectangle 66"/>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20" name="Rectangle 67"/>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21" name="Rectangle 68"/>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22" name="Rectangle 69"/>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23" name="Rectangle 70"/>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24" name="Rectangle 71"/>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25" name="Rectangle 72"/>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26" name="Rectangle 73"/>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27" name="Rectangle 74"/>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28" name="Rectangle 75"/>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29" name="Rectangle 76"/>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630" name="Rectangle 77"/>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631" name="Rectangle 78"/>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
        <p:nvSpPr>
          <p:cNvPr id="278607" name="AutoShape 79"/>
          <p:cNvSpPr>
            <a:spLocks noChangeArrowheads="1"/>
          </p:cNvSpPr>
          <p:nvPr/>
        </p:nvSpPr>
        <p:spPr bwMode="auto">
          <a:xfrm>
            <a:off x="3563938" y="4652963"/>
            <a:ext cx="990600" cy="228600"/>
          </a:xfrm>
          <a:prstGeom prst="rightArrow">
            <a:avLst>
              <a:gd name="adj1" fmla="val 50000"/>
              <a:gd name="adj2" fmla="val 108333"/>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 name="Group 124"/>
          <p:cNvGrpSpPr>
            <a:grpSpLocks/>
          </p:cNvGrpSpPr>
          <p:nvPr/>
        </p:nvGrpSpPr>
        <p:grpSpPr bwMode="auto">
          <a:xfrm>
            <a:off x="5148263" y="4076700"/>
            <a:ext cx="1439862" cy="1439863"/>
            <a:chOff x="3360" y="2688"/>
            <a:chExt cx="907" cy="907"/>
          </a:xfrm>
        </p:grpSpPr>
        <p:sp>
          <p:nvSpPr>
            <p:cNvPr id="23560" name="Rectangle 88"/>
            <p:cNvSpPr>
              <a:spLocks noChangeAspect="1" noChangeArrowheads="1"/>
            </p:cNvSpPr>
            <p:nvPr/>
          </p:nvSpPr>
          <p:spPr bwMode="auto">
            <a:xfrm>
              <a:off x="3360" y="2688"/>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61" name="Rectangle 89"/>
            <p:cNvSpPr>
              <a:spLocks noChangeAspect="1" noChangeArrowheads="1"/>
            </p:cNvSpPr>
            <p:nvPr/>
          </p:nvSpPr>
          <p:spPr bwMode="auto">
            <a:xfrm>
              <a:off x="3512" y="2688"/>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62" name="Rectangle 90"/>
            <p:cNvSpPr>
              <a:spLocks noChangeAspect="1" noChangeArrowheads="1"/>
            </p:cNvSpPr>
            <p:nvPr/>
          </p:nvSpPr>
          <p:spPr bwMode="auto">
            <a:xfrm>
              <a:off x="3663" y="2688"/>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63" name="Rectangle 91"/>
            <p:cNvSpPr>
              <a:spLocks noChangeAspect="1" noChangeArrowheads="1"/>
            </p:cNvSpPr>
            <p:nvPr/>
          </p:nvSpPr>
          <p:spPr bwMode="auto">
            <a:xfrm>
              <a:off x="3360" y="28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64" name="Rectangle 92"/>
            <p:cNvSpPr>
              <a:spLocks noChangeAspect="1" noChangeArrowheads="1"/>
            </p:cNvSpPr>
            <p:nvPr/>
          </p:nvSpPr>
          <p:spPr bwMode="auto">
            <a:xfrm>
              <a:off x="3512" y="28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65" name="Rectangle 93"/>
            <p:cNvSpPr>
              <a:spLocks noChangeAspect="1" noChangeArrowheads="1"/>
            </p:cNvSpPr>
            <p:nvPr/>
          </p:nvSpPr>
          <p:spPr bwMode="auto">
            <a:xfrm>
              <a:off x="3663" y="28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66" name="Rectangle 94"/>
            <p:cNvSpPr>
              <a:spLocks noChangeAspect="1" noChangeArrowheads="1"/>
            </p:cNvSpPr>
            <p:nvPr/>
          </p:nvSpPr>
          <p:spPr bwMode="auto">
            <a:xfrm>
              <a:off x="3360" y="29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67" name="Rectangle 95"/>
            <p:cNvSpPr>
              <a:spLocks noChangeAspect="1" noChangeArrowheads="1"/>
            </p:cNvSpPr>
            <p:nvPr/>
          </p:nvSpPr>
          <p:spPr bwMode="auto">
            <a:xfrm>
              <a:off x="3512" y="29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68" name="Rectangle 96"/>
            <p:cNvSpPr>
              <a:spLocks noChangeAspect="1" noChangeArrowheads="1"/>
            </p:cNvSpPr>
            <p:nvPr/>
          </p:nvSpPr>
          <p:spPr bwMode="auto">
            <a:xfrm>
              <a:off x="3663" y="29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69" name="Rectangle 97"/>
            <p:cNvSpPr>
              <a:spLocks noChangeAspect="1" noChangeArrowheads="1"/>
            </p:cNvSpPr>
            <p:nvPr/>
          </p:nvSpPr>
          <p:spPr bwMode="auto">
            <a:xfrm>
              <a:off x="3811" y="2688"/>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70" name="Rectangle 98"/>
            <p:cNvSpPr>
              <a:spLocks noChangeAspect="1" noChangeArrowheads="1"/>
            </p:cNvSpPr>
            <p:nvPr/>
          </p:nvSpPr>
          <p:spPr bwMode="auto">
            <a:xfrm>
              <a:off x="3962" y="2688"/>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71" name="Rectangle 99"/>
            <p:cNvSpPr>
              <a:spLocks noChangeAspect="1" noChangeArrowheads="1"/>
            </p:cNvSpPr>
            <p:nvPr/>
          </p:nvSpPr>
          <p:spPr bwMode="auto">
            <a:xfrm>
              <a:off x="4114" y="2688"/>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72" name="Rectangle 100"/>
            <p:cNvSpPr>
              <a:spLocks noChangeAspect="1" noChangeArrowheads="1"/>
            </p:cNvSpPr>
            <p:nvPr/>
          </p:nvSpPr>
          <p:spPr bwMode="auto">
            <a:xfrm>
              <a:off x="3811" y="28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73" name="Rectangle 101"/>
            <p:cNvSpPr>
              <a:spLocks noChangeAspect="1" noChangeArrowheads="1"/>
            </p:cNvSpPr>
            <p:nvPr/>
          </p:nvSpPr>
          <p:spPr bwMode="auto">
            <a:xfrm>
              <a:off x="3962" y="28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74" name="Rectangle 102"/>
            <p:cNvSpPr>
              <a:spLocks noChangeAspect="1" noChangeArrowheads="1"/>
            </p:cNvSpPr>
            <p:nvPr/>
          </p:nvSpPr>
          <p:spPr bwMode="auto">
            <a:xfrm>
              <a:off x="4114" y="28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75" name="Rectangle 103"/>
            <p:cNvSpPr>
              <a:spLocks noChangeAspect="1" noChangeArrowheads="1"/>
            </p:cNvSpPr>
            <p:nvPr/>
          </p:nvSpPr>
          <p:spPr bwMode="auto">
            <a:xfrm>
              <a:off x="3811" y="29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76" name="Rectangle 104"/>
            <p:cNvSpPr>
              <a:spLocks noChangeAspect="1" noChangeArrowheads="1"/>
            </p:cNvSpPr>
            <p:nvPr/>
          </p:nvSpPr>
          <p:spPr bwMode="auto">
            <a:xfrm>
              <a:off x="3962" y="29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77" name="Rectangle 105"/>
            <p:cNvSpPr>
              <a:spLocks noChangeAspect="1" noChangeArrowheads="1"/>
            </p:cNvSpPr>
            <p:nvPr/>
          </p:nvSpPr>
          <p:spPr bwMode="auto">
            <a:xfrm>
              <a:off x="4114" y="29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78" name="Rectangle 106"/>
            <p:cNvSpPr>
              <a:spLocks noChangeAspect="1" noChangeArrowheads="1"/>
            </p:cNvSpPr>
            <p:nvPr/>
          </p:nvSpPr>
          <p:spPr bwMode="auto">
            <a:xfrm>
              <a:off x="3360" y="3139"/>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79" name="Rectangle 107"/>
            <p:cNvSpPr>
              <a:spLocks noChangeAspect="1" noChangeArrowheads="1"/>
            </p:cNvSpPr>
            <p:nvPr/>
          </p:nvSpPr>
          <p:spPr bwMode="auto">
            <a:xfrm>
              <a:off x="3512" y="3139"/>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80" name="Rectangle 108"/>
            <p:cNvSpPr>
              <a:spLocks noChangeAspect="1" noChangeArrowheads="1"/>
            </p:cNvSpPr>
            <p:nvPr/>
          </p:nvSpPr>
          <p:spPr bwMode="auto">
            <a:xfrm>
              <a:off x="3663" y="3139"/>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81" name="Rectangle 109"/>
            <p:cNvSpPr>
              <a:spLocks noChangeAspect="1" noChangeArrowheads="1"/>
            </p:cNvSpPr>
            <p:nvPr/>
          </p:nvSpPr>
          <p:spPr bwMode="auto">
            <a:xfrm>
              <a:off x="3360" y="329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82" name="Rectangle 110"/>
            <p:cNvSpPr>
              <a:spLocks noChangeAspect="1" noChangeArrowheads="1"/>
            </p:cNvSpPr>
            <p:nvPr/>
          </p:nvSpPr>
          <p:spPr bwMode="auto">
            <a:xfrm>
              <a:off x="3512" y="329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83" name="Rectangle 111"/>
            <p:cNvSpPr>
              <a:spLocks noChangeAspect="1" noChangeArrowheads="1"/>
            </p:cNvSpPr>
            <p:nvPr/>
          </p:nvSpPr>
          <p:spPr bwMode="auto">
            <a:xfrm>
              <a:off x="3663" y="329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84" name="Rectangle 112"/>
            <p:cNvSpPr>
              <a:spLocks noChangeAspect="1" noChangeArrowheads="1"/>
            </p:cNvSpPr>
            <p:nvPr/>
          </p:nvSpPr>
          <p:spPr bwMode="auto">
            <a:xfrm>
              <a:off x="3360" y="34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85" name="Rectangle 113"/>
            <p:cNvSpPr>
              <a:spLocks noChangeAspect="1" noChangeArrowheads="1"/>
            </p:cNvSpPr>
            <p:nvPr/>
          </p:nvSpPr>
          <p:spPr bwMode="auto">
            <a:xfrm>
              <a:off x="3512" y="34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86" name="Rectangle 114"/>
            <p:cNvSpPr>
              <a:spLocks noChangeAspect="1" noChangeArrowheads="1"/>
            </p:cNvSpPr>
            <p:nvPr/>
          </p:nvSpPr>
          <p:spPr bwMode="auto">
            <a:xfrm>
              <a:off x="3663" y="34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87" name="Rectangle 115"/>
            <p:cNvSpPr>
              <a:spLocks noChangeAspect="1" noChangeArrowheads="1"/>
            </p:cNvSpPr>
            <p:nvPr/>
          </p:nvSpPr>
          <p:spPr bwMode="auto">
            <a:xfrm>
              <a:off x="3811" y="3139"/>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88" name="Rectangle 116"/>
            <p:cNvSpPr>
              <a:spLocks noChangeAspect="1" noChangeArrowheads="1"/>
            </p:cNvSpPr>
            <p:nvPr/>
          </p:nvSpPr>
          <p:spPr bwMode="auto">
            <a:xfrm>
              <a:off x="3962" y="3139"/>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89" name="Rectangle 117"/>
            <p:cNvSpPr>
              <a:spLocks noChangeAspect="1" noChangeArrowheads="1"/>
            </p:cNvSpPr>
            <p:nvPr/>
          </p:nvSpPr>
          <p:spPr bwMode="auto">
            <a:xfrm>
              <a:off x="4114" y="3139"/>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90" name="Rectangle 118"/>
            <p:cNvSpPr>
              <a:spLocks noChangeAspect="1" noChangeArrowheads="1"/>
            </p:cNvSpPr>
            <p:nvPr/>
          </p:nvSpPr>
          <p:spPr bwMode="auto">
            <a:xfrm>
              <a:off x="3811" y="329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91" name="Rectangle 119"/>
            <p:cNvSpPr>
              <a:spLocks noChangeAspect="1" noChangeArrowheads="1"/>
            </p:cNvSpPr>
            <p:nvPr/>
          </p:nvSpPr>
          <p:spPr bwMode="auto">
            <a:xfrm>
              <a:off x="3962" y="329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92" name="Rectangle 120"/>
            <p:cNvSpPr>
              <a:spLocks noChangeAspect="1" noChangeArrowheads="1"/>
            </p:cNvSpPr>
            <p:nvPr/>
          </p:nvSpPr>
          <p:spPr bwMode="auto">
            <a:xfrm>
              <a:off x="4114" y="329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3593" name="Rectangle 121"/>
            <p:cNvSpPr>
              <a:spLocks noChangeAspect="1" noChangeArrowheads="1"/>
            </p:cNvSpPr>
            <p:nvPr/>
          </p:nvSpPr>
          <p:spPr bwMode="auto">
            <a:xfrm>
              <a:off x="3811" y="34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94" name="Rectangle 122"/>
            <p:cNvSpPr>
              <a:spLocks noChangeAspect="1" noChangeArrowheads="1"/>
            </p:cNvSpPr>
            <p:nvPr/>
          </p:nvSpPr>
          <p:spPr bwMode="auto">
            <a:xfrm>
              <a:off x="3962" y="34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95" name="Rectangle 123"/>
            <p:cNvSpPr>
              <a:spLocks noChangeAspect="1" noChangeArrowheads="1"/>
            </p:cNvSpPr>
            <p:nvPr/>
          </p:nvSpPr>
          <p:spPr bwMode="auto">
            <a:xfrm>
              <a:off x="4114" y="34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78569"/>
                                        </p:tgtEl>
                                        <p:attrNameLst>
                                          <p:attrName>style.visibility</p:attrName>
                                        </p:attrNameLst>
                                      </p:cBhvr>
                                      <p:to>
                                        <p:strVal val="visible"/>
                                      </p:to>
                                    </p:set>
                                    <p:animEffect transition="in" filter="blinds(horizontal)">
                                      <p:cBhvr>
                                        <p:cTn id="11" dur="500"/>
                                        <p:tgtEl>
                                          <p:spTgt spid="27856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8607"/>
                                        </p:tgtEl>
                                        <p:attrNameLst>
                                          <p:attrName>style.visibility</p:attrName>
                                        </p:attrNameLst>
                                      </p:cBhvr>
                                      <p:to>
                                        <p:strVal val="visible"/>
                                      </p:to>
                                    </p:set>
                                    <p:animEffect transition="in" filter="blinds(horizontal)">
                                      <p:cBhvr>
                                        <p:cTn id="21" dur="500"/>
                                        <p:tgtEl>
                                          <p:spTgt spid="27860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P spid="278569" grpId="0" autoUpdateAnimBg="0"/>
      <p:bldP spid="27860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50950" y="533400"/>
            <a:ext cx="7011988" cy="1143000"/>
          </a:xfrm>
        </p:spPr>
        <p:txBody>
          <a:bodyPr/>
          <a:lstStyle/>
          <a:p>
            <a:pPr eaLnBrk="1" hangingPunct="1"/>
            <a:r>
              <a:rPr lang="zh-CN" altLang="en-US" sz="3600">
                <a:latin typeface="黑体" pitchFamily="2" charset="-122"/>
                <a:ea typeface="黑体" pitchFamily="2" charset="-122"/>
              </a:rPr>
              <a:t>腐蚀 </a:t>
            </a:r>
            <a:r>
              <a:rPr lang="en-US" altLang="zh-CN">
                <a:latin typeface="Arial" charset="0"/>
                <a:ea typeface="黑体" pitchFamily="2" charset="-122"/>
              </a:rPr>
              <a:t>——</a:t>
            </a:r>
            <a:r>
              <a:rPr lang="zh-CN" altLang="en-US">
                <a:latin typeface="黑体" pitchFamily="2" charset="-122"/>
                <a:ea typeface="黑体" pitchFamily="2" charset="-122"/>
              </a:rPr>
              <a:t>设计思想</a:t>
            </a:r>
          </a:p>
        </p:txBody>
      </p:sp>
      <p:sp>
        <p:nvSpPr>
          <p:cNvPr id="283651" name="Rectangle 3"/>
          <p:cNvSpPr>
            <a:spLocks noGrp="1" noChangeArrowheads="1"/>
          </p:cNvSpPr>
          <p:nvPr>
            <p:ph type="body" idx="1"/>
          </p:nvPr>
        </p:nvSpPr>
        <p:spPr>
          <a:xfrm>
            <a:off x="395288" y="1989138"/>
            <a:ext cx="8147050" cy="1663700"/>
          </a:xfrm>
        </p:spPr>
        <p:txBody>
          <a:bodyPr/>
          <a:lstStyle/>
          <a:p>
            <a:pPr eaLnBrk="1" hangingPunct="1">
              <a:lnSpc>
                <a:spcPct val="120000"/>
              </a:lnSpc>
              <a:buClr>
                <a:schemeClr val="tx2"/>
              </a:buClr>
              <a:buFont typeface="Wingdings" pitchFamily="2" charset="2"/>
              <a:buChar char="n"/>
            </a:pPr>
            <a:r>
              <a:rPr lang="zh-CN" altLang="en-US" b="1">
                <a:latin typeface="黑体" pitchFamily="2" charset="-122"/>
                <a:ea typeface="黑体" pitchFamily="2" charset="-122"/>
              </a:rPr>
              <a:t>设计一个结构元素，结构元素的原点定位在待处理的</a:t>
            </a:r>
            <a:r>
              <a:rPr lang="zh-CN" altLang="en-US" b="1" i="1">
                <a:solidFill>
                  <a:srgbClr val="FF3399"/>
                </a:solidFill>
                <a:latin typeface="黑体" pitchFamily="2" charset="-122"/>
                <a:ea typeface="黑体" pitchFamily="2" charset="-122"/>
              </a:rPr>
              <a:t>目标像素</a:t>
            </a:r>
            <a:r>
              <a:rPr lang="zh-CN" altLang="en-US" b="1">
                <a:latin typeface="黑体" pitchFamily="2" charset="-122"/>
                <a:ea typeface="黑体" pitchFamily="2" charset="-122"/>
              </a:rPr>
              <a:t>上，通过判断是否覆盖，来确定是否该点被腐蚀掉。</a:t>
            </a:r>
          </a:p>
        </p:txBody>
      </p:sp>
      <p:grpSp>
        <p:nvGrpSpPr>
          <p:cNvPr id="2" name="Group 182"/>
          <p:cNvGrpSpPr>
            <a:grpSpLocks noChangeAspect="1"/>
          </p:cNvGrpSpPr>
          <p:nvPr/>
        </p:nvGrpSpPr>
        <p:grpSpPr bwMode="auto">
          <a:xfrm>
            <a:off x="827088" y="4076700"/>
            <a:ext cx="2159000" cy="2159000"/>
            <a:chOff x="1056" y="2448"/>
            <a:chExt cx="676" cy="676"/>
          </a:xfrm>
        </p:grpSpPr>
        <p:sp>
          <p:nvSpPr>
            <p:cNvPr id="24649" name="Rectangle 183"/>
            <p:cNvSpPr>
              <a:spLocks noChangeAspect="1" noChangeArrowheads="1"/>
            </p:cNvSpPr>
            <p:nvPr/>
          </p:nvSpPr>
          <p:spPr bwMode="auto">
            <a:xfrm>
              <a:off x="1056"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50" name="Rectangle 184"/>
            <p:cNvSpPr>
              <a:spLocks noChangeAspect="1" noChangeArrowheads="1"/>
            </p:cNvSpPr>
            <p:nvPr/>
          </p:nvSpPr>
          <p:spPr bwMode="auto">
            <a:xfrm>
              <a:off x="1169" y="2448"/>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51" name="Rectangle 185"/>
            <p:cNvSpPr>
              <a:spLocks noChangeAspect="1" noChangeArrowheads="1"/>
            </p:cNvSpPr>
            <p:nvPr/>
          </p:nvSpPr>
          <p:spPr bwMode="auto">
            <a:xfrm>
              <a:off x="128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52" name="Rectangle 186"/>
            <p:cNvSpPr>
              <a:spLocks noChangeAspect="1" noChangeArrowheads="1"/>
            </p:cNvSpPr>
            <p:nvPr/>
          </p:nvSpPr>
          <p:spPr bwMode="auto">
            <a:xfrm>
              <a:off x="1056"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53" name="Rectangle 187"/>
            <p:cNvSpPr>
              <a:spLocks noChangeAspect="1" noChangeArrowheads="1"/>
            </p:cNvSpPr>
            <p:nvPr/>
          </p:nvSpPr>
          <p:spPr bwMode="auto">
            <a:xfrm>
              <a:off x="1169" y="2561"/>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54" name="Rectangle 188"/>
            <p:cNvSpPr>
              <a:spLocks noChangeAspect="1" noChangeArrowheads="1"/>
            </p:cNvSpPr>
            <p:nvPr/>
          </p:nvSpPr>
          <p:spPr bwMode="auto">
            <a:xfrm>
              <a:off x="1282"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55" name="Rectangle 189"/>
            <p:cNvSpPr>
              <a:spLocks noChangeAspect="1" noChangeArrowheads="1"/>
            </p:cNvSpPr>
            <p:nvPr/>
          </p:nvSpPr>
          <p:spPr bwMode="auto">
            <a:xfrm>
              <a:off x="1056"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56" name="Rectangle 190"/>
            <p:cNvSpPr>
              <a:spLocks noChangeAspect="1" noChangeArrowheads="1"/>
            </p:cNvSpPr>
            <p:nvPr/>
          </p:nvSpPr>
          <p:spPr bwMode="auto">
            <a:xfrm>
              <a:off x="1169"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57" name="Rectangle 191"/>
            <p:cNvSpPr>
              <a:spLocks noChangeAspect="1" noChangeArrowheads="1"/>
            </p:cNvSpPr>
            <p:nvPr/>
          </p:nvSpPr>
          <p:spPr bwMode="auto">
            <a:xfrm>
              <a:off x="1282" y="2674"/>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58" name="Rectangle 192"/>
            <p:cNvSpPr>
              <a:spLocks noChangeAspect="1" noChangeArrowheads="1"/>
            </p:cNvSpPr>
            <p:nvPr/>
          </p:nvSpPr>
          <p:spPr bwMode="auto">
            <a:xfrm>
              <a:off x="139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59" name="Rectangle 193"/>
            <p:cNvSpPr>
              <a:spLocks noChangeAspect="1" noChangeArrowheads="1"/>
            </p:cNvSpPr>
            <p:nvPr/>
          </p:nvSpPr>
          <p:spPr bwMode="auto">
            <a:xfrm>
              <a:off x="1505"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60" name="Rectangle 194"/>
            <p:cNvSpPr>
              <a:spLocks noChangeAspect="1" noChangeArrowheads="1"/>
            </p:cNvSpPr>
            <p:nvPr/>
          </p:nvSpPr>
          <p:spPr bwMode="auto">
            <a:xfrm>
              <a:off x="1618"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61" name="Rectangle 195"/>
            <p:cNvSpPr>
              <a:spLocks noChangeAspect="1" noChangeArrowheads="1"/>
            </p:cNvSpPr>
            <p:nvPr/>
          </p:nvSpPr>
          <p:spPr bwMode="auto">
            <a:xfrm>
              <a:off x="1392" y="2561"/>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62" name="Rectangle 196"/>
            <p:cNvSpPr>
              <a:spLocks noChangeAspect="1" noChangeArrowheads="1"/>
            </p:cNvSpPr>
            <p:nvPr/>
          </p:nvSpPr>
          <p:spPr bwMode="auto">
            <a:xfrm>
              <a:off x="1505" y="2561"/>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63" name="Rectangle 197"/>
            <p:cNvSpPr>
              <a:spLocks noChangeAspect="1" noChangeArrowheads="1"/>
            </p:cNvSpPr>
            <p:nvPr/>
          </p:nvSpPr>
          <p:spPr bwMode="auto">
            <a:xfrm>
              <a:off x="1618"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64" name="Rectangle 198"/>
            <p:cNvSpPr>
              <a:spLocks noChangeAspect="1" noChangeArrowheads="1"/>
            </p:cNvSpPr>
            <p:nvPr/>
          </p:nvSpPr>
          <p:spPr bwMode="auto">
            <a:xfrm>
              <a:off x="1392"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65" name="Rectangle 199"/>
            <p:cNvSpPr>
              <a:spLocks noChangeAspect="1" noChangeArrowheads="1"/>
            </p:cNvSpPr>
            <p:nvPr/>
          </p:nvSpPr>
          <p:spPr bwMode="auto">
            <a:xfrm>
              <a:off x="1505"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66" name="Rectangle 200"/>
            <p:cNvSpPr>
              <a:spLocks noChangeAspect="1" noChangeArrowheads="1"/>
            </p:cNvSpPr>
            <p:nvPr/>
          </p:nvSpPr>
          <p:spPr bwMode="auto">
            <a:xfrm>
              <a:off x="1618"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67" name="Rectangle 201"/>
            <p:cNvSpPr>
              <a:spLocks noChangeAspect="1" noChangeArrowheads="1"/>
            </p:cNvSpPr>
            <p:nvPr/>
          </p:nvSpPr>
          <p:spPr bwMode="auto">
            <a:xfrm>
              <a:off x="1056"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68" name="Rectangle 202"/>
            <p:cNvSpPr>
              <a:spLocks noChangeAspect="1" noChangeArrowheads="1"/>
            </p:cNvSpPr>
            <p:nvPr/>
          </p:nvSpPr>
          <p:spPr bwMode="auto">
            <a:xfrm>
              <a:off x="1169"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69" name="Rectangle 203"/>
            <p:cNvSpPr>
              <a:spLocks noChangeAspect="1" noChangeArrowheads="1"/>
            </p:cNvSpPr>
            <p:nvPr/>
          </p:nvSpPr>
          <p:spPr bwMode="auto">
            <a:xfrm>
              <a:off x="128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70" name="Rectangle 204"/>
            <p:cNvSpPr>
              <a:spLocks noChangeAspect="1" noChangeArrowheads="1"/>
            </p:cNvSpPr>
            <p:nvPr/>
          </p:nvSpPr>
          <p:spPr bwMode="auto">
            <a:xfrm>
              <a:off x="1056"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71" name="Rectangle 205"/>
            <p:cNvSpPr>
              <a:spLocks noChangeAspect="1" noChangeArrowheads="1"/>
            </p:cNvSpPr>
            <p:nvPr/>
          </p:nvSpPr>
          <p:spPr bwMode="auto">
            <a:xfrm>
              <a:off x="1169"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72" name="Rectangle 206"/>
            <p:cNvSpPr>
              <a:spLocks noChangeAspect="1" noChangeArrowheads="1"/>
            </p:cNvSpPr>
            <p:nvPr/>
          </p:nvSpPr>
          <p:spPr bwMode="auto">
            <a:xfrm>
              <a:off x="1282"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73" name="Rectangle 207"/>
            <p:cNvSpPr>
              <a:spLocks noChangeAspect="1" noChangeArrowheads="1"/>
            </p:cNvSpPr>
            <p:nvPr/>
          </p:nvSpPr>
          <p:spPr bwMode="auto">
            <a:xfrm>
              <a:off x="1056"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74" name="Rectangle 208"/>
            <p:cNvSpPr>
              <a:spLocks noChangeAspect="1" noChangeArrowheads="1"/>
            </p:cNvSpPr>
            <p:nvPr/>
          </p:nvSpPr>
          <p:spPr bwMode="auto">
            <a:xfrm>
              <a:off x="1169" y="3010"/>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75" name="Rectangle 209"/>
            <p:cNvSpPr>
              <a:spLocks noChangeAspect="1" noChangeArrowheads="1"/>
            </p:cNvSpPr>
            <p:nvPr/>
          </p:nvSpPr>
          <p:spPr bwMode="auto">
            <a:xfrm>
              <a:off x="1282"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76" name="Rectangle 210"/>
            <p:cNvSpPr>
              <a:spLocks noChangeAspect="1" noChangeArrowheads="1"/>
            </p:cNvSpPr>
            <p:nvPr/>
          </p:nvSpPr>
          <p:spPr bwMode="auto">
            <a:xfrm>
              <a:off x="139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77" name="Rectangle 211"/>
            <p:cNvSpPr>
              <a:spLocks noChangeAspect="1" noChangeArrowheads="1"/>
            </p:cNvSpPr>
            <p:nvPr/>
          </p:nvSpPr>
          <p:spPr bwMode="auto">
            <a:xfrm>
              <a:off x="1505"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78" name="Rectangle 212"/>
            <p:cNvSpPr>
              <a:spLocks noChangeAspect="1" noChangeArrowheads="1"/>
            </p:cNvSpPr>
            <p:nvPr/>
          </p:nvSpPr>
          <p:spPr bwMode="auto">
            <a:xfrm>
              <a:off x="1618"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79" name="Rectangle 213"/>
            <p:cNvSpPr>
              <a:spLocks noChangeAspect="1" noChangeArrowheads="1"/>
            </p:cNvSpPr>
            <p:nvPr/>
          </p:nvSpPr>
          <p:spPr bwMode="auto">
            <a:xfrm>
              <a:off x="1392"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80" name="Rectangle 214"/>
            <p:cNvSpPr>
              <a:spLocks noChangeAspect="1" noChangeArrowheads="1"/>
            </p:cNvSpPr>
            <p:nvPr/>
          </p:nvSpPr>
          <p:spPr bwMode="auto">
            <a:xfrm>
              <a:off x="1505"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81" name="Rectangle 215"/>
            <p:cNvSpPr>
              <a:spLocks noChangeAspect="1" noChangeArrowheads="1"/>
            </p:cNvSpPr>
            <p:nvPr/>
          </p:nvSpPr>
          <p:spPr bwMode="auto">
            <a:xfrm>
              <a:off x="1618"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82" name="Rectangle 216"/>
            <p:cNvSpPr>
              <a:spLocks noChangeAspect="1" noChangeArrowheads="1"/>
            </p:cNvSpPr>
            <p:nvPr/>
          </p:nvSpPr>
          <p:spPr bwMode="auto">
            <a:xfrm>
              <a:off x="1392" y="3010"/>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83" name="Rectangle 217"/>
            <p:cNvSpPr>
              <a:spLocks noChangeAspect="1" noChangeArrowheads="1"/>
            </p:cNvSpPr>
            <p:nvPr/>
          </p:nvSpPr>
          <p:spPr bwMode="auto">
            <a:xfrm>
              <a:off x="1505"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84" name="Rectangle 218"/>
            <p:cNvSpPr>
              <a:spLocks noChangeAspect="1" noChangeArrowheads="1"/>
            </p:cNvSpPr>
            <p:nvPr/>
          </p:nvSpPr>
          <p:spPr bwMode="auto">
            <a:xfrm>
              <a:off x="1618"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3" name="Group 229"/>
          <p:cNvGrpSpPr>
            <a:grpSpLocks/>
          </p:cNvGrpSpPr>
          <p:nvPr/>
        </p:nvGrpSpPr>
        <p:grpSpPr bwMode="auto">
          <a:xfrm>
            <a:off x="3851275" y="5013325"/>
            <a:ext cx="1295400" cy="823913"/>
            <a:chOff x="3168" y="2880"/>
            <a:chExt cx="816" cy="519"/>
          </a:xfrm>
        </p:grpSpPr>
        <p:grpSp>
          <p:nvGrpSpPr>
            <p:cNvPr id="24643" name="Group 227"/>
            <p:cNvGrpSpPr>
              <a:grpSpLocks/>
            </p:cNvGrpSpPr>
            <p:nvPr/>
          </p:nvGrpSpPr>
          <p:grpSpPr bwMode="auto">
            <a:xfrm>
              <a:off x="3168" y="2880"/>
              <a:ext cx="816" cy="519"/>
              <a:chOff x="3120" y="3072"/>
              <a:chExt cx="816" cy="519"/>
            </a:xfrm>
          </p:grpSpPr>
          <p:grpSp>
            <p:nvGrpSpPr>
              <p:cNvPr id="24645" name="Group 222"/>
              <p:cNvGrpSpPr>
                <a:grpSpLocks noChangeAspect="1"/>
              </p:cNvGrpSpPr>
              <p:nvPr/>
            </p:nvGrpSpPr>
            <p:grpSpPr bwMode="auto">
              <a:xfrm>
                <a:off x="3264" y="3072"/>
                <a:ext cx="480" cy="239"/>
                <a:chOff x="960" y="2448"/>
                <a:chExt cx="227" cy="113"/>
              </a:xfrm>
            </p:grpSpPr>
            <p:sp>
              <p:nvSpPr>
                <p:cNvPr id="24647" name="Rectangle 223"/>
                <p:cNvSpPr>
                  <a:spLocks noChangeAspect="1" noChangeArrowheads="1"/>
                </p:cNvSpPr>
                <p:nvPr/>
              </p:nvSpPr>
              <p:spPr bwMode="auto">
                <a:xfrm>
                  <a:off x="960" y="2448"/>
                  <a:ext cx="113" cy="113"/>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24648" name="Rectangle 224"/>
                <p:cNvSpPr>
                  <a:spLocks noChangeAspect="1" noChangeArrowheads="1"/>
                </p:cNvSpPr>
                <p:nvPr/>
              </p:nvSpPr>
              <p:spPr bwMode="auto">
                <a:xfrm>
                  <a:off x="1074" y="2448"/>
                  <a:ext cx="113" cy="113"/>
                </a:xfrm>
                <a:prstGeom prst="rect">
                  <a:avLst/>
                </a:prstGeom>
                <a:solidFill>
                  <a:srgbClr val="CC66FF"/>
                </a:solidFill>
                <a:ln w="9525">
                  <a:solidFill>
                    <a:schemeClr val="tx1"/>
                  </a:solidFill>
                  <a:miter lim="800000"/>
                  <a:headEnd/>
                  <a:tailEnd/>
                </a:ln>
              </p:spPr>
              <p:txBody>
                <a:bodyPr wrap="none" anchor="ctr"/>
                <a:lstStyle/>
                <a:p>
                  <a:endParaRPr lang="zh-CN" altLang="en-US"/>
                </a:p>
              </p:txBody>
            </p:sp>
          </p:grpSp>
          <p:sp>
            <p:nvSpPr>
              <p:cNvPr id="24646" name="Text Box 225"/>
              <p:cNvSpPr txBox="1">
                <a:spLocks noChangeArrowheads="1"/>
              </p:cNvSpPr>
              <p:nvPr/>
            </p:nvSpPr>
            <p:spPr bwMode="auto">
              <a:xfrm>
                <a:off x="3120" y="3360"/>
                <a:ext cx="816" cy="231"/>
              </a:xfrm>
              <a:prstGeom prst="rect">
                <a:avLst/>
              </a:prstGeom>
              <a:noFill/>
              <a:ln w="9525">
                <a:noFill/>
                <a:miter lim="800000"/>
                <a:headEnd/>
                <a:tailEnd/>
              </a:ln>
            </p:spPr>
            <p:txBody>
              <a:bodyPr>
                <a:spAutoFit/>
              </a:bodyPr>
              <a:lstStyle/>
              <a:p>
                <a:pPr>
                  <a:spcBef>
                    <a:spcPct val="50000"/>
                  </a:spcBef>
                </a:pPr>
                <a:r>
                  <a:rPr kumimoji="1" lang="zh-CN" altLang="en-US">
                    <a:latin typeface="Times New Roman" pitchFamily="18" charset="0"/>
                    <a:ea typeface="黑体" pitchFamily="2" charset="-122"/>
                  </a:rPr>
                  <a:t>结构元素</a:t>
                </a:r>
              </a:p>
            </p:txBody>
          </p:sp>
        </p:grpSp>
        <p:sp>
          <p:nvSpPr>
            <p:cNvPr id="24644" name="Oval 228"/>
            <p:cNvSpPr>
              <a:spLocks noChangeArrowheads="1"/>
            </p:cNvSpPr>
            <p:nvPr/>
          </p:nvSpPr>
          <p:spPr bwMode="auto">
            <a:xfrm>
              <a:off x="3393" y="2966"/>
              <a:ext cx="96" cy="96"/>
            </a:xfrm>
            <a:prstGeom prst="ellipse">
              <a:avLst/>
            </a:prstGeom>
            <a:solidFill>
              <a:srgbClr val="CC0099"/>
            </a:solidFill>
            <a:ln w="9525">
              <a:solidFill>
                <a:schemeClr val="tx1"/>
              </a:solidFill>
              <a:miter lim="800000"/>
              <a:headEnd/>
              <a:tailEnd/>
            </a:ln>
          </p:spPr>
          <p:txBody>
            <a:bodyPr wrap="none" anchor="ctr"/>
            <a:lstStyle/>
            <a:p>
              <a:endParaRPr lang="zh-CN" altLang="en-US"/>
            </a:p>
          </p:txBody>
        </p:sp>
      </p:grpSp>
      <p:grpSp>
        <p:nvGrpSpPr>
          <p:cNvPr id="6" name="Group 231"/>
          <p:cNvGrpSpPr>
            <a:grpSpLocks/>
          </p:cNvGrpSpPr>
          <p:nvPr/>
        </p:nvGrpSpPr>
        <p:grpSpPr bwMode="auto">
          <a:xfrm>
            <a:off x="1187450" y="4076700"/>
            <a:ext cx="720725" cy="360363"/>
            <a:chOff x="2784" y="2448"/>
            <a:chExt cx="480" cy="239"/>
          </a:xfrm>
        </p:grpSpPr>
        <p:grpSp>
          <p:nvGrpSpPr>
            <p:cNvPr id="24639" name="Group 220"/>
            <p:cNvGrpSpPr>
              <a:grpSpLocks noChangeAspect="1"/>
            </p:cNvGrpSpPr>
            <p:nvPr/>
          </p:nvGrpSpPr>
          <p:grpSpPr bwMode="auto">
            <a:xfrm>
              <a:off x="2784" y="2448"/>
              <a:ext cx="480" cy="239"/>
              <a:chOff x="960" y="2448"/>
              <a:chExt cx="227" cy="113"/>
            </a:xfrm>
          </p:grpSpPr>
          <p:sp>
            <p:nvSpPr>
              <p:cNvPr id="24641" name="Rectangle 181"/>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sp>
            <p:nvSpPr>
              <p:cNvPr id="24642" name="Rectangle 219"/>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grpSp>
        <p:sp>
          <p:nvSpPr>
            <p:cNvPr id="24640" name="Oval 230"/>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p:spPr>
          <p:txBody>
            <a:bodyPr wrap="none" anchor="ctr"/>
            <a:lstStyle/>
            <a:p>
              <a:endParaRPr lang="zh-CN" altLang="en-US"/>
            </a:p>
          </p:txBody>
        </p:sp>
      </p:grpSp>
      <p:grpSp>
        <p:nvGrpSpPr>
          <p:cNvPr id="8" name="Group 282"/>
          <p:cNvGrpSpPr>
            <a:grpSpLocks noChangeAspect="1"/>
          </p:cNvGrpSpPr>
          <p:nvPr/>
        </p:nvGrpSpPr>
        <p:grpSpPr bwMode="auto">
          <a:xfrm>
            <a:off x="6156325" y="3933825"/>
            <a:ext cx="2159000" cy="2159000"/>
            <a:chOff x="1056" y="2448"/>
            <a:chExt cx="676" cy="676"/>
          </a:xfrm>
        </p:grpSpPr>
        <p:sp>
          <p:nvSpPr>
            <p:cNvPr id="24603" name="Rectangle 283"/>
            <p:cNvSpPr>
              <a:spLocks noChangeAspect="1" noChangeArrowheads="1"/>
            </p:cNvSpPr>
            <p:nvPr/>
          </p:nvSpPr>
          <p:spPr bwMode="auto">
            <a:xfrm>
              <a:off x="1056"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04" name="Rectangle 284"/>
            <p:cNvSpPr>
              <a:spLocks noChangeAspect="1" noChangeArrowheads="1"/>
            </p:cNvSpPr>
            <p:nvPr/>
          </p:nvSpPr>
          <p:spPr bwMode="auto">
            <a:xfrm>
              <a:off x="1169" y="2448"/>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05" name="Rectangle 285"/>
            <p:cNvSpPr>
              <a:spLocks noChangeAspect="1" noChangeArrowheads="1"/>
            </p:cNvSpPr>
            <p:nvPr/>
          </p:nvSpPr>
          <p:spPr bwMode="auto">
            <a:xfrm>
              <a:off x="128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06" name="Rectangle 286"/>
            <p:cNvSpPr>
              <a:spLocks noChangeAspect="1" noChangeArrowheads="1"/>
            </p:cNvSpPr>
            <p:nvPr/>
          </p:nvSpPr>
          <p:spPr bwMode="auto">
            <a:xfrm>
              <a:off x="1056"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07" name="Rectangle 287"/>
            <p:cNvSpPr>
              <a:spLocks noChangeAspect="1" noChangeArrowheads="1"/>
            </p:cNvSpPr>
            <p:nvPr/>
          </p:nvSpPr>
          <p:spPr bwMode="auto">
            <a:xfrm>
              <a:off x="1169" y="2561"/>
              <a:ext cx="114" cy="114"/>
            </a:xfrm>
            <a:prstGeom prst="rect">
              <a:avLst/>
            </a:prstGeom>
            <a:noFill/>
            <a:ln w="9525">
              <a:solidFill>
                <a:schemeClr val="tx1"/>
              </a:solidFill>
              <a:miter lim="800000"/>
              <a:headEnd/>
              <a:tailEnd/>
            </a:ln>
          </p:spPr>
          <p:txBody>
            <a:bodyPr wrap="none" anchor="ctr"/>
            <a:lstStyle/>
            <a:p>
              <a:endParaRPr lang="zh-CN" altLang="en-US"/>
            </a:p>
          </p:txBody>
        </p:sp>
        <p:sp>
          <p:nvSpPr>
            <p:cNvPr id="24608" name="Rectangle 288"/>
            <p:cNvSpPr>
              <a:spLocks noChangeAspect="1" noChangeArrowheads="1"/>
            </p:cNvSpPr>
            <p:nvPr/>
          </p:nvSpPr>
          <p:spPr bwMode="auto">
            <a:xfrm>
              <a:off x="1282"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09" name="Rectangle 289"/>
            <p:cNvSpPr>
              <a:spLocks noChangeAspect="1" noChangeArrowheads="1"/>
            </p:cNvSpPr>
            <p:nvPr/>
          </p:nvSpPr>
          <p:spPr bwMode="auto">
            <a:xfrm>
              <a:off x="1056"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10" name="Rectangle 290"/>
            <p:cNvSpPr>
              <a:spLocks noChangeAspect="1" noChangeArrowheads="1"/>
            </p:cNvSpPr>
            <p:nvPr/>
          </p:nvSpPr>
          <p:spPr bwMode="auto">
            <a:xfrm>
              <a:off x="1169"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11" name="Rectangle 291"/>
            <p:cNvSpPr>
              <a:spLocks noChangeAspect="1" noChangeArrowheads="1"/>
            </p:cNvSpPr>
            <p:nvPr/>
          </p:nvSpPr>
          <p:spPr bwMode="auto">
            <a:xfrm>
              <a:off x="1282" y="2674"/>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12" name="Rectangle 292"/>
            <p:cNvSpPr>
              <a:spLocks noChangeAspect="1" noChangeArrowheads="1"/>
            </p:cNvSpPr>
            <p:nvPr/>
          </p:nvSpPr>
          <p:spPr bwMode="auto">
            <a:xfrm>
              <a:off x="139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13" name="Rectangle 293"/>
            <p:cNvSpPr>
              <a:spLocks noChangeAspect="1" noChangeArrowheads="1"/>
            </p:cNvSpPr>
            <p:nvPr/>
          </p:nvSpPr>
          <p:spPr bwMode="auto">
            <a:xfrm>
              <a:off x="1505"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14" name="Rectangle 294"/>
            <p:cNvSpPr>
              <a:spLocks noChangeAspect="1" noChangeArrowheads="1"/>
            </p:cNvSpPr>
            <p:nvPr/>
          </p:nvSpPr>
          <p:spPr bwMode="auto">
            <a:xfrm>
              <a:off x="1618"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15" name="Rectangle 295"/>
            <p:cNvSpPr>
              <a:spLocks noChangeAspect="1" noChangeArrowheads="1"/>
            </p:cNvSpPr>
            <p:nvPr/>
          </p:nvSpPr>
          <p:spPr bwMode="auto">
            <a:xfrm>
              <a:off x="1392" y="2561"/>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16" name="Rectangle 296"/>
            <p:cNvSpPr>
              <a:spLocks noChangeAspect="1" noChangeArrowheads="1"/>
            </p:cNvSpPr>
            <p:nvPr/>
          </p:nvSpPr>
          <p:spPr bwMode="auto">
            <a:xfrm>
              <a:off x="1505" y="2561"/>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17" name="Rectangle 297"/>
            <p:cNvSpPr>
              <a:spLocks noChangeAspect="1" noChangeArrowheads="1"/>
            </p:cNvSpPr>
            <p:nvPr/>
          </p:nvSpPr>
          <p:spPr bwMode="auto">
            <a:xfrm>
              <a:off x="1618"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18" name="Rectangle 298"/>
            <p:cNvSpPr>
              <a:spLocks noChangeAspect="1" noChangeArrowheads="1"/>
            </p:cNvSpPr>
            <p:nvPr/>
          </p:nvSpPr>
          <p:spPr bwMode="auto">
            <a:xfrm>
              <a:off x="1392"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19" name="Rectangle 299"/>
            <p:cNvSpPr>
              <a:spLocks noChangeAspect="1" noChangeArrowheads="1"/>
            </p:cNvSpPr>
            <p:nvPr/>
          </p:nvSpPr>
          <p:spPr bwMode="auto">
            <a:xfrm>
              <a:off x="1505"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20" name="Rectangle 300"/>
            <p:cNvSpPr>
              <a:spLocks noChangeAspect="1" noChangeArrowheads="1"/>
            </p:cNvSpPr>
            <p:nvPr/>
          </p:nvSpPr>
          <p:spPr bwMode="auto">
            <a:xfrm>
              <a:off x="1618"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21" name="Rectangle 301"/>
            <p:cNvSpPr>
              <a:spLocks noChangeAspect="1" noChangeArrowheads="1"/>
            </p:cNvSpPr>
            <p:nvPr/>
          </p:nvSpPr>
          <p:spPr bwMode="auto">
            <a:xfrm>
              <a:off x="1056"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22" name="Rectangle 302"/>
            <p:cNvSpPr>
              <a:spLocks noChangeAspect="1" noChangeArrowheads="1"/>
            </p:cNvSpPr>
            <p:nvPr/>
          </p:nvSpPr>
          <p:spPr bwMode="auto">
            <a:xfrm>
              <a:off x="1169"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23" name="Rectangle 303"/>
            <p:cNvSpPr>
              <a:spLocks noChangeAspect="1" noChangeArrowheads="1"/>
            </p:cNvSpPr>
            <p:nvPr/>
          </p:nvSpPr>
          <p:spPr bwMode="auto">
            <a:xfrm>
              <a:off x="128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24" name="Rectangle 304"/>
            <p:cNvSpPr>
              <a:spLocks noChangeAspect="1" noChangeArrowheads="1"/>
            </p:cNvSpPr>
            <p:nvPr/>
          </p:nvSpPr>
          <p:spPr bwMode="auto">
            <a:xfrm>
              <a:off x="1056"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25" name="Rectangle 305"/>
            <p:cNvSpPr>
              <a:spLocks noChangeAspect="1" noChangeArrowheads="1"/>
            </p:cNvSpPr>
            <p:nvPr/>
          </p:nvSpPr>
          <p:spPr bwMode="auto">
            <a:xfrm>
              <a:off x="1169"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26" name="Rectangle 306"/>
            <p:cNvSpPr>
              <a:spLocks noChangeAspect="1" noChangeArrowheads="1"/>
            </p:cNvSpPr>
            <p:nvPr/>
          </p:nvSpPr>
          <p:spPr bwMode="auto">
            <a:xfrm>
              <a:off x="1282"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27" name="Rectangle 307"/>
            <p:cNvSpPr>
              <a:spLocks noChangeAspect="1" noChangeArrowheads="1"/>
            </p:cNvSpPr>
            <p:nvPr/>
          </p:nvSpPr>
          <p:spPr bwMode="auto">
            <a:xfrm>
              <a:off x="1056"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28" name="Rectangle 308"/>
            <p:cNvSpPr>
              <a:spLocks noChangeAspect="1" noChangeArrowheads="1"/>
            </p:cNvSpPr>
            <p:nvPr/>
          </p:nvSpPr>
          <p:spPr bwMode="auto">
            <a:xfrm>
              <a:off x="1169" y="3010"/>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29" name="Rectangle 309"/>
            <p:cNvSpPr>
              <a:spLocks noChangeAspect="1" noChangeArrowheads="1"/>
            </p:cNvSpPr>
            <p:nvPr/>
          </p:nvSpPr>
          <p:spPr bwMode="auto">
            <a:xfrm>
              <a:off x="1282"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30" name="Rectangle 310"/>
            <p:cNvSpPr>
              <a:spLocks noChangeAspect="1" noChangeArrowheads="1"/>
            </p:cNvSpPr>
            <p:nvPr/>
          </p:nvSpPr>
          <p:spPr bwMode="auto">
            <a:xfrm>
              <a:off x="139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31" name="Rectangle 311"/>
            <p:cNvSpPr>
              <a:spLocks noChangeAspect="1" noChangeArrowheads="1"/>
            </p:cNvSpPr>
            <p:nvPr/>
          </p:nvSpPr>
          <p:spPr bwMode="auto">
            <a:xfrm>
              <a:off x="1505"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32" name="Rectangle 312"/>
            <p:cNvSpPr>
              <a:spLocks noChangeAspect="1" noChangeArrowheads="1"/>
            </p:cNvSpPr>
            <p:nvPr/>
          </p:nvSpPr>
          <p:spPr bwMode="auto">
            <a:xfrm>
              <a:off x="1618"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33" name="Rectangle 313"/>
            <p:cNvSpPr>
              <a:spLocks noChangeAspect="1" noChangeArrowheads="1"/>
            </p:cNvSpPr>
            <p:nvPr/>
          </p:nvSpPr>
          <p:spPr bwMode="auto">
            <a:xfrm>
              <a:off x="1392"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34" name="Rectangle 314"/>
            <p:cNvSpPr>
              <a:spLocks noChangeAspect="1" noChangeArrowheads="1"/>
            </p:cNvSpPr>
            <p:nvPr/>
          </p:nvSpPr>
          <p:spPr bwMode="auto">
            <a:xfrm>
              <a:off x="1505"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35" name="Rectangle 315"/>
            <p:cNvSpPr>
              <a:spLocks noChangeAspect="1" noChangeArrowheads="1"/>
            </p:cNvSpPr>
            <p:nvPr/>
          </p:nvSpPr>
          <p:spPr bwMode="auto">
            <a:xfrm>
              <a:off x="1618"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36" name="Rectangle 316"/>
            <p:cNvSpPr>
              <a:spLocks noChangeAspect="1" noChangeArrowheads="1"/>
            </p:cNvSpPr>
            <p:nvPr/>
          </p:nvSpPr>
          <p:spPr bwMode="auto">
            <a:xfrm>
              <a:off x="1392" y="3010"/>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4637" name="Rectangle 317"/>
            <p:cNvSpPr>
              <a:spLocks noChangeAspect="1" noChangeArrowheads="1"/>
            </p:cNvSpPr>
            <p:nvPr/>
          </p:nvSpPr>
          <p:spPr bwMode="auto">
            <a:xfrm>
              <a:off x="1505"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638" name="Rectangle 318"/>
            <p:cNvSpPr>
              <a:spLocks noChangeAspect="1" noChangeArrowheads="1"/>
            </p:cNvSpPr>
            <p:nvPr/>
          </p:nvSpPr>
          <p:spPr bwMode="auto">
            <a:xfrm>
              <a:off x="1618"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
        <p:nvSpPr>
          <p:cNvPr id="283927" name="Rectangle 279"/>
          <p:cNvSpPr>
            <a:spLocks noChangeAspect="1" noChangeArrowheads="1"/>
          </p:cNvSpPr>
          <p:nvPr/>
        </p:nvSpPr>
        <p:spPr bwMode="auto">
          <a:xfrm>
            <a:off x="6516688" y="3932238"/>
            <a:ext cx="365125" cy="363537"/>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nvGrpSpPr>
          <p:cNvPr id="9" name="Group 271"/>
          <p:cNvGrpSpPr>
            <a:grpSpLocks/>
          </p:cNvGrpSpPr>
          <p:nvPr/>
        </p:nvGrpSpPr>
        <p:grpSpPr bwMode="auto">
          <a:xfrm>
            <a:off x="1908175" y="4437063"/>
            <a:ext cx="719138" cy="360362"/>
            <a:chOff x="2784" y="2448"/>
            <a:chExt cx="480" cy="239"/>
          </a:xfrm>
        </p:grpSpPr>
        <p:grpSp>
          <p:nvGrpSpPr>
            <p:cNvPr id="24599" name="Group 272"/>
            <p:cNvGrpSpPr>
              <a:grpSpLocks noChangeAspect="1"/>
            </p:cNvGrpSpPr>
            <p:nvPr/>
          </p:nvGrpSpPr>
          <p:grpSpPr bwMode="auto">
            <a:xfrm>
              <a:off x="2784" y="2448"/>
              <a:ext cx="480" cy="239"/>
              <a:chOff x="960" y="2448"/>
              <a:chExt cx="227" cy="113"/>
            </a:xfrm>
          </p:grpSpPr>
          <p:sp>
            <p:nvSpPr>
              <p:cNvPr id="24601" name="Rectangle 273"/>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sp>
            <p:nvSpPr>
              <p:cNvPr id="24602" name="Rectangle 274"/>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grpSp>
        <p:sp>
          <p:nvSpPr>
            <p:cNvPr id="24600" name="Oval 275"/>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p:spPr>
          <p:txBody>
            <a:bodyPr wrap="none" anchor="ctr"/>
            <a:lstStyle/>
            <a:p>
              <a:endParaRPr lang="zh-CN" altLang="en-US"/>
            </a:p>
          </p:txBody>
        </p:sp>
      </p:grpSp>
      <p:grpSp>
        <p:nvGrpSpPr>
          <p:cNvPr id="11" name="Group 319"/>
          <p:cNvGrpSpPr>
            <a:grpSpLocks/>
          </p:cNvGrpSpPr>
          <p:nvPr/>
        </p:nvGrpSpPr>
        <p:grpSpPr bwMode="auto">
          <a:xfrm>
            <a:off x="2268538" y="4437063"/>
            <a:ext cx="719137" cy="360362"/>
            <a:chOff x="2784" y="2448"/>
            <a:chExt cx="480" cy="239"/>
          </a:xfrm>
        </p:grpSpPr>
        <p:grpSp>
          <p:nvGrpSpPr>
            <p:cNvPr id="24595" name="Group 320"/>
            <p:cNvGrpSpPr>
              <a:grpSpLocks noChangeAspect="1"/>
            </p:cNvGrpSpPr>
            <p:nvPr/>
          </p:nvGrpSpPr>
          <p:grpSpPr bwMode="auto">
            <a:xfrm>
              <a:off x="2784" y="2448"/>
              <a:ext cx="480" cy="239"/>
              <a:chOff x="960" y="2448"/>
              <a:chExt cx="227" cy="113"/>
            </a:xfrm>
          </p:grpSpPr>
          <p:sp>
            <p:nvSpPr>
              <p:cNvPr id="24597" name="Rectangle 321"/>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sp>
            <p:nvSpPr>
              <p:cNvPr id="24598" name="Rectangle 322"/>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grpSp>
        <p:sp>
          <p:nvSpPr>
            <p:cNvPr id="24596" name="Oval 323"/>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p:spPr>
          <p:txBody>
            <a:bodyPr wrap="none" anchor="ctr"/>
            <a:lstStyle/>
            <a:p>
              <a:endParaRPr lang="zh-CN" altLang="en-US"/>
            </a:p>
          </p:txBody>
        </p:sp>
      </p:grpSp>
      <p:sp>
        <p:nvSpPr>
          <p:cNvPr id="283894" name="Rectangle 246"/>
          <p:cNvSpPr>
            <a:spLocks noChangeAspect="1" noChangeArrowheads="1"/>
          </p:cNvSpPr>
          <p:nvPr/>
        </p:nvSpPr>
        <p:spPr bwMode="auto">
          <a:xfrm>
            <a:off x="7235825" y="4292600"/>
            <a:ext cx="363538" cy="365125"/>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3926" name="Rectangle 278"/>
          <p:cNvSpPr>
            <a:spLocks noChangeAspect="1" noChangeArrowheads="1"/>
          </p:cNvSpPr>
          <p:nvPr/>
        </p:nvSpPr>
        <p:spPr bwMode="auto">
          <a:xfrm>
            <a:off x="7596188" y="4292600"/>
            <a:ext cx="365125" cy="36353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3883" name="Rectangle 235"/>
          <p:cNvSpPr>
            <a:spLocks noChangeAspect="1" noChangeArrowheads="1"/>
          </p:cNvSpPr>
          <p:nvPr/>
        </p:nvSpPr>
        <p:spPr bwMode="auto">
          <a:xfrm>
            <a:off x="6867525" y="4652963"/>
            <a:ext cx="365125" cy="363537"/>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3972" name="Rectangle 324"/>
          <p:cNvSpPr>
            <a:spLocks noChangeAspect="1" noChangeArrowheads="1"/>
          </p:cNvSpPr>
          <p:nvPr/>
        </p:nvSpPr>
        <p:spPr bwMode="auto">
          <a:xfrm>
            <a:off x="6516688" y="5373688"/>
            <a:ext cx="363537" cy="365125"/>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3973" name="Rectangle 325"/>
          <p:cNvSpPr>
            <a:spLocks noChangeAspect="1" noChangeArrowheads="1"/>
          </p:cNvSpPr>
          <p:nvPr/>
        </p:nvSpPr>
        <p:spPr bwMode="auto">
          <a:xfrm>
            <a:off x="6867525" y="5364163"/>
            <a:ext cx="365125" cy="363537"/>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3974" name="Rectangle 326"/>
          <p:cNvSpPr>
            <a:spLocks noChangeAspect="1" noChangeArrowheads="1"/>
          </p:cNvSpPr>
          <p:nvPr/>
        </p:nvSpPr>
        <p:spPr bwMode="auto">
          <a:xfrm>
            <a:off x="7956550" y="5364163"/>
            <a:ext cx="365125" cy="363537"/>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3975" name="Rectangle 327"/>
          <p:cNvSpPr>
            <a:spLocks noChangeAspect="1" noChangeArrowheads="1"/>
          </p:cNvSpPr>
          <p:nvPr/>
        </p:nvSpPr>
        <p:spPr bwMode="auto">
          <a:xfrm>
            <a:off x="6516688" y="5722938"/>
            <a:ext cx="365125" cy="363537"/>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3976" name="Rectangle 328"/>
          <p:cNvSpPr>
            <a:spLocks noChangeAspect="1" noChangeArrowheads="1"/>
          </p:cNvSpPr>
          <p:nvPr/>
        </p:nvSpPr>
        <p:spPr bwMode="auto">
          <a:xfrm>
            <a:off x="7235825" y="5722938"/>
            <a:ext cx="365125" cy="363537"/>
          </a:xfrm>
          <a:prstGeom prst="rect">
            <a:avLst/>
          </a:prstGeom>
          <a:solidFill>
            <a:schemeClr val="bg1"/>
          </a:solidFill>
          <a:ln w="9525">
            <a:solidFill>
              <a:schemeClr val="tx1"/>
            </a:solidFill>
            <a:miter lim="800000"/>
            <a:headEnd/>
            <a:tailEnd/>
          </a:ln>
        </p:spPr>
        <p:txBody>
          <a:bodyPr wrap="none" anchor="ct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839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nodeType="clickEffect">
                                  <p:stCondLst>
                                    <p:cond delay="0"/>
                                  </p:stCondLst>
                                  <p:childTnLst>
                                    <p:animEffect transition="out" filter="blinds(horizontal)">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83894"/>
                                        </p:tgtEl>
                                        <p:attrNameLst>
                                          <p:attrName>style.visibility</p:attrName>
                                        </p:attrNameLst>
                                      </p:cBhvr>
                                      <p:to>
                                        <p:strVal val="visible"/>
                                      </p:to>
                                    </p:set>
                                    <p:animEffect transition="in" filter="blinds(horizontal)">
                                      <p:cBhvr>
                                        <p:cTn id="46" dur="500"/>
                                        <p:tgtEl>
                                          <p:spTgt spid="28389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xit" presetSubtype="10" fill="hold" nodeType="clickEffect">
                                  <p:stCondLst>
                                    <p:cond delay="0"/>
                                  </p:stCondLst>
                                  <p:childTnLst>
                                    <p:animEffect transition="out" filter="blinds(horizontal)">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839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nodeType="clickEffect">
                                  <p:stCondLst>
                                    <p:cond delay="0"/>
                                  </p:stCondLst>
                                  <p:childTnLst>
                                    <p:animEffect transition="out" filter="blinds(horizontal)">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83883"/>
                                        </p:tgtEl>
                                        <p:attrNameLst>
                                          <p:attrName>style.visibility</p:attrName>
                                        </p:attrNameLst>
                                      </p:cBhvr>
                                      <p:to>
                                        <p:strVal val="visible"/>
                                      </p:to>
                                    </p:set>
                                    <p:animEffect transition="in" filter="blinds(horizontal)">
                                      <p:cBhvr>
                                        <p:cTn id="70" dur="500"/>
                                        <p:tgtEl>
                                          <p:spTgt spid="283883"/>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83972"/>
                                        </p:tgtEl>
                                        <p:attrNameLst>
                                          <p:attrName>style.visibility</p:attrName>
                                        </p:attrNameLst>
                                      </p:cBhvr>
                                      <p:to>
                                        <p:strVal val="visible"/>
                                      </p:to>
                                    </p:set>
                                    <p:animEffect transition="in" filter="blinds(horizontal)">
                                      <p:cBhvr>
                                        <p:cTn id="75" dur="500"/>
                                        <p:tgtEl>
                                          <p:spTgt spid="283972"/>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28397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28397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28397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283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P spid="283927" grpId="0" animBg="1"/>
      <p:bldP spid="283894" grpId="0" animBg="1"/>
      <p:bldP spid="283926" grpId="0" animBg="1"/>
      <p:bldP spid="283883" grpId="0" animBg="1"/>
      <p:bldP spid="283972" grpId="0" animBg="1"/>
      <p:bldP spid="283973" grpId="0" animBg="1"/>
      <p:bldP spid="283974" grpId="0" animBg="1"/>
      <p:bldP spid="283975" grpId="0" animBg="1"/>
      <p:bldP spid="28397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27088" y="476250"/>
            <a:ext cx="7058025" cy="1008063"/>
          </a:xfrm>
        </p:spPr>
        <p:txBody>
          <a:bodyPr/>
          <a:lstStyle/>
          <a:p>
            <a:pPr eaLnBrk="1" hangingPunct="1"/>
            <a:r>
              <a:rPr lang="zh-CN" altLang="en-US" sz="3600" b="1">
                <a:latin typeface="黑体" pitchFamily="2" charset="-122"/>
                <a:ea typeface="黑体" pitchFamily="2" charset="-122"/>
              </a:rPr>
              <a:t>二值图像分析</a:t>
            </a:r>
            <a:br>
              <a:rPr lang="zh-CN" altLang="en-US" b="1">
                <a:latin typeface="黑体" pitchFamily="2" charset="-122"/>
                <a:ea typeface="黑体" pitchFamily="2" charset="-122"/>
              </a:rPr>
            </a:br>
            <a:r>
              <a:rPr lang="zh-CN" altLang="en-US" b="1">
                <a:latin typeface="黑体" pitchFamily="2" charset="-122"/>
                <a:ea typeface="黑体" pitchFamily="2" charset="-122"/>
              </a:rPr>
              <a:t>              </a:t>
            </a:r>
            <a:r>
              <a:rPr lang="en-US" altLang="zh-CN" b="1">
                <a:latin typeface="Arial" charset="0"/>
                <a:ea typeface="黑体" pitchFamily="2" charset="-122"/>
              </a:rPr>
              <a:t>——</a:t>
            </a:r>
            <a:r>
              <a:rPr lang="en-US" altLang="zh-CN" b="1">
                <a:latin typeface="黑体" pitchFamily="2" charset="-122"/>
                <a:ea typeface="黑体" pitchFamily="2" charset="-122"/>
              </a:rPr>
              <a:t> </a:t>
            </a:r>
            <a:r>
              <a:rPr lang="zh-CN" altLang="en-US" b="1">
                <a:latin typeface="黑体" pitchFamily="2" charset="-122"/>
                <a:ea typeface="黑体" pitchFamily="2" charset="-122"/>
              </a:rPr>
              <a:t>问题的提出</a:t>
            </a:r>
          </a:p>
        </p:txBody>
      </p:sp>
      <p:sp>
        <p:nvSpPr>
          <p:cNvPr id="219139" name="Rectangle 3"/>
          <p:cNvSpPr>
            <a:spLocks noGrp="1" noChangeArrowheads="1"/>
          </p:cNvSpPr>
          <p:nvPr>
            <p:ph type="body" idx="1"/>
          </p:nvPr>
        </p:nvSpPr>
        <p:spPr>
          <a:xfrm>
            <a:off x="381000" y="1981200"/>
            <a:ext cx="8294688" cy="3679825"/>
          </a:xfrm>
        </p:spPr>
        <p:txBody>
          <a:bodyPr/>
          <a:lstStyle/>
          <a:p>
            <a:pPr eaLnBrk="1" hangingPunct="1">
              <a:lnSpc>
                <a:spcPct val="120000"/>
              </a:lnSpc>
              <a:buClr>
                <a:schemeClr val="tx2"/>
              </a:buClr>
              <a:buFont typeface="Wingdings" pitchFamily="2" charset="2"/>
              <a:buChar char="n"/>
            </a:pPr>
            <a:r>
              <a:rPr lang="zh-CN" altLang="en-US" b="1">
                <a:latin typeface="华文细黑" pitchFamily="2" charset="-122"/>
                <a:ea typeface="华文细黑" pitchFamily="2" charset="-122"/>
              </a:rPr>
              <a:t>经过图像分割之后，获得了目标物与非目标物两种不同的对象。但是提取出的目标物存在以下的问题：</a:t>
            </a:r>
          </a:p>
          <a:p>
            <a:pPr eaLnBrk="1" hangingPunct="1">
              <a:lnSpc>
                <a:spcPct val="120000"/>
              </a:lnSpc>
              <a:buFont typeface="Wingdings" pitchFamily="2" charset="2"/>
              <a:buNone/>
            </a:pPr>
            <a:r>
              <a:rPr lang="en-US" altLang="zh-CN" b="1">
                <a:latin typeface="华文细黑" pitchFamily="2" charset="-122"/>
                <a:ea typeface="华文细黑" pitchFamily="2" charset="-122"/>
              </a:rPr>
              <a:t>1</a:t>
            </a:r>
            <a:r>
              <a:rPr lang="zh-CN" altLang="en-US" b="1">
                <a:latin typeface="华文细黑" pitchFamily="2" charset="-122"/>
                <a:ea typeface="华文细黑" pitchFamily="2" charset="-122"/>
              </a:rPr>
              <a:t>）提取的目标中存在</a:t>
            </a:r>
            <a:r>
              <a:rPr lang="zh-CN" altLang="en-US" b="1">
                <a:latin typeface="华文细黑" pitchFamily="2" charset="-122"/>
                <a:ea typeface="华文细黑" pitchFamily="2" charset="-122"/>
                <a:hlinkClick r:id="rId3" action="ppaction://hlinksldjump"/>
              </a:rPr>
              <a:t>伪目标物</a:t>
            </a:r>
            <a:r>
              <a:rPr lang="zh-CN" altLang="en-US" b="1">
                <a:latin typeface="华文细黑" pitchFamily="2" charset="-122"/>
                <a:ea typeface="华文细黑" pitchFamily="2" charset="-122"/>
              </a:rPr>
              <a:t>；</a:t>
            </a:r>
          </a:p>
          <a:p>
            <a:pPr eaLnBrk="1" hangingPunct="1">
              <a:lnSpc>
                <a:spcPct val="120000"/>
              </a:lnSpc>
              <a:buFont typeface="Wingdings" pitchFamily="2" charset="2"/>
              <a:buNone/>
            </a:pPr>
            <a:r>
              <a:rPr lang="en-US" altLang="zh-CN" b="1">
                <a:latin typeface="华文细黑" pitchFamily="2" charset="-122"/>
                <a:ea typeface="华文细黑" pitchFamily="2" charset="-122"/>
              </a:rPr>
              <a:t>2</a:t>
            </a:r>
            <a:r>
              <a:rPr lang="zh-CN" altLang="en-US" b="1">
                <a:latin typeface="华文细黑" pitchFamily="2" charset="-122"/>
                <a:ea typeface="华文细黑" pitchFamily="2" charset="-122"/>
              </a:rPr>
              <a:t>）多个目标物中，</a:t>
            </a:r>
            <a:r>
              <a:rPr lang="zh-CN" altLang="en-US" b="1">
                <a:latin typeface="华文细黑" pitchFamily="2" charset="-122"/>
                <a:ea typeface="华文细黑" pitchFamily="2" charset="-122"/>
                <a:hlinkClick r:id="rId4" action="ppaction://hlinksldjump"/>
              </a:rPr>
              <a:t>存在粘连或者是断裂</a:t>
            </a:r>
            <a:r>
              <a:rPr lang="zh-CN" altLang="en-US" b="1">
                <a:latin typeface="华文细黑" pitchFamily="2" charset="-122"/>
                <a:ea typeface="华文细黑" pitchFamily="2" charset="-122"/>
              </a:rPr>
              <a:t>；</a:t>
            </a:r>
          </a:p>
          <a:p>
            <a:pPr eaLnBrk="1" hangingPunct="1">
              <a:lnSpc>
                <a:spcPct val="120000"/>
              </a:lnSpc>
              <a:buFont typeface="Wingdings" pitchFamily="2" charset="2"/>
              <a:buNone/>
            </a:pPr>
            <a:r>
              <a:rPr lang="en-US" altLang="zh-CN" b="1">
                <a:latin typeface="华文细黑" pitchFamily="2" charset="-122"/>
                <a:ea typeface="华文细黑" pitchFamily="2" charset="-122"/>
              </a:rPr>
              <a:t>3</a:t>
            </a:r>
            <a:r>
              <a:rPr lang="zh-CN" altLang="en-US" b="1">
                <a:latin typeface="华文细黑" pitchFamily="2" charset="-122"/>
                <a:ea typeface="华文细黑" pitchFamily="2" charset="-122"/>
              </a:rPr>
              <a:t>）多个目标物</a:t>
            </a:r>
            <a:r>
              <a:rPr lang="zh-CN" altLang="en-US" b="1">
                <a:latin typeface="华文细黑" pitchFamily="2" charset="-122"/>
                <a:ea typeface="华文细黑" pitchFamily="2" charset="-122"/>
                <a:hlinkClick r:id="rId5" action="ppaction://hlinksldjump"/>
              </a:rPr>
              <a:t>存在形态的不同</a:t>
            </a:r>
            <a:r>
              <a:rPr lang="zh-CN" altLang="en-US" b="1">
                <a:latin typeface="华文细黑" pitchFamily="2" charset="-122"/>
                <a:ea typeface="华文细黑" pitchFamily="2" charset="-122"/>
              </a:rPr>
              <a:t>。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diamond(in)">
                                      <p:cBhvr>
                                        <p:cTn id="7" dur="1000"/>
                                        <p:tgtEl>
                                          <p:spTgt spid="219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diamond(in)">
                                      <p:cBhvr>
                                        <p:cTn id="12" dur="1000"/>
                                        <p:tgtEl>
                                          <p:spTgt spid="219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19139">
                                            <p:txEl>
                                              <p:pRg st="2" end="2"/>
                                            </p:txEl>
                                          </p:spTgt>
                                        </p:tgtEl>
                                        <p:attrNameLst>
                                          <p:attrName>style.visibility</p:attrName>
                                        </p:attrNameLst>
                                      </p:cBhvr>
                                      <p:to>
                                        <p:strVal val="visible"/>
                                      </p:to>
                                    </p:set>
                                    <p:animEffect transition="in" filter="diamond(in)">
                                      <p:cBhvr>
                                        <p:cTn id="17" dur="1000"/>
                                        <p:tgtEl>
                                          <p:spTgt spid="219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19139">
                                            <p:txEl>
                                              <p:pRg st="3" end="3"/>
                                            </p:txEl>
                                          </p:spTgt>
                                        </p:tgtEl>
                                        <p:attrNameLst>
                                          <p:attrName>style.visibility</p:attrName>
                                        </p:attrNameLst>
                                      </p:cBhvr>
                                      <p:to>
                                        <p:strVal val="visible"/>
                                      </p:to>
                                    </p:set>
                                    <p:animEffect transition="in" filter="diamond(in)">
                                      <p:cBhvr>
                                        <p:cTn id="22" dur="1000"/>
                                        <p:tgtEl>
                                          <p:spTgt spid="219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403350" y="533400"/>
            <a:ext cx="6627813" cy="954088"/>
          </a:xfrm>
        </p:spPr>
        <p:txBody>
          <a:bodyPr/>
          <a:lstStyle/>
          <a:p>
            <a:pPr eaLnBrk="1" hangingPunct="1"/>
            <a:r>
              <a:rPr lang="zh-CN" altLang="en-US" sz="3600">
                <a:latin typeface="黑体" pitchFamily="2" charset="-122"/>
                <a:ea typeface="黑体" pitchFamily="2" charset="-122"/>
              </a:rPr>
              <a:t>腐蚀</a:t>
            </a:r>
            <a:r>
              <a:rPr lang="zh-CN" altLang="en-US">
                <a:latin typeface="黑体" pitchFamily="2" charset="-122"/>
                <a:ea typeface="黑体" pitchFamily="2" charset="-122"/>
              </a:rPr>
              <a:t>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算法步骤</a:t>
            </a:r>
          </a:p>
        </p:txBody>
      </p:sp>
      <p:sp>
        <p:nvSpPr>
          <p:cNvPr id="282627" name="Rectangle 3"/>
          <p:cNvSpPr>
            <a:spLocks noGrp="1" noChangeArrowheads="1"/>
          </p:cNvSpPr>
          <p:nvPr>
            <p:ph type="body" idx="1"/>
          </p:nvPr>
        </p:nvSpPr>
        <p:spPr>
          <a:xfrm>
            <a:off x="250825" y="1700213"/>
            <a:ext cx="8640763" cy="4248150"/>
          </a:xfrm>
        </p:spPr>
        <p:txBody>
          <a:bodyPr/>
          <a:lstStyle/>
          <a:p>
            <a:pPr eaLnBrk="1" hangingPunct="1">
              <a:lnSpc>
                <a:spcPct val="120000"/>
              </a:lnSpc>
              <a:buFont typeface="Wingdings" pitchFamily="2" charset="2"/>
              <a:buNone/>
            </a:pPr>
            <a:r>
              <a:rPr lang="en-US" altLang="zh-CN">
                <a:latin typeface="华文细黑" pitchFamily="2" charset="-122"/>
                <a:ea typeface="华文细黑" pitchFamily="2" charset="-122"/>
              </a:rPr>
              <a:t>1</a:t>
            </a:r>
            <a:r>
              <a:rPr lang="zh-CN" altLang="en-US">
                <a:latin typeface="华文细黑" pitchFamily="2" charset="-122"/>
                <a:ea typeface="华文细黑" pitchFamily="2" charset="-122"/>
              </a:rPr>
              <a:t>）</a:t>
            </a:r>
            <a:r>
              <a:rPr lang="zh-CN" altLang="en-US" b="1">
                <a:latin typeface="华文细黑" pitchFamily="2" charset="-122"/>
                <a:ea typeface="华文细黑" pitchFamily="2" charset="-122"/>
              </a:rPr>
              <a:t>扫描原图，找到第一个像素值为</a:t>
            </a:r>
            <a:r>
              <a:rPr lang="en-US" altLang="zh-CN" b="1">
                <a:latin typeface="华文细黑" pitchFamily="2" charset="-122"/>
                <a:ea typeface="华文细黑" pitchFamily="2" charset="-122"/>
              </a:rPr>
              <a:t>1</a:t>
            </a:r>
            <a:r>
              <a:rPr lang="zh-CN" altLang="en-US" b="1">
                <a:latin typeface="华文细黑" pitchFamily="2" charset="-122"/>
                <a:ea typeface="华文细黑" pitchFamily="2" charset="-122"/>
              </a:rPr>
              <a:t>的目标点；</a:t>
            </a:r>
          </a:p>
          <a:p>
            <a:pPr eaLnBrk="1" hangingPunct="1">
              <a:lnSpc>
                <a:spcPct val="120000"/>
              </a:lnSpc>
              <a:buFont typeface="Wingdings" pitchFamily="2" charset="2"/>
              <a:buNone/>
            </a:pPr>
            <a:r>
              <a:rPr lang="en-US" altLang="zh-CN" b="1">
                <a:latin typeface="华文细黑" pitchFamily="2" charset="-122"/>
                <a:ea typeface="华文细黑" pitchFamily="2" charset="-122"/>
              </a:rPr>
              <a:t>2</a:t>
            </a:r>
            <a:r>
              <a:rPr lang="zh-CN" altLang="en-US" b="1">
                <a:latin typeface="华文细黑" pitchFamily="2" charset="-122"/>
                <a:ea typeface="华文细黑" pitchFamily="2" charset="-122"/>
              </a:rPr>
              <a:t>）将预先设定好形状以及原点位置的结构元素的原点移到该点；</a:t>
            </a:r>
          </a:p>
          <a:p>
            <a:pPr eaLnBrk="1" hangingPunct="1">
              <a:lnSpc>
                <a:spcPct val="120000"/>
              </a:lnSpc>
              <a:buFont typeface="Wingdings" pitchFamily="2" charset="2"/>
              <a:buNone/>
            </a:pPr>
            <a:r>
              <a:rPr lang="en-US" altLang="zh-CN" b="1">
                <a:latin typeface="华文细黑" pitchFamily="2" charset="-122"/>
                <a:ea typeface="华文细黑" pitchFamily="2" charset="-122"/>
              </a:rPr>
              <a:t>3</a:t>
            </a:r>
            <a:r>
              <a:rPr lang="zh-CN" altLang="en-US" b="1">
                <a:latin typeface="华文细黑" pitchFamily="2" charset="-122"/>
                <a:ea typeface="华文细黑" pitchFamily="2" charset="-122"/>
              </a:rPr>
              <a:t>）判断该结构元素所覆盖的像素值是否全部为</a:t>
            </a:r>
            <a:r>
              <a:rPr lang="en-US" altLang="zh-CN" b="1">
                <a:latin typeface="华文细黑" pitchFamily="2" charset="-122"/>
                <a:ea typeface="华文细黑" pitchFamily="2" charset="-122"/>
              </a:rPr>
              <a:t>1</a:t>
            </a:r>
            <a:r>
              <a:rPr lang="zh-CN" altLang="en-US" b="1">
                <a:latin typeface="华文细黑" pitchFamily="2" charset="-122"/>
                <a:ea typeface="华文细黑" pitchFamily="2" charset="-122"/>
              </a:rPr>
              <a:t>：</a:t>
            </a:r>
          </a:p>
          <a:p>
            <a:pPr eaLnBrk="1" hangingPunct="1">
              <a:lnSpc>
                <a:spcPct val="120000"/>
              </a:lnSpc>
              <a:buFont typeface="Wingdings" pitchFamily="2" charset="2"/>
              <a:buNone/>
            </a:pPr>
            <a:r>
              <a:rPr lang="zh-CN" altLang="en-US" b="1">
                <a:latin typeface="华文细黑" pitchFamily="2" charset="-122"/>
                <a:ea typeface="华文细黑" pitchFamily="2" charset="-122"/>
              </a:rPr>
              <a:t>      </a:t>
            </a:r>
            <a:r>
              <a:rPr lang="zh-CN" altLang="en-US" sz="2400" b="1" i="1">
                <a:solidFill>
                  <a:schemeClr val="tx2"/>
                </a:solidFill>
                <a:latin typeface="华文细黑" pitchFamily="2" charset="-122"/>
                <a:ea typeface="华文细黑" pitchFamily="2" charset="-122"/>
              </a:rPr>
              <a:t>如果是</a:t>
            </a:r>
            <a:r>
              <a:rPr lang="zh-CN" altLang="en-US" sz="2400" b="1">
                <a:solidFill>
                  <a:schemeClr val="tx2"/>
                </a:solidFill>
                <a:latin typeface="华文细黑" pitchFamily="2" charset="-122"/>
                <a:ea typeface="华文细黑" pitchFamily="2" charset="-122"/>
              </a:rPr>
              <a:t>，则腐蚀后图像中的相同位置上的像素值为</a:t>
            </a:r>
            <a:r>
              <a:rPr lang="en-US" altLang="zh-CN" sz="2400" b="1">
                <a:solidFill>
                  <a:schemeClr val="tx2"/>
                </a:solidFill>
                <a:latin typeface="华文细黑" pitchFamily="2" charset="-122"/>
                <a:ea typeface="华文细黑" pitchFamily="2" charset="-122"/>
              </a:rPr>
              <a:t>1</a:t>
            </a:r>
            <a:r>
              <a:rPr lang="zh-CN" altLang="en-US" sz="2400" b="1">
                <a:solidFill>
                  <a:schemeClr val="tx2"/>
                </a:solidFill>
                <a:latin typeface="华文细黑" pitchFamily="2" charset="-122"/>
                <a:ea typeface="华文细黑" pitchFamily="2" charset="-122"/>
              </a:rPr>
              <a:t>；</a:t>
            </a:r>
          </a:p>
          <a:p>
            <a:pPr eaLnBrk="1" hangingPunct="1">
              <a:lnSpc>
                <a:spcPct val="120000"/>
              </a:lnSpc>
              <a:buFont typeface="Wingdings" pitchFamily="2" charset="2"/>
              <a:buNone/>
            </a:pPr>
            <a:r>
              <a:rPr lang="zh-CN" altLang="en-US" sz="2400" b="1">
                <a:latin typeface="华文细黑" pitchFamily="2" charset="-122"/>
                <a:ea typeface="华文细黑" pitchFamily="2" charset="-122"/>
              </a:rPr>
              <a:t>      </a:t>
            </a:r>
            <a:r>
              <a:rPr lang="zh-CN" altLang="en-US" sz="2400" b="1" i="1">
                <a:solidFill>
                  <a:srgbClr val="A23A3A"/>
                </a:solidFill>
                <a:latin typeface="华文细黑" pitchFamily="2" charset="-122"/>
                <a:ea typeface="华文细黑" pitchFamily="2" charset="-122"/>
              </a:rPr>
              <a:t>如果不是</a:t>
            </a:r>
            <a:r>
              <a:rPr lang="zh-CN" altLang="en-US" sz="2400" b="1">
                <a:solidFill>
                  <a:srgbClr val="A23A3A"/>
                </a:solidFill>
                <a:latin typeface="华文细黑" pitchFamily="2" charset="-122"/>
                <a:ea typeface="华文细黑" pitchFamily="2" charset="-122"/>
              </a:rPr>
              <a:t>，则腐蚀后图像中的相同位置上的像素值为</a:t>
            </a:r>
            <a:r>
              <a:rPr lang="en-US" altLang="zh-CN" sz="2400" b="1">
                <a:solidFill>
                  <a:srgbClr val="A23A3A"/>
                </a:solidFill>
                <a:latin typeface="华文细黑" pitchFamily="2" charset="-122"/>
                <a:ea typeface="华文细黑" pitchFamily="2" charset="-122"/>
              </a:rPr>
              <a:t>0</a:t>
            </a:r>
            <a:r>
              <a:rPr lang="zh-CN" altLang="en-US" sz="2400" b="1">
                <a:solidFill>
                  <a:srgbClr val="A23A3A"/>
                </a:solidFill>
                <a:latin typeface="华文细黑" pitchFamily="2" charset="-122"/>
                <a:ea typeface="华文细黑" pitchFamily="2" charset="-122"/>
              </a:rPr>
              <a:t>；</a:t>
            </a:r>
          </a:p>
          <a:p>
            <a:pPr eaLnBrk="1" hangingPunct="1">
              <a:lnSpc>
                <a:spcPct val="120000"/>
              </a:lnSpc>
              <a:buFont typeface="Wingdings" pitchFamily="2" charset="2"/>
              <a:buNone/>
            </a:pPr>
            <a:r>
              <a:rPr lang="en-US" altLang="zh-CN" b="1">
                <a:latin typeface="华文细黑" pitchFamily="2" charset="-122"/>
                <a:ea typeface="华文细黑" pitchFamily="2" charset="-122"/>
              </a:rPr>
              <a:t>4</a:t>
            </a:r>
            <a:r>
              <a:rPr lang="zh-CN" altLang="en-US" b="1">
                <a:latin typeface="华文细黑" pitchFamily="2" charset="-122"/>
                <a:ea typeface="华文细黑" pitchFamily="2" charset="-122"/>
              </a:rPr>
              <a:t>）重复</a:t>
            </a:r>
            <a:r>
              <a:rPr lang="en-US" altLang="zh-CN" b="1">
                <a:latin typeface="华文细黑" pitchFamily="2" charset="-122"/>
                <a:ea typeface="华文细黑" pitchFamily="2" charset="-122"/>
              </a:rPr>
              <a:t>2</a:t>
            </a:r>
            <a:r>
              <a:rPr lang="zh-CN" altLang="en-US" b="1">
                <a:latin typeface="华文细黑" pitchFamily="2" charset="-122"/>
                <a:ea typeface="华文细黑" pitchFamily="2" charset="-122"/>
              </a:rPr>
              <a:t>）和</a:t>
            </a:r>
            <a:r>
              <a:rPr lang="en-US" altLang="zh-CN" b="1">
                <a:latin typeface="华文细黑" pitchFamily="2" charset="-122"/>
                <a:ea typeface="华文细黑" pitchFamily="2" charset="-122"/>
              </a:rPr>
              <a:t>3</a:t>
            </a:r>
            <a:r>
              <a:rPr lang="zh-CN" altLang="en-US" b="1">
                <a:latin typeface="华文细黑" pitchFamily="2" charset="-122"/>
                <a:ea typeface="华文细黑" pitchFamily="2" charset="-122"/>
              </a:rPr>
              <a:t>），直到所有原图中像素处理完成。</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2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2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2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26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26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2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50950" y="533400"/>
            <a:ext cx="7011988" cy="1143000"/>
          </a:xfrm>
        </p:spPr>
        <p:txBody>
          <a:bodyPr/>
          <a:lstStyle/>
          <a:p>
            <a:pPr eaLnBrk="1" hangingPunct="1"/>
            <a:r>
              <a:rPr lang="zh-CN" altLang="en-US" sz="3600">
                <a:latin typeface="黑体" pitchFamily="2" charset="-122"/>
                <a:ea typeface="黑体" pitchFamily="2" charset="-122"/>
              </a:rPr>
              <a:t>腐蚀</a:t>
            </a:r>
            <a:r>
              <a:rPr lang="zh-CN" altLang="en-US">
                <a:latin typeface="黑体" pitchFamily="2" charset="-122"/>
                <a:ea typeface="黑体" pitchFamily="2" charset="-122"/>
              </a:rPr>
              <a:t>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例题</a:t>
            </a:r>
          </a:p>
        </p:txBody>
      </p:sp>
      <p:sp>
        <p:nvSpPr>
          <p:cNvPr id="281642" name="AutoShape 42"/>
          <p:cNvSpPr>
            <a:spLocks noChangeArrowheads="1"/>
          </p:cNvSpPr>
          <p:nvPr/>
        </p:nvSpPr>
        <p:spPr bwMode="auto">
          <a:xfrm>
            <a:off x="4427538" y="3500438"/>
            <a:ext cx="457200" cy="57626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281794" name="Text Box 194"/>
          <p:cNvSpPr txBox="1">
            <a:spLocks noChangeArrowheads="1"/>
          </p:cNvSpPr>
          <p:nvPr/>
        </p:nvSpPr>
        <p:spPr bwMode="auto">
          <a:xfrm>
            <a:off x="1042988" y="5157788"/>
            <a:ext cx="6934200" cy="879475"/>
          </a:xfrm>
          <a:prstGeom prst="rect">
            <a:avLst/>
          </a:prstGeom>
          <a:noFill/>
          <a:ln w="57150" cmpd="thinThick">
            <a:solidFill>
              <a:srgbClr val="FF3399"/>
            </a:solidFill>
            <a:miter lim="800000"/>
            <a:headEnd/>
            <a:tailEnd/>
          </a:ln>
        </p:spPr>
        <p:txBody>
          <a:bodyPr>
            <a:spAutoFit/>
          </a:bodyPr>
          <a:lstStyle/>
          <a:p>
            <a:pPr>
              <a:spcBef>
                <a:spcPct val="50000"/>
              </a:spcBef>
            </a:pPr>
            <a:r>
              <a:rPr kumimoji="1" lang="zh-CN" altLang="en-US" sz="2400" b="1">
                <a:latin typeface="Times New Roman" pitchFamily="18" charset="0"/>
                <a:ea typeface="华文细黑" pitchFamily="2" charset="-122"/>
              </a:rPr>
              <a:t>注：图像画面上边框处不能被结构元素覆盖的部分可以保持原来的值不变，也可以置为背景。</a:t>
            </a:r>
          </a:p>
        </p:txBody>
      </p:sp>
      <p:grpSp>
        <p:nvGrpSpPr>
          <p:cNvPr id="2" name="Group 195"/>
          <p:cNvGrpSpPr>
            <a:grpSpLocks noChangeAspect="1"/>
          </p:cNvGrpSpPr>
          <p:nvPr/>
        </p:nvGrpSpPr>
        <p:grpSpPr bwMode="auto">
          <a:xfrm>
            <a:off x="1331913" y="2636838"/>
            <a:ext cx="2159000" cy="2159000"/>
            <a:chOff x="864" y="2640"/>
            <a:chExt cx="907" cy="907"/>
          </a:xfrm>
        </p:grpSpPr>
        <p:sp>
          <p:nvSpPr>
            <p:cNvPr id="26722" name="Rectangle 196"/>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23" name="Rectangle 197"/>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24" name="Rectangle 198"/>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25" name="Rectangle 199"/>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26" name="Rectangle 200"/>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27" name="Rectangle 201"/>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28" name="Rectangle 202"/>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29" name="Rectangle 203"/>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30" name="Rectangle 204"/>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31" name="Rectangle 205"/>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32" name="Rectangle 206"/>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33" name="Rectangle 207"/>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34" name="Rectangle 208"/>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35" name="Rectangle 209"/>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36" name="Rectangle 210"/>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37" name="Rectangle 211"/>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38" name="Rectangle 212"/>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39" name="Rectangle 213"/>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40" name="Rectangle 214"/>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41" name="Rectangle 215"/>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42" name="Rectangle 216"/>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43" name="Rectangle 217"/>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44" name="Rectangle 218"/>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45" name="Rectangle 219"/>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46" name="Rectangle 220"/>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47" name="Rectangle 221"/>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48" name="Rectangle 222"/>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49" name="Rectangle 223"/>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50" name="Rectangle 224"/>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51" name="Rectangle 225"/>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52" name="Rectangle 226"/>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53" name="Rectangle 227"/>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54" name="Rectangle 228"/>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55" name="Rectangle 229"/>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6756" name="Rectangle 230"/>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57" name="Rectangle 231"/>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3" name="Group 232"/>
          <p:cNvGrpSpPr>
            <a:grpSpLocks noChangeAspect="1"/>
          </p:cNvGrpSpPr>
          <p:nvPr/>
        </p:nvGrpSpPr>
        <p:grpSpPr bwMode="auto">
          <a:xfrm>
            <a:off x="5795963" y="2708275"/>
            <a:ext cx="2159000" cy="2159000"/>
            <a:chOff x="864" y="2640"/>
            <a:chExt cx="907" cy="907"/>
          </a:xfrm>
        </p:grpSpPr>
        <p:sp>
          <p:nvSpPr>
            <p:cNvPr id="26686" name="Rectangle 233"/>
            <p:cNvSpPr>
              <a:spLocks noChangeAspect="1" noChangeArrowheads="1"/>
            </p:cNvSpPr>
            <p:nvPr/>
          </p:nvSpPr>
          <p:spPr bwMode="auto">
            <a:xfrm>
              <a:off x="864"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87" name="Rectangle 234"/>
            <p:cNvSpPr>
              <a:spLocks noChangeAspect="1" noChangeArrowheads="1"/>
            </p:cNvSpPr>
            <p:nvPr/>
          </p:nvSpPr>
          <p:spPr bwMode="auto">
            <a:xfrm>
              <a:off x="1016"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88" name="Rectangle 235"/>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89" name="Rectangle 236"/>
            <p:cNvSpPr>
              <a:spLocks noChangeAspect="1" noChangeArrowheads="1"/>
            </p:cNvSpPr>
            <p:nvPr/>
          </p:nvSpPr>
          <p:spPr bwMode="auto">
            <a:xfrm>
              <a:off x="864"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90" name="Rectangle 237"/>
            <p:cNvSpPr>
              <a:spLocks noChangeAspect="1" noChangeArrowheads="1"/>
            </p:cNvSpPr>
            <p:nvPr/>
          </p:nvSpPr>
          <p:spPr bwMode="auto">
            <a:xfrm>
              <a:off x="1016"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91" name="Rectangle 238"/>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92" name="Rectangle 239"/>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93" name="Rectangle 240"/>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94" name="Rectangle 241"/>
            <p:cNvSpPr>
              <a:spLocks noChangeAspect="1" noChangeArrowheads="1"/>
            </p:cNvSpPr>
            <p:nvPr/>
          </p:nvSpPr>
          <p:spPr bwMode="auto">
            <a:xfrm>
              <a:off x="1167"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95" name="Rectangle 242"/>
            <p:cNvSpPr>
              <a:spLocks noChangeAspect="1" noChangeArrowheads="1"/>
            </p:cNvSpPr>
            <p:nvPr/>
          </p:nvSpPr>
          <p:spPr bwMode="auto">
            <a:xfrm>
              <a:off x="1315"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96" name="Rectangle 243"/>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97" name="Rectangle 244"/>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98" name="Rectangle 245"/>
            <p:cNvSpPr>
              <a:spLocks noChangeAspect="1" noChangeArrowheads="1"/>
            </p:cNvSpPr>
            <p:nvPr/>
          </p:nvSpPr>
          <p:spPr bwMode="auto">
            <a:xfrm>
              <a:off x="1315"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699" name="Rectangle 246"/>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00" name="Rectangle 247"/>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01" name="Rectangle 248"/>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02" name="Rectangle 249"/>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03" name="Rectangle 250"/>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04" name="Rectangle 251"/>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05" name="Rectangle 252"/>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06" name="Rectangle 253"/>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07" name="Rectangle 254"/>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08" name="Rectangle 255"/>
            <p:cNvSpPr>
              <a:spLocks noChangeAspect="1" noChangeArrowheads="1"/>
            </p:cNvSpPr>
            <p:nvPr/>
          </p:nvSpPr>
          <p:spPr bwMode="auto">
            <a:xfrm>
              <a:off x="1016"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09" name="Rectangle 256"/>
            <p:cNvSpPr>
              <a:spLocks noChangeAspect="1" noChangeArrowheads="1"/>
            </p:cNvSpPr>
            <p:nvPr/>
          </p:nvSpPr>
          <p:spPr bwMode="auto">
            <a:xfrm>
              <a:off x="1167"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10" name="Rectangle 257"/>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11" name="Rectangle 258"/>
            <p:cNvSpPr>
              <a:spLocks noChangeAspect="1" noChangeArrowheads="1"/>
            </p:cNvSpPr>
            <p:nvPr/>
          </p:nvSpPr>
          <p:spPr bwMode="auto">
            <a:xfrm>
              <a:off x="101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12" name="Rectangle 259"/>
            <p:cNvSpPr>
              <a:spLocks noChangeAspect="1" noChangeArrowheads="1"/>
            </p:cNvSpPr>
            <p:nvPr/>
          </p:nvSpPr>
          <p:spPr bwMode="auto">
            <a:xfrm>
              <a:off x="1167"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13" name="Rectangle 260"/>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14" name="Rectangle 261"/>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15" name="Rectangle 262"/>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16" name="Rectangle 263"/>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17" name="Rectangle 264"/>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18" name="Rectangle 265"/>
            <p:cNvSpPr>
              <a:spLocks noChangeAspect="1" noChangeArrowheads="1"/>
            </p:cNvSpPr>
            <p:nvPr/>
          </p:nvSpPr>
          <p:spPr bwMode="auto">
            <a:xfrm>
              <a:off x="1618"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19" name="Rectangle 266"/>
            <p:cNvSpPr>
              <a:spLocks noChangeAspect="1" noChangeArrowheads="1"/>
            </p:cNvSpPr>
            <p:nvPr/>
          </p:nvSpPr>
          <p:spPr bwMode="auto">
            <a:xfrm>
              <a:off x="1315"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20" name="Rectangle 267"/>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721" name="Rectangle 268"/>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4" name="Group 189"/>
          <p:cNvGrpSpPr>
            <a:grpSpLocks noChangeAspect="1"/>
          </p:cNvGrpSpPr>
          <p:nvPr/>
        </p:nvGrpSpPr>
        <p:grpSpPr bwMode="auto">
          <a:xfrm>
            <a:off x="1331913" y="2636838"/>
            <a:ext cx="719137" cy="719137"/>
            <a:chOff x="1248" y="1584"/>
            <a:chExt cx="305" cy="305"/>
          </a:xfrm>
        </p:grpSpPr>
        <p:grpSp>
          <p:nvGrpSpPr>
            <p:cNvPr id="26680" name="Group 183"/>
            <p:cNvGrpSpPr>
              <a:grpSpLocks noChangeAspect="1"/>
            </p:cNvGrpSpPr>
            <p:nvPr/>
          </p:nvGrpSpPr>
          <p:grpSpPr bwMode="auto">
            <a:xfrm>
              <a:off x="1248" y="1584"/>
              <a:ext cx="305" cy="305"/>
              <a:chOff x="336" y="3072"/>
              <a:chExt cx="305" cy="305"/>
            </a:xfrm>
          </p:grpSpPr>
          <p:sp>
            <p:nvSpPr>
              <p:cNvPr id="26682" name="Rectangle 184"/>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83" name="Rectangle 185"/>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p:spPr>
            <p:txBody>
              <a:bodyPr wrap="none" anchor="ctr"/>
              <a:lstStyle/>
              <a:p>
                <a:endParaRPr lang="zh-CN" altLang="en-US"/>
              </a:p>
            </p:txBody>
          </p:sp>
          <p:sp>
            <p:nvSpPr>
              <p:cNvPr id="26684" name="Rectangle 186"/>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85" name="Rectangle 187"/>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grpSp>
        <p:sp>
          <p:nvSpPr>
            <p:cNvPr id="26681" name="Oval 188"/>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 name="Group 269"/>
          <p:cNvGrpSpPr>
            <a:grpSpLocks noChangeAspect="1"/>
          </p:cNvGrpSpPr>
          <p:nvPr/>
        </p:nvGrpSpPr>
        <p:grpSpPr bwMode="auto">
          <a:xfrm>
            <a:off x="1692275" y="2636838"/>
            <a:ext cx="719138" cy="719137"/>
            <a:chOff x="1248" y="1584"/>
            <a:chExt cx="305" cy="305"/>
          </a:xfrm>
        </p:grpSpPr>
        <p:grpSp>
          <p:nvGrpSpPr>
            <p:cNvPr id="26674" name="Group 270"/>
            <p:cNvGrpSpPr>
              <a:grpSpLocks noChangeAspect="1"/>
            </p:cNvGrpSpPr>
            <p:nvPr/>
          </p:nvGrpSpPr>
          <p:grpSpPr bwMode="auto">
            <a:xfrm>
              <a:off x="1248" y="1584"/>
              <a:ext cx="305" cy="305"/>
              <a:chOff x="336" y="3072"/>
              <a:chExt cx="305" cy="305"/>
            </a:xfrm>
          </p:grpSpPr>
          <p:sp>
            <p:nvSpPr>
              <p:cNvPr id="26676" name="Rectangle 271"/>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77" name="Rectangle 272"/>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p:spPr>
            <p:txBody>
              <a:bodyPr wrap="none" anchor="ctr"/>
              <a:lstStyle/>
              <a:p>
                <a:endParaRPr lang="zh-CN" altLang="en-US"/>
              </a:p>
            </p:txBody>
          </p:sp>
          <p:sp>
            <p:nvSpPr>
              <p:cNvPr id="26678" name="Rectangle 273"/>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79" name="Rectangle 274"/>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grpSp>
        <p:sp>
          <p:nvSpPr>
            <p:cNvPr id="26675" name="Oval 275"/>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281781" name="Rectangle 181"/>
          <p:cNvSpPr>
            <a:spLocks noChangeAspect="1" noChangeArrowheads="1"/>
          </p:cNvSpPr>
          <p:nvPr/>
        </p:nvSpPr>
        <p:spPr bwMode="auto">
          <a:xfrm>
            <a:off x="5795963" y="2708275"/>
            <a:ext cx="360362" cy="36036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1876" name="Rectangle 276"/>
          <p:cNvSpPr>
            <a:spLocks noChangeAspect="1" noChangeArrowheads="1"/>
          </p:cNvSpPr>
          <p:nvPr/>
        </p:nvSpPr>
        <p:spPr bwMode="auto">
          <a:xfrm>
            <a:off x="6877050" y="2708275"/>
            <a:ext cx="360363" cy="360363"/>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nvGrpSpPr>
          <p:cNvPr id="8" name="Group 277"/>
          <p:cNvGrpSpPr>
            <a:grpSpLocks noChangeAspect="1"/>
          </p:cNvGrpSpPr>
          <p:nvPr/>
        </p:nvGrpSpPr>
        <p:grpSpPr bwMode="auto">
          <a:xfrm>
            <a:off x="2411413" y="2636838"/>
            <a:ext cx="719137" cy="719137"/>
            <a:chOff x="1248" y="1584"/>
            <a:chExt cx="305" cy="305"/>
          </a:xfrm>
        </p:grpSpPr>
        <p:grpSp>
          <p:nvGrpSpPr>
            <p:cNvPr id="26668" name="Group 278"/>
            <p:cNvGrpSpPr>
              <a:grpSpLocks noChangeAspect="1"/>
            </p:cNvGrpSpPr>
            <p:nvPr/>
          </p:nvGrpSpPr>
          <p:grpSpPr bwMode="auto">
            <a:xfrm>
              <a:off x="1248" y="1584"/>
              <a:ext cx="305" cy="305"/>
              <a:chOff x="336" y="3072"/>
              <a:chExt cx="305" cy="305"/>
            </a:xfrm>
          </p:grpSpPr>
          <p:sp>
            <p:nvSpPr>
              <p:cNvPr id="26670" name="Rectangle 279"/>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71" name="Rectangle 280"/>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p:spPr>
            <p:txBody>
              <a:bodyPr wrap="none" anchor="ctr"/>
              <a:lstStyle/>
              <a:p>
                <a:endParaRPr lang="zh-CN" altLang="en-US"/>
              </a:p>
            </p:txBody>
          </p:sp>
          <p:sp>
            <p:nvSpPr>
              <p:cNvPr id="26672" name="Rectangle 281"/>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73" name="Rectangle 282"/>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grpSp>
        <p:sp>
          <p:nvSpPr>
            <p:cNvPr id="26669" name="Oval 283"/>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281884" name="Rectangle 284"/>
          <p:cNvSpPr>
            <a:spLocks noChangeAspect="1" noChangeArrowheads="1"/>
          </p:cNvSpPr>
          <p:nvPr/>
        </p:nvSpPr>
        <p:spPr bwMode="auto">
          <a:xfrm>
            <a:off x="6156325" y="4149725"/>
            <a:ext cx="360363" cy="36036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1885" name="Rectangle 285"/>
          <p:cNvSpPr>
            <a:spLocks noChangeAspect="1" noChangeArrowheads="1"/>
          </p:cNvSpPr>
          <p:nvPr/>
        </p:nvSpPr>
        <p:spPr bwMode="auto">
          <a:xfrm>
            <a:off x="6156325" y="2708275"/>
            <a:ext cx="360363" cy="36036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nvGrpSpPr>
          <p:cNvPr id="10" name="Group 286"/>
          <p:cNvGrpSpPr>
            <a:grpSpLocks noChangeAspect="1"/>
          </p:cNvGrpSpPr>
          <p:nvPr/>
        </p:nvGrpSpPr>
        <p:grpSpPr bwMode="auto">
          <a:xfrm>
            <a:off x="1331913" y="2997200"/>
            <a:ext cx="719137" cy="719138"/>
            <a:chOff x="1248" y="1584"/>
            <a:chExt cx="305" cy="305"/>
          </a:xfrm>
        </p:grpSpPr>
        <p:grpSp>
          <p:nvGrpSpPr>
            <p:cNvPr id="26662" name="Group 287"/>
            <p:cNvGrpSpPr>
              <a:grpSpLocks noChangeAspect="1"/>
            </p:cNvGrpSpPr>
            <p:nvPr/>
          </p:nvGrpSpPr>
          <p:grpSpPr bwMode="auto">
            <a:xfrm>
              <a:off x="1248" y="1584"/>
              <a:ext cx="305" cy="305"/>
              <a:chOff x="336" y="3072"/>
              <a:chExt cx="305" cy="305"/>
            </a:xfrm>
          </p:grpSpPr>
          <p:sp>
            <p:nvSpPr>
              <p:cNvPr id="26664" name="Rectangle 288"/>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65" name="Rectangle 289"/>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p:spPr>
            <p:txBody>
              <a:bodyPr wrap="none" anchor="ctr"/>
              <a:lstStyle/>
              <a:p>
                <a:endParaRPr lang="zh-CN" altLang="en-US"/>
              </a:p>
            </p:txBody>
          </p:sp>
          <p:sp>
            <p:nvSpPr>
              <p:cNvPr id="26666" name="Rectangle 290"/>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67" name="Rectangle 291"/>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grpSp>
        <p:sp>
          <p:nvSpPr>
            <p:cNvPr id="26663" name="Oval 292"/>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2" name="Group 293"/>
          <p:cNvGrpSpPr>
            <a:grpSpLocks noChangeAspect="1"/>
          </p:cNvGrpSpPr>
          <p:nvPr/>
        </p:nvGrpSpPr>
        <p:grpSpPr bwMode="auto">
          <a:xfrm>
            <a:off x="2771775" y="2636838"/>
            <a:ext cx="719138" cy="719137"/>
            <a:chOff x="1248" y="1584"/>
            <a:chExt cx="305" cy="305"/>
          </a:xfrm>
        </p:grpSpPr>
        <p:grpSp>
          <p:nvGrpSpPr>
            <p:cNvPr id="26656" name="Group 294"/>
            <p:cNvGrpSpPr>
              <a:grpSpLocks noChangeAspect="1"/>
            </p:cNvGrpSpPr>
            <p:nvPr/>
          </p:nvGrpSpPr>
          <p:grpSpPr bwMode="auto">
            <a:xfrm>
              <a:off x="1248" y="1584"/>
              <a:ext cx="305" cy="305"/>
              <a:chOff x="336" y="3072"/>
              <a:chExt cx="305" cy="305"/>
            </a:xfrm>
          </p:grpSpPr>
          <p:sp>
            <p:nvSpPr>
              <p:cNvPr id="26658" name="Rectangle 295"/>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59" name="Rectangle 296"/>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p:spPr>
            <p:txBody>
              <a:bodyPr wrap="none" anchor="ctr"/>
              <a:lstStyle/>
              <a:p>
                <a:endParaRPr lang="zh-CN" altLang="en-US"/>
              </a:p>
            </p:txBody>
          </p:sp>
          <p:sp>
            <p:nvSpPr>
              <p:cNvPr id="26660" name="Rectangle 297"/>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61" name="Rectangle 298"/>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grpSp>
        <p:sp>
          <p:nvSpPr>
            <p:cNvPr id="26657" name="Oval 299"/>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281900" name="Rectangle 300"/>
          <p:cNvSpPr>
            <a:spLocks noChangeAspect="1" noChangeArrowheads="1"/>
          </p:cNvSpPr>
          <p:nvPr/>
        </p:nvSpPr>
        <p:spPr bwMode="auto">
          <a:xfrm>
            <a:off x="7235825" y="2708275"/>
            <a:ext cx="360363" cy="36036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1901" name="Rectangle 301"/>
          <p:cNvSpPr>
            <a:spLocks noChangeAspect="1" noChangeArrowheads="1"/>
          </p:cNvSpPr>
          <p:nvPr/>
        </p:nvSpPr>
        <p:spPr bwMode="auto">
          <a:xfrm>
            <a:off x="5795963" y="3068638"/>
            <a:ext cx="360362" cy="36036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1902" name="Rectangle 302"/>
          <p:cNvSpPr>
            <a:spLocks noChangeAspect="1" noChangeArrowheads="1"/>
          </p:cNvSpPr>
          <p:nvPr/>
        </p:nvSpPr>
        <p:spPr bwMode="auto">
          <a:xfrm>
            <a:off x="6156325" y="3068638"/>
            <a:ext cx="360363" cy="36036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1903" name="Rectangle 303"/>
          <p:cNvSpPr>
            <a:spLocks noChangeAspect="1" noChangeArrowheads="1"/>
          </p:cNvSpPr>
          <p:nvPr/>
        </p:nvSpPr>
        <p:spPr bwMode="auto">
          <a:xfrm>
            <a:off x="6877050" y="3068638"/>
            <a:ext cx="360363" cy="36036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1904" name="Rectangle 304"/>
          <p:cNvSpPr>
            <a:spLocks noChangeAspect="1" noChangeArrowheads="1"/>
          </p:cNvSpPr>
          <p:nvPr/>
        </p:nvSpPr>
        <p:spPr bwMode="auto">
          <a:xfrm>
            <a:off x="7235825" y="3068638"/>
            <a:ext cx="360363" cy="36036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1905" name="Rectangle 305"/>
          <p:cNvSpPr>
            <a:spLocks noChangeAspect="1" noChangeArrowheads="1"/>
          </p:cNvSpPr>
          <p:nvPr/>
        </p:nvSpPr>
        <p:spPr bwMode="auto">
          <a:xfrm>
            <a:off x="6516688" y="3429000"/>
            <a:ext cx="360362" cy="36036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1906" name="Rectangle 306"/>
          <p:cNvSpPr>
            <a:spLocks noChangeAspect="1" noChangeArrowheads="1"/>
          </p:cNvSpPr>
          <p:nvPr/>
        </p:nvSpPr>
        <p:spPr bwMode="auto">
          <a:xfrm>
            <a:off x="7235825" y="4140200"/>
            <a:ext cx="360363" cy="36036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1908" name="Rectangle 308"/>
          <p:cNvSpPr>
            <a:spLocks noChangeAspect="1" noChangeArrowheads="1"/>
          </p:cNvSpPr>
          <p:nvPr/>
        </p:nvSpPr>
        <p:spPr bwMode="auto">
          <a:xfrm>
            <a:off x="6516688" y="4149725"/>
            <a:ext cx="360362" cy="36036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1909" name="Rectangle 309"/>
          <p:cNvSpPr>
            <a:spLocks noChangeAspect="1" noChangeArrowheads="1"/>
          </p:cNvSpPr>
          <p:nvPr/>
        </p:nvSpPr>
        <p:spPr bwMode="auto">
          <a:xfrm>
            <a:off x="7596188" y="4140200"/>
            <a:ext cx="360362" cy="36036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nvGrpSpPr>
          <p:cNvPr id="14" name="Group 310"/>
          <p:cNvGrpSpPr>
            <a:grpSpLocks noChangeAspect="1"/>
          </p:cNvGrpSpPr>
          <p:nvPr/>
        </p:nvGrpSpPr>
        <p:grpSpPr bwMode="auto">
          <a:xfrm>
            <a:off x="4211638" y="2708275"/>
            <a:ext cx="719137" cy="719138"/>
            <a:chOff x="1248" y="1584"/>
            <a:chExt cx="305" cy="305"/>
          </a:xfrm>
        </p:grpSpPr>
        <p:grpSp>
          <p:nvGrpSpPr>
            <p:cNvPr id="26650" name="Group 311"/>
            <p:cNvGrpSpPr>
              <a:grpSpLocks noChangeAspect="1"/>
            </p:cNvGrpSpPr>
            <p:nvPr/>
          </p:nvGrpSpPr>
          <p:grpSpPr bwMode="auto">
            <a:xfrm>
              <a:off x="1248" y="1584"/>
              <a:ext cx="305" cy="305"/>
              <a:chOff x="336" y="3072"/>
              <a:chExt cx="305" cy="305"/>
            </a:xfrm>
          </p:grpSpPr>
          <p:sp>
            <p:nvSpPr>
              <p:cNvPr id="26652" name="Rectangle 312"/>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53" name="Rectangle 313"/>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p:spPr>
            <p:txBody>
              <a:bodyPr wrap="none" anchor="ctr"/>
              <a:lstStyle/>
              <a:p>
                <a:endParaRPr lang="zh-CN" altLang="en-US"/>
              </a:p>
            </p:txBody>
          </p:sp>
          <p:sp>
            <p:nvSpPr>
              <p:cNvPr id="26654" name="Rectangle 314"/>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26655" name="Rectangle 315"/>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grpSp>
        <p:sp>
          <p:nvSpPr>
            <p:cNvPr id="26651" name="Oval 316"/>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1642"/>
                                        </p:tgtEl>
                                        <p:attrNameLst>
                                          <p:attrName>style.visibility</p:attrName>
                                        </p:attrNameLst>
                                      </p:cBhvr>
                                      <p:to>
                                        <p:strVal val="visible"/>
                                      </p:to>
                                    </p:set>
                                    <p:animEffect transition="in" filter="blinds(horizontal)">
                                      <p:cBhvr>
                                        <p:cTn id="17" dur="500"/>
                                        <p:tgtEl>
                                          <p:spTgt spid="2816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1781"/>
                                        </p:tgtEl>
                                        <p:attrNameLst>
                                          <p:attrName>style.visibility</p:attrName>
                                        </p:attrNameLst>
                                      </p:cBhvr>
                                      <p:to>
                                        <p:strVal val="visible"/>
                                      </p:to>
                                    </p:set>
                                    <p:animEffect transition="in" filter="blinds(horizontal)">
                                      <p:cBhvr>
                                        <p:cTn id="32" dur="500"/>
                                        <p:tgtEl>
                                          <p:spTgt spid="2817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nodeType="clickEffect">
                                  <p:stCondLst>
                                    <p:cond delay="0"/>
                                  </p:stCondLst>
                                  <p:childTnLst>
                                    <p:animEffect transition="out" filter="blinds(horizontal)">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1885"/>
                                        </p:tgtEl>
                                        <p:attrNameLst>
                                          <p:attrName>style.visibility</p:attrName>
                                        </p:attrNameLst>
                                      </p:cBhvr>
                                      <p:to>
                                        <p:strVal val="visible"/>
                                      </p:to>
                                    </p:set>
                                    <p:animEffect transition="in" filter="blinds(horizontal)">
                                      <p:cBhvr>
                                        <p:cTn id="47" dur="500"/>
                                        <p:tgtEl>
                                          <p:spTgt spid="28188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nodeType="clickEffect">
                                  <p:stCondLst>
                                    <p:cond delay="0"/>
                                  </p:stCondLst>
                                  <p:childTnLst>
                                    <p:animEffect transition="out" filter="blinds(horizontal)">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1876"/>
                                        </p:tgtEl>
                                        <p:attrNameLst>
                                          <p:attrName>style.visibility</p:attrName>
                                        </p:attrNameLst>
                                      </p:cBhvr>
                                      <p:to>
                                        <p:strVal val="visible"/>
                                      </p:to>
                                    </p:set>
                                    <p:animEffect transition="in" filter="blinds(horizontal)">
                                      <p:cBhvr>
                                        <p:cTn id="62" dur="500"/>
                                        <p:tgtEl>
                                          <p:spTgt spid="28187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nodeType="clickEffect">
                                  <p:stCondLst>
                                    <p:cond delay="0"/>
                                  </p:stCondLst>
                                  <p:childTnLst>
                                    <p:animEffect transition="out" filter="blinds(horizontal)">
                                      <p:cBhvr>
                                        <p:cTn id="66" dur="500"/>
                                        <p:tgtEl>
                                          <p:spTgt spid="8"/>
                                        </p:tgtEl>
                                      </p:cBhvr>
                                    </p:animEffect>
                                    <p:set>
                                      <p:cBhvr>
                                        <p:cTn id="67" dur="1" fill="hold">
                                          <p:stCondLst>
                                            <p:cond delay="499"/>
                                          </p:stCondLst>
                                        </p:cTn>
                                        <p:tgtEl>
                                          <p:spTgt spid="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linds(horizont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81900"/>
                                        </p:tgtEl>
                                        <p:attrNameLst>
                                          <p:attrName>style.visibility</p:attrName>
                                        </p:attrNameLst>
                                      </p:cBhvr>
                                      <p:to>
                                        <p:strVal val="visible"/>
                                      </p:to>
                                    </p:set>
                                    <p:animEffect transition="in" filter="blinds(horizontal)">
                                      <p:cBhvr>
                                        <p:cTn id="77" dur="500"/>
                                        <p:tgtEl>
                                          <p:spTgt spid="28190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nodeType="clickEffect">
                                  <p:stCondLst>
                                    <p:cond delay="0"/>
                                  </p:stCondLst>
                                  <p:childTnLst>
                                    <p:animEffect transition="out" filter="blinds(horizontal)">
                                      <p:cBhvr>
                                        <p:cTn id="81" dur="500"/>
                                        <p:tgtEl>
                                          <p:spTgt spid="12"/>
                                        </p:tgtEl>
                                      </p:cBhvr>
                                    </p:animEffect>
                                    <p:set>
                                      <p:cBhvr>
                                        <p:cTn id="82" dur="1" fill="hold">
                                          <p:stCondLst>
                                            <p:cond delay="499"/>
                                          </p:stCondLst>
                                        </p:cTn>
                                        <p:tgtEl>
                                          <p:spTgt spid="1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blinds(horizontal)">
                                      <p:cBhvr>
                                        <p:cTn id="87" dur="500"/>
                                        <p:tgtEl>
                                          <p:spTgt spid="1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81901"/>
                                        </p:tgtEl>
                                        <p:attrNameLst>
                                          <p:attrName>style.visibility</p:attrName>
                                        </p:attrNameLst>
                                      </p:cBhvr>
                                      <p:to>
                                        <p:strVal val="visible"/>
                                      </p:to>
                                    </p:set>
                                    <p:animEffect transition="in" filter="blinds(horizontal)">
                                      <p:cBhvr>
                                        <p:cTn id="92" dur="500"/>
                                        <p:tgtEl>
                                          <p:spTgt spid="28190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nodeType="clickEffect">
                                  <p:stCondLst>
                                    <p:cond delay="0"/>
                                  </p:stCondLst>
                                  <p:childTnLst>
                                    <p:animEffect transition="out" filter="blinds(horizontal)">
                                      <p:cBhvr>
                                        <p:cTn id="96" dur="500"/>
                                        <p:tgtEl>
                                          <p:spTgt spid="10"/>
                                        </p:tgtEl>
                                      </p:cBhvr>
                                    </p:animEffect>
                                    <p:set>
                                      <p:cBhvr>
                                        <p:cTn id="97" dur="1" fill="hold">
                                          <p:stCondLst>
                                            <p:cond delay="499"/>
                                          </p:stCondLst>
                                        </p:cTn>
                                        <p:tgtEl>
                                          <p:spTgt spid="1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81902"/>
                                        </p:tgtEl>
                                        <p:attrNameLst>
                                          <p:attrName>style.visibility</p:attrName>
                                        </p:attrNameLst>
                                      </p:cBhvr>
                                      <p:to>
                                        <p:strVal val="visible"/>
                                      </p:to>
                                    </p:set>
                                    <p:animEffect transition="in" filter="blinds(horizontal)">
                                      <p:cBhvr>
                                        <p:cTn id="102" dur="500"/>
                                        <p:tgtEl>
                                          <p:spTgt spid="28190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81903"/>
                                        </p:tgtEl>
                                        <p:attrNameLst>
                                          <p:attrName>style.visibility</p:attrName>
                                        </p:attrNameLst>
                                      </p:cBhvr>
                                      <p:to>
                                        <p:strVal val="visible"/>
                                      </p:to>
                                    </p:set>
                                    <p:animEffect transition="in" filter="blinds(horizontal)">
                                      <p:cBhvr>
                                        <p:cTn id="107" dur="500"/>
                                        <p:tgtEl>
                                          <p:spTgt spid="281903"/>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81904"/>
                                        </p:tgtEl>
                                        <p:attrNameLst>
                                          <p:attrName>style.visibility</p:attrName>
                                        </p:attrNameLst>
                                      </p:cBhvr>
                                      <p:to>
                                        <p:strVal val="visible"/>
                                      </p:to>
                                    </p:set>
                                    <p:animEffect transition="in" filter="blinds(horizontal)">
                                      <p:cBhvr>
                                        <p:cTn id="112" dur="500"/>
                                        <p:tgtEl>
                                          <p:spTgt spid="281904"/>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81905"/>
                                        </p:tgtEl>
                                        <p:attrNameLst>
                                          <p:attrName>style.visibility</p:attrName>
                                        </p:attrNameLst>
                                      </p:cBhvr>
                                      <p:to>
                                        <p:strVal val="visible"/>
                                      </p:to>
                                    </p:set>
                                    <p:animEffect transition="in" filter="blinds(horizontal)">
                                      <p:cBhvr>
                                        <p:cTn id="117" dur="500"/>
                                        <p:tgtEl>
                                          <p:spTgt spid="281905"/>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81884"/>
                                        </p:tgtEl>
                                        <p:attrNameLst>
                                          <p:attrName>style.visibility</p:attrName>
                                        </p:attrNameLst>
                                      </p:cBhvr>
                                      <p:to>
                                        <p:strVal val="visible"/>
                                      </p:to>
                                    </p:set>
                                    <p:animEffect transition="in" filter="blinds(horizontal)">
                                      <p:cBhvr>
                                        <p:cTn id="122" dur="500"/>
                                        <p:tgtEl>
                                          <p:spTgt spid="281884"/>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81908"/>
                                        </p:tgtEl>
                                        <p:attrNameLst>
                                          <p:attrName>style.visibility</p:attrName>
                                        </p:attrNameLst>
                                      </p:cBhvr>
                                      <p:to>
                                        <p:strVal val="visible"/>
                                      </p:to>
                                    </p:set>
                                    <p:animEffect transition="in" filter="blinds(horizontal)">
                                      <p:cBhvr>
                                        <p:cTn id="127" dur="500"/>
                                        <p:tgtEl>
                                          <p:spTgt spid="281908"/>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81906"/>
                                        </p:tgtEl>
                                        <p:attrNameLst>
                                          <p:attrName>style.visibility</p:attrName>
                                        </p:attrNameLst>
                                      </p:cBhvr>
                                      <p:to>
                                        <p:strVal val="visible"/>
                                      </p:to>
                                    </p:set>
                                    <p:animEffect transition="in" filter="blinds(horizontal)">
                                      <p:cBhvr>
                                        <p:cTn id="132" dur="500"/>
                                        <p:tgtEl>
                                          <p:spTgt spid="28190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81909"/>
                                        </p:tgtEl>
                                        <p:attrNameLst>
                                          <p:attrName>style.visibility</p:attrName>
                                        </p:attrNameLst>
                                      </p:cBhvr>
                                      <p:to>
                                        <p:strVal val="visible"/>
                                      </p:to>
                                    </p:set>
                                    <p:animEffect transition="in" filter="blinds(horizontal)">
                                      <p:cBhvr>
                                        <p:cTn id="137" dur="500"/>
                                        <p:tgtEl>
                                          <p:spTgt spid="281909"/>
                                        </p:tgtEl>
                                      </p:cBhvr>
                                    </p:animEffect>
                                  </p:childTnLst>
                                </p:cTn>
                              </p:par>
                            </p:childTnLst>
                          </p:cTn>
                        </p:par>
                      </p:childTnLst>
                    </p:cTn>
                  </p:par>
                  <p:par>
                    <p:cTn id="138" fill="hold">
                      <p:stCondLst>
                        <p:cond delay="indefinite"/>
                      </p:stCondLst>
                      <p:childTnLst>
                        <p:par>
                          <p:cTn id="139" fill="hold">
                            <p:stCondLst>
                              <p:cond delay="0"/>
                            </p:stCondLst>
                            <p:childTnLst>
                              <p:par>
                                <p:cTn id="140" presetID="2" presetClass="entr" presetSubtype="8" fill="hold" nodeType="clickEffect">
                                  <p:stCondLst>
                                    <p:cond delay="0"/>
                                  </p:stCondLst>
                                  <p:childTnLst>
                                    <p:set>
                                      <p:cBhvr>
                                        <p:cTn id="141" dur="1" fill="hold">
                                          <p:stCondLst>
                                            <p:cond delay="0"/>
                                          </p:stCondLst>
                                        </p:cTn>
                                        <p:tgtEl>
                                          <p:spTgt spid="281794"/>
                                        </p:tgtEl>
                                        <p:attrNameLst>
                                          <p:attrName>style.visibility</p:attrName>
                                        </p:attrNameLst>
                                      </p:cBhvr>
                                      <p:to>
                                        <p:strVal val="visible"/>
                                      </p:to>
                                    </p:set>
                                    <p:anim calcmode="lin" valueType="num">
                                      <p:cBhvr additive="base">
                                        <p:cTn id="142" dur="500" fill="hold"/>
                                        <p:tgtEl>
                                          <p:spTgt spid="281794"/>
                                        </p:tgtEl>
                                        <p:attrNameLst>
                                          <p:attrName>ppt_x</p:attrName>
                                        </p:attrNameLst>
                                      </p:cBhvr>
                                      <p:tavLst>
                                        <p:tav tm="0">
                                          <p:val>
                                            <p:strVal val="0-#ppt_w/2"/>
                                          </p:val>
                                        </p:tav>
                                        <p:tav tm="100000">
                                          <p:val>
                                            <p:strVal val="#ppt_x"/>
                                          </p:val>
                                        </p:tav>
                                      </p:tavLst>
                                    </p:anim>
                                    <p:anim calcmode="lin" valueType="num">
                                      <p:cBhvr additive="base">
                                        <p:cTn id="143" dur="500" fill="hold"/>
                                        <p:tgtEl>
                                          <p:spTgt spid="281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42" grpId="0" animBg="1"/>
      <p:bldP spid="281781" grpId="0" animBg="1"/>
      <p:bldP spid="281876" grpId="0" animBg="1"/>
      <p:bldP spid="281884" grpId="0" animBg="1"/>
      <p:bldP spid="281885" grpId="0" animBg="1"/>
      <p:bldP spid="281900" grpId="0" animBg="1"/>
      <p:bldP spid="281901" grpId="0" animBg="1"/>
      <p:bldP spid="281902" grpId="0" animBg="1"/>
      <p:bldP spid="281903" grpId="0" animBg="1"/>
      <p:bldP spid="281904" grpId="0" animBg="1"/>
      <p:bldP spid="281905" grpId="0" animBg="1"/>
      <p:bldP spid="281906" grpId="0" animBg="1"/>
      <p:bldP spid="281908" grpId="0" animBg="1"/>
      <p:bldP spid="28190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50950" y="533400"/>
            <a:ext cx="7011988" cy="1143000"/>
          </a:xfrm>
        </p:spPr>
        <p:txBody>
          <a:bodyPr/>
          <a:lstStyle/>
          <a:p>
            <a:pPr eaLnBrk="1" hangingPunct="1"/>
            <a:r>
              <a:rPr lang="zh-CN" altLang="en-US" sz="3600">
                <a:latin typeface="黑体" pitchFamily="2" charset="-122"/>
                <a:ea typeface="黑体" pitchFamily="2" charset="-122"/>
              </a:rPr>
              <a:t>腐蚀</a:t>
            </a:r>
            <a:r>
              <a:rPr lang="zh-CN" altLang="en-US" sz="2900">
                <a:latin typeface="黑体" pitchFamily="2" charset="-122"/>
                <a:ea typeface="黑体" pitchFamily="2" charset="-122"/>
              </a:rPr>
              <a:t>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应用</a:t>
            </a:r>
          </a:p>
        </p:txBody>
      </p:sp>
      <p:sp>
        <p:nvSpPr>
          <p:cNvPr id="27651" name="Text Box 3"/>
          <p:cNvSpPr txBox="1">
            <a:spLocks noChangeArrowheads="1"/>
          </p:cNvSpPr>
          <p:nvPr/>
        </p:nvSpPr>
        <p:spPr bwMode="auto">
          <a:xfrm>
            <a:off x="539750" y="2708275"/>
            <a:ext cx="7986713" cy="1800225"/>
          </a:xfrm>
          <a:prstGeom prst="rect">
            <a:avLst/>
          </a:prstGeom>
          <a:noFill/>
          <a:ln w="9525">
            <a:noFill/>
            <a:miter lim="800000"/>
            <a:headEnd/>
            <a:tailEnd/>
          </a:ln>
        </p:spPr>
        <p:txBody>
          <a:bodyPr>
            <a:spAutoFit/>
          </a:bodyPr>
          <a:lstStyle/>
          <a:p>
            <a:pPr>
              <a:lnSpc>
                <a:spcPct val="150000"/>
              </a:lnSpc>
              <a:spcBef>
                <a:spcPct val="50000"/>
              </a:spcBef>
              <a:buClr>
                <a:schemeClr val="tx2"/>
              </a:buClr>
              <a:buFont typeface="Wingdings" pitchFamily="2" charset="2"/>
              <a:buChar char="n"/>
            </a:pPr>
            <a:r>
              <a:rPr kumimoji="1" lang="en-US" altLang="zh-CN" sz="3200" b="1">
                <a:latin typeface="华文细黑" pitchFamily="2" charset="-122"/>
                <a:ea typeface="华文细黑" pitchFamily="2" charset="-122"/>
              </a:rPr>
              <a:t> </a:t>
            </a:r>
            <a:r>
              <a:rPr kumimoji="1" lang="zh-CN" altLang="en-US" sz="3200" b="1">
                <a:latin typeface="华文细黑" pitchFamily="2" charset="-122"/>
                <a:ea typeface="华文细黑" pitchFamily="2" charset="-122"/>
                <a:hlinkClick r:id="rId3" action="ppaction://hlinksldjump"/>
              </a:rPr>
              <a:t>腐蚀处理</a:t>
            </a:r>
            <a:r>
              <a:rPr kumimoji="1" lang="zh-CN" altLang="en-US" sz="3200" b="1">
                <a:latin typeface="华文细黑" pitchFamily="2" charset="-122"/>
                <a:ea typeface="华文细黑" pitchFamily="2" charset="-122"/>
              </a:rPr>
              <a:t>可以将粘连在一起的不同目标物   </a:t>
            </a:r>
          </a:p>
          <a:p>
            <a:pPr>
              <a:lnSpc>
                <a:spcPct val="150000"/>
              </a:lnSpc>
              <a:spcBef>
                <a:spcPct val="50000"/>
              </a:spcBef>
              <a:buClr>
                <a:schemeClr val="tx2"/>
              </a:buClr>
              <a:buFont typeface="Wingdings" pitchFamily="2" charset="2"/>
              <a:buNone/>
            </a:pPr>
            <a:r>
              <a:rPr kumimoji="1" lang="zh-CN" altLang="en-US" sz="3200" b="1">
                <a:latin typeface="华文细黑" pitchFamily="2" charset="-122"/>
                <a:ea typeface="华文细黑" pitchFamily="2" charset="-122"/>
              </a:rPr>
              <a:t>    分离，并可以将小的颗粒噪声去除。</a:t>
            </a:r>
          </a:p>
        </p:txBody>
      </p:sp>
      <p:sp>
        <p:nvSpPr>
          <p:cNvPr id="27652" name="AutoShape 151">
            <a:hlinkClick r:id="rId4" action="ppaction://hlinksldjump"/>
          </p:cNvPr>
          <p:cNvSpPr>
            <a:spLocks noChangeArrowheads="1"/>
          </p:cNvSpPr>
          <p:nvPr/>
        </p:nvSpPr>
        <p:spPr bwMode="auto">
          <a:xfrm>
            <a:off x="8027988" y="5734050"/>
            <a:ext cx="431800" cy="360363"/>
          </a:xfrm>
          <a:prstGeom prst="flowChartPunchedTape">
            <a:avLst/>
          </a:prstGeom>
          <a:solidFill>
            <a:schemeClr val="folHlink"/>
          </a:solidFill>
          <a:ln w="9525">
            <a:solidFill>
              <a:schemeClr val="tx1"/>
            </a:solidFill>
            <a:miter lim="800000"/>
            <a:headEnd/>
            <a:tailEnd/>
          </a:ln>
        </p:spPr>
        <p:txBody>
          <a:bodyPr wrap="none" anchor="ctr"/>
          <a:lstStyle/>
          <a:p>
            <a:endParaRPr lang="zh-CN" altLang="en-US"/>
          </a:p>
        </p:txBody>
      </p:sp>
    </p:spTree>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50950" y="533400"/>
            <a:ext cx="7011988" cy="1143000"/>
          </a:xfrm>
        </p:spPr>
        <p:txBody>
          <a:bodyPr/>
          <a:lstStyle/>
          <a:p>
            <a:pPr eaLnBrk="1" hangingPunct="1"/>
            <a:r>
              <a:rPr lang="zh-CN" altLang="en-US" sz="3600">
                <a:latin typeface="黑体" pitchFamily="2" charset="-122"/>
                <a:ea typeface="黑体" pitchFamily="2" charset="-122"/>
              </a:rPr>
              <a:t>膨胀</a:t>
            </a:r>
            <a:r>
              <a:rPr lang="zh-CN" altLang="en-US">
                <a:latin typeface="黑体" pitchFamily="2" charset="-122"/>
                <a:ea typeface="黑体" pitchFamily="2" charset="-122"/>
              </a:rPr>
              <a:t>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基本概念</a:t>
            </a:r>
          </a:p>
        </p:txBody>
      </p:sp>
      <p:sp>
        <p:nvSpPr>
          <p:cNvPr id="279555" name="Rectangle 3"/>
          <p:cNvSpPr>
            <a:spLocks noGrp="1" noChangeArrowheads="1"/>
          </p:cNvSpPr>
          <p:nvPr>
            <p:ph type="body" idx="1"/>
          </p:nvPr>
        </p:nvSpPr>
        <p:spPr>
          <a:xfrm>
            <a:off x="381000" y="1905000"/>
            <a:ext cx="8534400" cy="1295400"/>
          </a:xfrm>
        </p:spPr>
        <p:txBody>
          <a:bodyPr/>
          <a:lstStyle/>
          <a:p>
            <a:pPr eaLnBrk="1" hangingPunct="1">
              <a:lnSpc>
                <a:spcPct val="120000"/>
              </a:lnSpc>
              <a:buClr>
                <a:schemeClr val="tx2"/>
              </a:buClr>
              <a:buFont typeface="Wingdings" pitchFamily="2" charset="2"/>
              <a:buChar char="n"/>
            </a:pPr>
            <a:r>
              <a:rPr lang="zh-CN" altLang="en-US">
                <a:latin typeface="黑体" pitchFamily="2" charset="-122"/>
                <a:ea typeface="黑体" pitchFamily="2" charset="-122"/>
              </a:rPr>
              <a:t>膨胀是将与目标区域的背景点合并到该目标物中，使目标物边界向外部扩张的处理。</a:t>
            </a:r>
          </a:p>
          <a:p>
            <a:pPr eaLnBrk="1" hangingPunct="1">
              <a:buFont typeface="Wingdings" pitchFamily="2" charset="2"/>
              <a:buNone/>
            </a:pPr>
            <a:endParaRPr lang="en-US" altLang="zh-CN" b="1">
              <a:latin typeface="黑体" pitchFamily="2" charset="-122"/>
              <a:ea typeface="黑体" pitchFamily="2" charset="-122"/>
            </a:endParaRPr>
          </a:p>
        </p:txBody>
      </p:sp>
      <p:sp>
        <p:nvSpPr>
          <p:cNvPr id="279638" name="Text Box 86"/>
          <p:cNvSpPr txBox="1">
            <a:spLocks noChangeArrowheads="1"/>
          </p:cNvSpPr>
          <p:nvPr/>
        </p:nvSpPr>
        <p:spPr bwMode="auto">
          <a:xfrm>
            <a:off x="609600" y="3200400"/>
            <a:ext cx="6172200" cy="519113"/>
          </a:xfrm>
          <a:prstGeom prst="rect">
            <a:avLst/>
          </a:prstGeom>
          <a:noFill/>
          <a:ln w="9525">
            <a:noFill/>
            <a:miter lim="800000"/>
            <a:headEnd/>
            <a:tailEnd/>
          </a:ln>
        </p:spPr>
        <p:txBody>
          <a:bodyPr>
            <a:spAutoFit/>
          </a:bodyPr>
          <a:lstStyle/>
          <a:p>
            <a:pPr>
              <a:spcBef>
                <a:spcPct val="50000"/>
              </a:spcBef>
            </a:pPr>
            <a:r>
              <a:rPr kumimoji="1" lang="zh-CN" altLang="en-US" sz="2800" b="1" i="1">
                <a:solidFill>
                  <a:srgbClr val="A23A3A"/>
                </a:solidFill>
                <a:latin typeface="华文细黑" pitchFamily="2" charset="-122"/>
                <a:ea typeface="华文细黑" pitchFamily="2" charset="-122"/>
              </a:rPr>
              <a:t>例：</a:t>
            </a:r>
          </a:p>
        </p:txBody>
      </p:sp>
      <p:grpSp>
        <p:nvGrpSpPr>
          <p:cNvPr id="2" name="Group 162"/>
          <p:cNvGrpSpPr>
            <a:grpSpLocks/>
          </p:cNvGrpSpPr>
          <p:nvPr/>
        </p:nvGrpSpPr>
        <p:grpSpPr bwMode="auto">
          <a:xfrm>
            <a:off x="1600200" y="4038600"/>
            <a:ext cx="1439863" cy="1439863"/>
            <a:chOff x="1008" y="2640"/>
            <a:chExt cx="907" cy="907"/>
          </a:xfrm>
        </p:grpSpPr>
        <p:sp>
          <p:nvSpPr>
            <p:cNvPr id="28716" name="Rectangle 88"/>
            <p:cNvSpPr>
              <a:spLocks noChangeAspect="1" noChangeArrowheads="1"/>
            </p:cNvSpPr>
            <p:nvPr/>
          </p:nvSpPr>
          <p:spPr bwMode="auto">
            <a:xfrm>
              <a:off x="100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17" name="Rectangle 89"/>
            <p:cNvSpPr>
              <a:spLocks noChangeAspect="1" noChangeArrowheads="1"/>
            </p:cNvSpPr>
            <p:nvPr/>
          </p:nvSpPr>
          <p:spPr bwMode="auto">
            <a:xfrm>
              <a:off x="1160"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18" name="Rectangle 90"/>
            <p:cNvSpPr>
              <a:spLocks noChangeAspect="1" noChangeArrowheads="1"/>
            </p:cNvSpPr>
            <p:nvPr/>
          </p:nvSpPr>
          <p:spPr bwMode="auto">
            <a:xfrm>
              <a:off x="1311"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19" name="Rectangle 91"/>
            <p:cNvSpPr>
              <a:spLocks noChangeAspect="1" noChangeArrowheads="1"/>
            </p:cNvSpPr>
            <p:nvPr/>
          </p:nvSpPr>
          <p:spPr bwMode="auto">
            <a:xfrm>
              <a:off x="100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20" name="Rectangle 92"/>
            <p:cNvSpPr>
              <a:spLocks noChangeAspect="1" noChangeArrowheads="1"/>
            </p:cNvSpPr>
            <p:nvPr/>
          </p:nvSpPr>
          <p:spPr bwMode="auto">
            <a:xfrm>
              <a:off x="1160"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721" name="Rectangle 93"/>
            <p:cNvSpPr>
              <a:spLocks noChangeAspect="1" noChangeArrowheads="1"/>
            </p:cNvSpPr>
            <p:nvPr/>
          </p:nvSpPr>
          <p:spPr bwMode="auto">
            <a:xfrm>
              <a:off x="1311"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22" name="Rectangle 94"/>
            <p:cNvSpPr>
              <a:spLocks noChangeAspect="1" noChangeArrowheads="1"/>
            </p:cNvSpPr>
            <p:nvPr/>
          </p:nvSpPr>
          <p:spPr bwMode="auto">
            <a:xfrm>
              <a:off x="100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23" name="Rectangle 95"/>
            <p:cNvSpPr>
              <a:spLocks noChangeAspect="1" noChangeArrowheads="1"/>
            </p:cNvSpPr>
            <p:nvPr/>
          </p:nvSpPr>
          <p:spPr bwMode="auto">
            <a:xfrm>
              <a:off x="1160"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24" name="Rectangle 96"/>
            <p:cNvSpPr>
              <a:spLocks noChangeAspect="1" noChangeArrowheads="1"/>
            </p:cNvSpPr>
            <p:nvPr/>
          </p:nvSpPr>
          <p:spPr bwMode="auto">
            <a:xfrm>
              <a:off x="1311"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725" name="Rectangle 97"/>
            <p:cNvSpPr>
              <a:spLocks noChangeAspect="1" noChangeArrowheads="1"/>
            </p:cNvSpPr>
            <p:nvPr/>
          </p:nvSpPr>
          <p:spPr bwMode="auto">
            <a:xfrm>
              <a:off x="1459"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26" name="Rectangle 98"/>
            <p:cNvSpPr>
              <a:spLocks noChangeAspect="1" noChangeArrowheads="1"/>
            </p:cNvSpPr>
            <p:nvPr/>
          </p:nvSpPr>
          <p:spPr bwMode="auto">
            <a:xfrm>
              <a:off x="1610"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27" name="Rectangle 99"/>
            <p:cNvSpPr>
              <a:spLocks noChangeAspect="1" noChangeArrowheads="1"/>
            </p:cNvSpPr>
            <p:nvPr/>
          </p:nvSpPr>
          <p:spPr bwMode="auto">
            <a:xfrm>
              <a:off x="1762"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28" name="Rectangle 100"/>
            <p:cNvSpPr>
              <a:spLocks noChangeAspect="1" noChangeArrowheads="1"/>
            </p:cNvSpPr>
            <p:nvPr/>
          </p:nvSpPr>
          <p:spPr bwMode="auto">
            <a:xfrm>
              <a:off x="1459"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29" name="Rectangle 101"/>
            <p:cNvSpPr>
              <a:spLocks noChangeAspect="1" noChangeArrowheads="1"/>
            </p:cNvSpPr>
            <p:nvPr/>
          </p:nvSpPr>
          <p:spPr bwMode="auto">
            <a:xfrm>
              <a:off x="1610"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730" name="Rectangle 102"/>
            <p:cNvSpPr>
              <a:spLocks noChangeAspect="1" noChangeArrowheads="1"/>
            </p:cNvSpPr>
            <p:nvPr/>
          </p:nvSpPr>
          <p:spPr bwMode="auto">
            <a:xfrm>
              <a:off x="1762"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31" name="Rectangle 103"/>
            <p:cNvSpPr>
              <a:spLocks noChangeAspect="1" noChangeArrowheads="1"/>
            </p:cNvSpPr>
            <p:nvPr/>
          </p:nvSpPr>
          <p:spPr bwMode="auto">
            <a:xfrm>
              <a:off x="1459"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32" name="Rectangle 104"/>
            <p:cNvSpPr>
              <a:spLocks noChangeAspect="1" noChangeArrowheads="1"/>
            </p:cNvSpPr>
            <p:nvPr/>
          </p:nvSpPr>
          <p:spPr bwMode="auto">
            <a:xfrm>
              <a:off x="1610"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33" name="Rectangle 105"/>
            <p:cNvSpPr>
              <a:spLocks noChangeAspect="1" noChangeArrowheads="1"/>
            </p:cNvSpPr>
            <p:nvPr/>
          </p:nvSpPr>
          <p:spPr bwMode="auto">
            <a:xfrm>
              <a:off x="1762"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34" name="Rectangle 106"/>
            <p:cNvSpPr>
              <a:spLocks noChangeAspect="1" noChangeArrowheads="1"/>
            </p:cNvSpPr>
            <p:nvPr/>
          </p:nvSpPr>
          <p:spPr bwMode="auto">
            <a:xfrm>
              <a:off x="100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35" name="Rectangle 107"/>
            <p:cNvSpPr>
              <a:spLocks noChangeAspect="1" noChangeArrowheads="1"/>
            </p:cNvSpPr>
            <p:nvPr/>
          </p:nvSpPr>
          <p:spPr bwMode="auto">
            <a:xfrm>
              <a:off x="1160"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36" name="Rectangle 108"/>
            <p:cNvSpPr>
              <a:spLocks noChangeAspect="1" noChangeArrowheads="1"/>
            </p:cNvSpPr>
            <p:nvPr/>
          </p:nvSpPr>
          <p:spPr bwMode="auto">
            <a:xfrm>
              <a:off x="1311"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37" name="Rectangle 109"/>
            <p:cNvSpPr>
              <a:spLocks noChangeAspect="1" noChangeArrowheads="1"/>
            </p:cNvSpPr>
            <p:nvPr/>
          </p:nvSpPr>
          <p:spPr bwMode="auto">
            <a:xfrm>
              <a:off x="1008"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38" name="Rectangle 110"/>
            <p:cNvSpPr>
              <a:spLocks noChangeAspect="1" noChangeArrowheads="1"/>
            </p:cNvSpPr>
            <p:nvPr/>
          </p:nvSpPr>
          <p:spPr bwMode="auto">
            <a:xfrm>
              <a:off x="1160"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39" name="Rectangle 111"/>
            <p:cNvSpPr>
              <a:spLocks noChangeAspect="1" noChangeArrowheads="1"/>
            </p:cNvSpPr>
            <p:nvPr/>
          </p:nvSpPr>
          <p:spPr bwMode="auto">
            <a:xfrm>
              <a:off x="1311"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740" name="Rectangle 112"/>
            <p:cNvSpPr>
              <a:spLocks noChangeAspect="1" noChangeArrowheads="1"/>
            </p:cNvSpPr>
            <p:nvPr/>
          </p:nvSpPr>
          <p:spPr bwMode="auto">
            <a:xfrm>
              <a:off x="100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41" name="Rectangle 113"/>
            <p:cNvSpPr>
              <a:spLocks noChangeAspect="1" noChangeArrowheads="1"/>
            </p:cNvSpPr>
            <p:nvPr/>
          </p:nvSpPr>
          <p:spPr bwMode="auto">
            <a:xfrm>
              <a:off x="1160"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42" name="Rectangle 114"/>
            <p:cNvSpPr>
              <a:spLocks noChangeAspect="1" noChangeArrowheads="1"/>
            </p:cNvSpPr>
            <p:nvPr/>
          </p:nvSpPr>
          <p:spPr bwMode="auto">
            <a:xfrm>
              <a:off x="1311"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43" name="Rectangle 115"/>
            <p:cNvSpPr>
              <a:spLocks noChangeAspect="1" noChangeArrowheads="1"/>
            </p:cNvSpPr>
            <p:nvPr/>
          </p:nvSpPr>
          <p:spPr bwMode="auto">
            <a:xfrm>
              <a:off x="1459"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44" name="Rectangle 116"/>
            <p:cNvSpPr>
              <a:spLocks noChangeAspect="1" noChangeArrowheads="1"/>
            </p:cNvSpPr>
            <p:nvPr/>
          </p:nvSpPr>
          <p:spPr bwMode="auto">
            <a:xfrm>
              <a:off x="1610"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45" name="Rectangle 117"/>
            <p:cNvSpPr>
              <a:spLocks noChangeAspect="1" noChangeArrowheads="1"/>
            </p:cNvSpPr>
            <p:nvPr/>
          </p:nvSpPr>
          <p:spPr bwMode="auto">
            <a:xfrm>
              <a:off x="1762"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46" name="Rectangle 118"/>
            <p:cNvSpPr>
              <a:spLocks noChangeAspect="1" noChangeArrowheads="1"/>
            </p:cNvSpPr>
            <p:nvPr/>
          </p:nvSpPr>
          <p:spPr bwMode="auto">
            <a:xfrm>
              <a:off x="1459"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47" name="Rectangle 119"/>
            <p:cNvSpPr>
              <a:spLocks noChangeAspect="1" noChangeArrowheads="1"/>
            </p:cNvSpPr>
            <p:nvPr/>
          </p:nvSpPr>
          <p:spPr bwMode="auto">
            <a:xfrm>
              <a:off x="1610"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48" name="Rectangle 120"/>
            <p:cNvSpPr>
              <a:spLocks noChangeAspect="1" noChangeArrowheads="1"/>
            </p:cNvSpPr>
            <p:nvPr/>
          </p:nvSpPr>
          <p:spPr bwMode="auto">
            <a:xfrm>
              <a:off x="1762"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49" name="Rectangle 121"/>
            <p:cNvSpPr>
              <a:spLocks noChangeAspect="1" noChangeArrowheads="1"/>
            </p:cNvSpPr>
            <p:nvPr/>
          </p:nvSpPr>
          <p:spPr bwMode="auto">
            <a:xfrm>
              <a:off x="1459"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50" name="Rectangle 122"/>
            <p:cNvSpPr>
              <a:spLocks noChangeAspect="1" noChangeArrowheads="1"/>
            </p:cNvSpPr>
            <p:nvPr/>
          </p:nvSpPr>
          <p:spPr bwMode="auto">
            <a:xfrm>
              <a:off x="1610"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51" name="Rectangle 123"/>
            <p:cNvSpPr>
              <a:spLocks noChangeAspect="1" noChangeArrowheads="1"/>
            </p:cNvSpPr>
            <p:nvPr/>
          </p:nvSpPr>
          <p:spPr bwMode="auto">
            <a:xfrm>
              <a:off x="1762"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
        <p:nvSpPr>
          <p:cNvPr id="279676" name="AutoShape 124"/>
          <p:cNvSpPr>
            <a:spLocks noChangeArrowheads="1"/>
          </p:cNvSpPr>
          <p:nvPr/>
        </p:nvSpPr>
        <p:spPr bwMode="auto">
          <a:xfrm>
            <a:off x="3492500" y="4581525"/>
            <a:ext cx="1150938" cy="228600"/>
          </a:xfrm>
          <a:prstGeom prst="rightArrow">
            <a:avLst>
              <a:gd name="adj1" fmla="val 50000"/>
              <a:gd name="adj2" fmla="val 125868"/>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 name="Group 164"/>
          <p:cNvGrpSpPr>
            <a:grpSpLocks/>
          </p:cNvGrpSpPr>
          <p:nvPr/>
        </p:nvGrpSpPr>
        <p:grpSpPr bwMode="auto">
          <a:xfrm>
            <a:off x="5219700" y="4076700"/>
            <a:ext cx="1439863" cy="1439863"/>
            <a:chOff x="1008" y="2640"/>
            <a:chExt cx="907" cy="907"/>
          </a:xfrm>
        </p:grpSpPr>
        <p:sp>
          <p:nvSpPr>
            <p:cNvPr id="28680" name="Rectangle 165"/>
            <p:cNvSpPr>
              <a:spLocks noChangeAspect="1" noChangeArrowheads="1"/>
            </p:cNvSpPr>
            <p:nvPr/>
          </p:nvSpPr>
          <p:spPr bwMode="auto">
            <a:xfrm>
              <a:off x="1008"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81" name="Rectangle 166"/>
            <p:cNvSpPr>
              <a:spLocks noChangeAspect="1" noChangeArrowheads="1"/>
            </p:cNvSpPr>
            <p:nvPr/>
          </p:nvSpPr>
          <p:spPr bwMode="auto">
            <a:xfrm>
              <a:off x="1160"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82" name="Rectangle 167"/>
            <p:cNvSpPr>
              <a:spLocks noChangeAspect="1" noChangeArrowheads="1"/>
            </p:cNvSpPr>
            <p:nvPr/>
          </p:nvSpPr>
          <p:spPr bwMode="auto">
            <a:xfrm>
              <a:off x="1311"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683" name="Rectangle 168"/>
            <p:cNvSpPr>
              <a:spLocks noChangeAspect="1" noChangeArrowheads="1"/>
            </p:cNvSpPr>
            <p:nvPr/>
          </p:nvSpPr>
          <p:spPr bwMode="auto">
            <a:xfrm>
              <a:off x="1008"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84" name="Rectangle 169"/>
            <p:cNvSpPr>
              <a:spLocks noChangeAspect="1" noChangeArrowheads="1"/>
            </p:cNvSpPr>
            <p:nvPr/>
          </p:nvSpPr>
          <p:spPr bwMode="auto">
            <a:xfrm>
              <a:off x="1160"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85" name="Rectangle 170"/>
            <p:cNvSpPr>
              <a:spLocks noChangeAspect="1" noChangeArrowheads="1"/>
            </p:cNvSpPr>
            <p:nvPr/>
          </p:nvSpPr>
          <p:spPr bwMode="auto">
            <a:xfrm>
              <a:off x="1311"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86" name="Rectangle 171"/>
            <p:cNvSpPr>
              <a:spLocks noChangeAspect="1" noChangeArrowheads="1"/>
            </p:cNvSpPr>
            <p:nvPr/>
          </p:nvSpPr>
          <p:spPr bwMode="auto">
            <a:xfrm>
              <a:off x="100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687" name="Rectangle 172"/>
            <p:cNvSpPr>
              <a:spLocks noChangeAspect="1" noChangeArrowheads="1"/>
            </p:cNvSpPr>
            <p:nvPr/>
          </p:nvSpPr>
          <p:spPr bwMode="auto">
            <a:xfrm>
              <a:off x="1160"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88" name="Rectangle 173"/>
            <p:cNvSpPr>
              <a:spLocks noChangeAspect="1" noChangeArrowheads="1"/>
            </p:cNvSpPr>
            <p:nvPr/>
          </p:nvSpPr>
          <p:spPr bwMode="auto">
            <a:xfrm>
              <a:off x="1311"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89" name="Rectangle 174"/>
            <p:cNvSpPr>
              <a:spLocks noChangeAspect="1" noChangeArrowheads="1"/>
            </p:cNvSpPr>
            <p:nvPr/>
          </p:nvSpPr>
          <p:spPr bwMode="auto">
            <a:xfrm>
              <a:off x="1459"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90" name="Rectangle 175"/>
            <p:cNvSpPr>
              <a:spLocks noChangeAspect="1" noChangeArrowheads="1"/>
            </p:cNvSpPr>
            <p:nvPr/>
          </p:nvSpPr>
          <p:spPr bwMode="auto">
            <a:xfrm>
              <a:off x="1610"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91" name="Rectangle 176"/>
            <p:cNvSpPr>
              <a:spLocks noChangeAspect="1" noChangeArrowheads="1"/>
            </p:cNvSpPr>
            <p:nvPr/>
          </p:nvSpPr>
          <p:spPr bwMode="auto">
            <a:xfrm>
              <a:off x="1762"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692" name="Rectangle 177"/>
            <p:cNvSpPr>
              <a:spLocks noChangeAspect="1" noChangeArrowheads="1"/>
            </p:cNvSpPr>
            <p:nvPr/>
          </p:nvSpPr>
          <p:spPr bwMode="auto">
            <a:xfrm>
              <a:off x="1459"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93" name="Rectangle 178"/>
            <p:cNvSpPr>
              <a:spLocks noChangeAspect="1" noChangeArrowheads="1"/>
            </p:cNvSpPr>
            <p:nvPr/>
          </p:nvSpPr>
          <p:spPr bwMode="auto">
            <a:xfrm>
              <a:off x="1610"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94" name="Rectangle 179"/>
            <p:cNvSpPr>
              <a:spLocks noChangeAspect="1" noChangeArrowheads="1"/>
            </p:cNvSpPr>
            <p:nvPr/>
          </p:nvSpPr>
          <p:spPr bwMode="auto">
            <a:xfrm>
              <a:off x="1762"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695" name="Rectangle 180"/>
            <p:cNvSpPr>
              <a:spLocks noChangeAspect="1" noChangeArrowheads="1"/>
            </p:cNvSpPr>
            <p:nvPr/>
          </p:nvSpPr>
          <p:spPr bwMode="auto">
            <a:xfrm>
              <a:off x="1459"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696" name="Rectangle 181"/>
            <p:cNvSpPr>
              <a:spLocks noChangeAspect="1" noChangeArrowheads="1"/>
            </p:cNvSpPr>
            <p:nvPr/>
          </p:nvSpPr>
          <p:spPr bwMode="auto">
            <a:xfrm>
              <a:off x="1610"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697" name="Rectangle 182"/>
            <p:cNvSpPr>
              <a:spLocks noChangeAspect="1" noChangeArrowheads="1"/>
            </p:cNvSpPr>
            <p:nvPr/>
          </p:nvSpPr>
          <p:spPr bwMode="auto">
            <a:xfrm>
              <a:off x="1762"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698" name="Rectangle 183"/>
            <p:cNvSpPr>
              <a:spLocks noChangeAspect="1" noChangeArrowheads="1"/>
            </p:cNvSpPr>
            <p:nvPr/>
          </p:nvSpPr>
          <p:spPr bwMode="auto">
            <a:xfrm>
              <a:off x="100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699" name="Rectangle 184"/>
            <p:cNvSpPr>
              <a:spLocks noChangeAspect="1" noChangeArrowheads="1"/>
            </p:cNvSpPr>
            <p:nvPr/>
          </p:nvSpPr>
          <p:spPr bwMode="auto">
            <a:xfrm>
              <a:off x="1160"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00" name="Rectangle 185"/>
            <p:cNvSpPr>
              <a:spLocks noChangeAspect="1" noChangeArrowheads="1"/>
            </p:cNvSpPr>
            <p:nvPr/>
          </p:nvSpPr>
          <p:spPr bwMode="auto">
            <a:xfrm>
              <a:off x="1311"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01" name="Rectangle 186"/>
            <p:cNvSpPr>
              <a:spLocks noChangeAspect="1" noChangeArrowheads="1"/>
            </p:cNvSpPr>
            <p:nvPr/>
          </p:nvSpPr>
          <p:spPr bwMode="auto">
            <a:xfrm>
              <a:off x="1008"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02" name="Rectangle 187"/>
            <p:cNvSpPr>
              <a:spLocks noChangeAspect="1" noChangeArrowheads="1"/>
            </p:cNvSpPr>
            <p:nvPr/>
          </p:nvSpPr>
          <p:spPr bwMode="auto">
            <a:xfrm>
              <a:off x="1160"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703" name="Rectangle 188"/>
            <p:cNvSpPr>
              <a:spLocks noChangeAspect="1" noChangeArrowheads="1"/>
            </p:cNvSpPr>
            <p:nvPr/>
          </p:nvSpPr>
          <p:spPr bwMode="auto">
            <a:xfrm>
              <a:off x="1311"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704" name="Rectangle 189"/>
            <p:cNvSpPr>
              <a:spLocks noChangeAspect="1" noChangeArrowheads="1"/>
            </p:cNvSpPr>
            <p:nvPr/>
          </p:nvSpPr>
          <p:spPr bwMode="auto">
            <a:xfrm>
              <a:off x="100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05" name="Rectangle 190"/>
            <p:cNvSpPr>
              <a:spLocks noChangeAspect="1" noChangeArrowheads="1"/>
            </p:cNvSpPr>
            <p:nvPr/>
          </p:nvSpPr>
          <p:spPr bwMode="auto">
            <a:xfrm>
              <a:off x="1160"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706" name="Rectangle 191"/>
            <p:cNvSpPr>
              <a:spLocks noChangeAspect="1" noChangeArrowheads="1"/>
            </p:cNvSpPr>
            <p:nvPr/>
          </p:nvSpPr>
          <p:spPr bwMode="auto">
            <a:xfrm>
              <a:off x="1311"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707" name="Rectangle 192"/>
            <p:cNvSpPr>
              <a:spLocks noChangeAspect="1" noChangeArrowheads="1"/>
            </p:cNvSpPr>
            <p:nvPr/>
          </p:nvSpPr>
          <p:spPr bwMode="auto">
            <a:xfrm>
              <a:off x="1459"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08" name="Rectangle 193"/>
            <p:cNvSpPr>
              <a:spLocks noChangeAspect="1" noChangeArrowheads="1"/>
            </p:cNvSpPr>
            <p:nvPr/>
          </p:nvSpPr>
          <p:spPr bwMode="auto">
            <a:xfrm>
              <a:off x="1610"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09" name="Rectangle 194"/>
            <p:cNvSpPr>
              <a:spLocks noChangeAspect="1" noChangeArrowheads="1"/>
            </p:cNvSpPr>
            <p:nvPr/>
          </p:nvSpPr>
          <p:spPr bwMode="auto">
            <a:xfrm>
              <a:off x="1762"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10" name="Rectangle 195"/>
            <p:cNvSpPr>
              <a:spLocks noChangeAspect="1" noChangeArrowheads="1"/>
            </p:cNvSpPr>
            <p:nvPr/>
          </p:nvSpPr>
          <p:spPr bwMode="auto">
            <a:xfrm>
              <a:off x="1459"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11" name="Rectangle 196"/>
            <p:cNvSpPr>
              <a:spLocks noChangeAspect="1" noChangeArrowheads="1"/>
            </p:cNvSpPr>
            <p:nvPr/>
          </p:nvSpPr>
          <p:spPr bwMode="auto">
            <a:xfrm>
              <a:off x="1610"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12" name="Rectangle 197"/>
            <p:cNvSpPr>
              <a:spLocks noChangeAspect="1" noChangeArrowheads="1"/>
            </p:cNvSpPr>
            <p:nvPr/>
          </p:nvSpPr>
          <p:spPr bwMode="auto">
            <a:xfrm>
              <a:off x="1762"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13" name="Rectangle 198"/>
            <p:cNvSpPr>
              <a:spLocks noChangeAspect="1" noChangeArrowheads="1"/>
            </p:cNvSpPr>
            <p:nvPr/>
          </p:nvSpPr>
          <p:spPr bwMode="auto">
            <a:xfrm>
              <a:off x="1459"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14" name="Rectangle 199"/>
            <p:cNvSpPr>
              <a:spLocks noChangeAspect="1" noChangeArrowheads="1"/>
            </p:cNvSpPr>
            <p:nvPr/>
          </p:nvSpPr>
          <p:spPr bwMode="auto">
            <a:xfrm>
              <a:off x="1610"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715" name="Rectangle 200"/>
            <p:cNvSpPr>
              <a:spLocks noChangeAspect="1" noChangeArrowheads="1"/>
            </p:cNvSpPr>
            <p:nvPr/>
          </p:nvSpPr>
          <p:spPr bwMode="auto">
            <a:xfrm>
              <a:off x="1762"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79638"/>
                                        </p:tgtEl>
                                        <p:attrNameLst>
                                          <p:attrName>style.visibility</p:attrName>
                                        </p:attrNameLst>
                                      </p:cBhvr>
                                      <p:to>
                                        <p:strVal val="visible"/>
                                      </p:to>
                                    </p:set>
                                    <p:animEffect transition="in" filter="blinds(horizontal)">
                                      <p:cBhvr>
                                        <p:cTn id="11" dur="500"/>
                                        <p:tgtEl>
                                          <p:spTgt spid="27963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9676"/>
                                        </p:tgtEl>
                                        <p:attrNameLst>
                                          <p:attrName>style.visibility</p:attrName>
                                        </p:attrNameLst>
                                      </p:cBhvr>
                                      <p:to>
                                        <p:strVal val="visible"/>
                                      </p:to>
                                    </p:set>
                                    <p:animEffect transition="in" filter="blinds(horizontal)">
                                      <p:cBhvr>
                                        <p:cTn id="21" dur="500"/>
                                        <p:tgtEl>
                                          <p:spTgt spid="27967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P spid="279638" grpId="0" autoUpdateAnimBg="0"/>
      <p:bldP spid="27967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50950" y="533400"/>
            <a:ext cx="7011988" cy="1143000"/>
          </a:xfrm>
        </p:spPr>
        <p:txBody>
          <a:bodyPr/>
          <a:lstStyle/>
          <a:p>
            <a:pPr eaLnBrk="1" hangingPunct="1"/>
            <a:r>
              <a:rPr lang="zh-CN" altLang="en-US" sz="3600">
                <a:latin typeface="黑体" pitchFamily="2" charset="-122"/>
                <a:ea typeface="黑体" pitchFamily="2" charset="-122"/>
              </a:rPr>
              <a:t>膨胀</a:t>
            </a:r>
            <a:r>
              <a:rPr lang="zh-CN" altLang="en-US">
                <a:latin typeface="黑体" pitchFamily="2" charset="-122"/>
                <a:ea typeface="黑体" pitchFamily="2" charset="-122"/>
              </a:rPr>
              <a:t>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设计思想</a:t>
            </a:r>
          </a:p>
        </p:txBody>
      </p:sp>
      <p:sp>
        <p:nvSpPr>
          <p:cNvPr id="284675" name="Rectangle 3"/>
          <p:cNvSpPr>
            <a:spLocks noGrp="1" noChangeArrowheads="1"/>
          </p:cNvSpPr>
          <p:nvPr>
            <p:ph type="body" idx="1"/>
          </p:nvPr>
        </p:nvSpPr>
        <p:spPr>
          <a:xfrm>
            <a:off x="381000" y="1905000"/>
            <a:ext cx="8439150" cy="1811338"/>
          </a:xfrm>
        </p:spPr>
        <p:txBody>
          <a:bodyPr/>
          <a:lstStyle/>
          <a:p>
            <a:pPr eaLnBrk="1" hangingPunct="1">
              <a:lnSpc>
                <a:spcPct val="120000"/>
              </a:lnSpc>
              <a:buClr>
                <a:schemeClr val="tx2"/>
              </a:buClr>
              <a:buFont typeface="Wingdings" pitchFamily="2" charset="2"/>
              <a:buChar char="n"/>
            </a:pPr>
            <a:r>
              <a:rPr lang="zh-CN" altLang="en-US" b="1">
                <a:latin typeface="华文细黑" pitchFamily="2" charset="-122"/>
                <a:ea typeface="华文细黑" pitchFamily="2" charset="-122"/>
              </a:rPr>
              <a:t>设计一个结构元素，结构元素的原点定位在</a:t>
            </a:r>
            <a:r>
              <a:rPr lang="zh-CN" altLang="en-US" b="1" i="1">
                <a:solidFill>
                  <a:srgbClr val="FF3399"/>
                </a:solidFill>
                <a:latin typeface="华文细黑" pitchFamily="2" charset="-122"/>
                <a:ea typeface="华文细黑" pitchFamily="2" charset="-122"/>
              </a:rPr>
              <a:t>背景像素</a:t>
            </a:r>
            <a:r>
              <a:rPr lang="zh-CN" altLang="en-US" b="1">
                <a:latin typeface="华文细黑" pitchFamily="2" charset="-122"/>
                <a:ea typeface="华文细黑" pitchFamily="2" charset="-122"/>
              </a:rPr>
              <a:t>上，判断是否覆盖有目标点，来确定是否该点被膨胀为目标点。</a:t>
            </a:r>
          </a:p>
        </p:txBody>
      </p:sp>
      <p:grpSp>
        <p:nvGrpSpPr>
          <p:cNvPr id="2" name="Group 43"/>
          <p:cNvGrpSpPr>
            <a:grpSpLocks/>
          </p:cNvGrpSpPr>
          <p:nvPr/>
        </p:nvGrpSpPr>
        <p:grpSpPr bwMode="auto">
          <a:xfrm>
            <a:off x="3962400" y="4572000"/>
            <a:ext cx="1295400" cy="823913"/>
            <a:chOff x="3168" y="2880"/>
            <a:chExt cx="816" cy="519"/>
          </a:xfrm>
        </p:grpSpPr>
        <p:grpSp>
          <p:nvGrpSpPr>
            <p:cNvPr id="29799" name="Group 44"/>
            <p:cNvGrpSpPr>
              <a:grpSpLocks/>
            </p:cNvGrpSpPr>
            <p:nvPr/>
          </p:nvGrpSpPr>
          <p:grpSpPr bwMode="auto">
            <a:xfrm>
              <a:off x="3168" y="2880"/>
              <a:ext cx="816" cy="519"/>
              <a:chOff x="3120" y="3072"/>
              <a:chExt cx="816" cy="519"/>
            </a:xfrm>
          </p:grpSpPr>
          <p:grpSp>
            <p:nvGrpSpPr>
              <p:cNvPr id="29801" name="Group 45"/>
              <p:cNvGrpSpPr>
                <a:grpSpLocks noChangeAspect="1"/>
              </p:cNvGrpSpPr>
              <p:nvPr/>
            </p:nvGrpSpPr>
            <p:grpSpPr bwMode="auto">
              <a:xfrm>
                <a:off x="3264" y="3072"/>
                <a:ext cx="480" cy="239"/>
                <a:chOff x="960" y="2448"/>
                <a:chExt cx="227" cy="113"/>
              </a:xfrm>
            </p:grpSpPr>
            <p:sp>
              <p:nvSpPr>
                <p:cNvPr id="29803" name="Rectangle 46"/>
                <p:cNvSpPr>
                  <a:spLocks noChangeAspect="1" noChangeArrowheads="1"/>
                </p:cNvSpPr>
                <p:nvPr/>
              </p:nvSpPr>
              <p:spPr bwMode="auto">
                <a:xfrm>
                  <a:off x="960" y="2448"/>
                  <a:ext cx="113" cy="113"/>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29804" name="Rectangle 47"/>
                <p:cNvSpPr>
                  <a:spLocks noChangeAspect="1" noChangeArrowheads="1"/>
                </p:cNvSpPr>
                <p:nvPr/>
              </p:nvSpPr>
              <p:spPr bwMode="auto">
                <a:xfrm>
                  <a:off x="1074" y="2448"/>
                  <a:ext cx="113" cy="113"/>
                </a:xfrm>
                <a:prstGeom prst="rect">
                  <a:avLst/>
                </a:prstGeom>
                <a:solidFill>
                  <a:srgbClr val="CC66FF"/>
                </a:solidFill>
                <a:ln w="9525">
                  <a:solidFill>
                    <a:schemeClr val="tx1"/>
                  </a:solidFill>
                  <a:miter lim="800000"/>
                  <a:headEnd/>
                  <a:tailEnd/>
                </a:ln>
              </p:spPr>
              <p:txBody>
                <a:bodyPr wrap="none" anchor="ctr"/>
                <a:lstStyle/>
                <a:p>
                  <a:endParaRPr lang="zh-CN" altLang="en-US"/>
                </a:p>
              </p:txBody>
            </p:sp>
          </p:grpSp>
          <p:sp>
            <p:nvSpPr>
              <p:cNvPr id="29802" name="Text Box 48"/>
              <p:cNvSpPr txBox="1">
                <a:spLocks noChangeArrowheads="1"/>
              </p:cNvSpPr>
              <p:nvPr/>
            </p:nvSpPr>
            <p:spPr bwMode="auto">
              <a:xfrm>
                <a:off x="3120" y="3360"/>
                <a:ext cx="816" cy="231"/>
              </a:xfrm>
              <a:prstGeom prst="rect">
                <a:avLst/>
              </a:prstGeom>
              <a:noFill/>
              <a:ln w="9525">
                <a:noFill/>
                <a:miter lim="800000"/>
                <a:headEnd/>
                <a:tailEnd/>
              </a:ln>
            </p:spPr>
            <p:txBody>
              <a:bodyPr>
                <a:spAutoFit/>
              </a:bodyPr>
              <a:lstStyle/>
              <a:p>
                <a:pPr>
                  <a:spcBef>
                    <a:spcPct val="50000"/>
                  </a:spcBef>
                </a:pPr>
                <a:r>
                  <a:rPr kumimoji="1" lang="zh-CN" altLang="en-US">
                    <a:latin typeface="Times New Roman" pitchFamily="18" charset="0"/>
                    <a:ea typeface="黑体" pitchFamily="2" charset="-122"/>
                  </a:rPr>
                  <a:t>结构元素</a:t>
                </a:r>
              </a:p>
            </p:txBody>
          </p:sp>
        </p:grpSp>
        <p:sp>
          <p:nvSpPr>
            <p:cNvPr id="29800" name="Oval 49"/>
            <p:cNvSpPr>
              <a:spLocks noChangeArrowheads="1"/>
            </p:cNvSpPr>
            <p:nvPr/>
          </p:nvSpPr>
          <p:spPr bwMode="auto">
            <a:xfrm>
              <a:off x="3393" y="2966"/>
              <a:ext cx="96" cy="96"/>
            </a:xfrm>
            <a:prstGeom prst="ellipse">
              <a:avLst/>
            </a:prstGeom>
            <a:solidFill>
              <a:srgbClr val="CC0099"/>
            </a:solidFill>
            <a:ln w="9525">
              <a:solidFill>
                <a:schemeClr val="tx1"/>
              </a:solidFill>
              <a:miter lim="800000"/>
              <a:headEnd/>
              <a:tailEnd/>
            </a:ln>
          </p:spPr>
          <p:txBody>
            <a:bodyPr wrap="none" anchor="ctr"/>
            <a:lstStyle/>
            <a:p>
              <a:endParaRPr lang="zh-CN" altLang="en-US"/>
            </a:p>
          </p:txBody>
        </p:sp>
      </p:grpSp>
      <p:sp>
        <p:nvSpPr>
          <p:cNvPr id="284770" name="Rectangle 98"/>
          <p:cNvSpPr>
            <a:spLocks noChangeAspect="1" noChangeArrowheads="1"/>
          </p:cNvSpPr>
          <p:nvPr/>
        </p:nvSpPr>
        <p:spPr bwMode="auto">
          <a:xfrm>
            <a:off x="6877050" y="4005263"/>
            <a:ext cx="363538" cy="365125"/>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nvGrpSpPr>
          <p:cNvPr id="5" name="Group 146"/>
          <p:cNvGrpSpPr>
            <a:grpSpLocks noChangeAspect="1"/>
          </p:cNvGrpSpPr>
          <p:nvPr/>
        </p:nvGrpSpPr>
        <p:grpSpPr bwMode="auto">
          <a:xfrm>
            <a:off x="900113" y="3860800"/>
            <a:ext cx="2159000" cy="2159000"/>
            <a:chOff x="1008" y="2640"/>
            <a:chExt cx="907" cy="907"/>
          </a:xfrm>
        </p:grpSpPr>
        <p:sp>
          <p:nvSpPr>
            <p:cNvPr id="29763" name="Rectangle 147"/>
            <p:cNvSpPr>
              <a:spLocks noChangeAspect="1" noChangeArrowheads="1"/>
            </p:cNvSpPr>
            <p:nvPr/>
          </p:nvSpPr>
          <p:spPr bwMode="auto">
            <a:xfrm>
              <a:off x="100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64" name="Rectangle 148"/>
            <p:cNvSpPr>
              <a:spLocks noChangeAspect="1" noChangeArrowheads="1"/>
            </p:cNvSpPr>
            <p:nvPr/>
          </p:nvSpPr>
          <p:spPr bwMode="auto">
            <a:xfrm>
              <a:off x="1160"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65" name="Rectangle 149"/>
            <p:cNvSpPr>
              <a:spLocks noChangeAspect="1" noChangeArrowheads="1"/>
            </p:cNvSpPr>
            <p:nvPr/>
          </p:nvSpPr>
          <p:spPr bwMode="auto">
            <a:xfrm>
              <a:off x="1311"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66" name="Rectangle 150"/>
            <p:cNvSpPr>
              <a:spLocks noChangeAspect="1" noChangeArrowheads="1"/>
            </p:cNvSpPr>
            <p:nvPr/>
          </p:nvSpPr>
          <p:spPr bwMode="auto">
            <a:xfrm>
              <a:off x="100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67" name="Rectangle 151"/>
            <p:cNvSpPr>
              <a:spLocks noChangeAspect="1" noChangeArrowheads="1"/>
            </p:cNvSpPr>
            <p:nvPr/>
          </p:nvSpPr>
          <p:spPr bwMode="auto">
            <a:xfrm>
              <a:off x="1160"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68" name="Rectangle 152"/>
            <p:cNvSpPr>
              <a:spLocks noChangeAspect="1" noChangeArrowheads="1"/>
            </p:cNvSpPr>
            <p:nvPr/>
          </p:nvSpPr>
          <p:spPr bwMode="auto">
            <a:xfrm>
              <a:off x="1311"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69" name="Rectangle 153"/>
            <p:cNvSpPr>
              <a:spLocks noChangeAspect="1" noChangeArrowheads="1"/>
            </p:cNvSpPr>
            <p:nvPr/>
          </p:nvSpPr>
          <p:spPr bwMode="auto">
            <a:xfrm>
              <a:off x="100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70" name="Rectangle 154"/>
            <p:cNvSpPr>
              <a:spLocks noChangeAspect="1" noChangeArrowheads="1"/>
            </p:cNvSpPr>
            <p:nvPr/>
          </p:nvSpPr>
          <p:spPr bwMode="auto">
            <a:xfrm>
              <a:off x="1160"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71" name="Rectangle 155"/>
            <p:cNvSpPr>
              <a:spLocks noChangeAspect="1" noChangeArrowheads="1"/>
            </p:cNvSpPr>
            <p:nvPr/>
          </p:nvSpPr>
          <p:spPr bwMode="auto">
            <a:xfrm>
              <a:off x="1311"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72" name="Rectangle 156"/>
            <p:cNvSpPr>
              <a:spLocks noChangeAspect="1" noChangeArrowheads="1"/>
            </p:cNvSpPr>
            <p:nvPr/>
          </p:nvSpPr>
          <p:spPr bwMode="auto">
            <a:xfrm>
              <a:off x="1459"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73" name="Rectangle 157"/>
            <p:cNvSpPr>
              <a:spLocks noChangeAspect="1" noChangeArrowheads="1"/>
            </p:cNvSpPr>
            <p:nvPr/>
          </p:nvSpPr>
          <p:spPr bwMode="auto">
            <a:xfrm>
              <a:off x="1610"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74" name="Rectangle 158"/>
            <p:cNvSpPr>
              <a:spLocks noChangeAspect="1" noChangeArrowheads="1"/>
            </p:cNvSpPr>
            <p:nvPr/>
          </p:nvSpPr>
          <p:spPr bwMode="auto">
            <a:xfrm>
              <a:off x="1762"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75" name="Rectangle 159"/>
            <p:cNvSpPr>
              <a:spLocks noChangeAspect="1" noChangeArrowheads="1"/>
            </p:cNvSpPr>
            <p:nvPr/>
          </p:nvSpPr>
          <p:spPr bwMode="auto">
            <a:xfrm>
              <a:off x="1459"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76" name="Rectangle 160"/>
            <p:cNvSpPr>
              <a:spLocks noChangeAspect="1" noChangeArrowheads="1"/>
            </p:cNvSpPr>
            <p:nvPr/>
          </p:nvSpPr>
          <p:spPr bwMode="auto">
            <a:xfrm>
              <a:off x="1610"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77" name="Rectangle 161"/>
            <p:cNvSpPr>
              <a:spLocks noChangeAspect="1" noChangeArrowheads="1"/>
            </p:cNvSpPr>
            <p:nvPr/>
          </p:nvSpPr>
          <p:spPr bwMode="auto">
            <a:xfrm>
              <a:off x="1762"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78" name="Rectangle 162"/>
            <p:cNvSpPr>
              <a:spLocks noChangeAspect="1" noChangeArrowheads="1"/>
            </p:cNvSpPr>
            <p:nvPr/>
          </p:nvSpPr>
          <p:spPr bwMode="auto">
            <a:xfrm>
              <a:off x="1459"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79" name="Rectangle 163"/>
            <p:cNvSpPr>
              <a:spLocks noChangeAspect="1" noChangeArrowheads="1"/>
            </p:cNvSpPr>
            <p:nvPr/>
          </p:nvSpPr>
          <p:spPr bwMode="auto">
            <a:xfrm>
              <a:off x="1610"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80" name="Rectangle 164"/>
            <p:cNvSpPr>
              <a:spLocks noChangeAspect="1" noChangeArrowheads="1"/>
            </p:cNvSpPr>
            <p:nvPr/>
          </p:nvSpPr>
          <p:spPr bwMode="auto">
            <a:xfrm>
              <a:off x="1762"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81" name="Rectangle 165"/>
            <p:cNvSpPr>
              <a:spLocks noChangeAspect="1" noChangeArrowheads="1"/>
            </p:cNvSpPr>
            <p:nvPr/>
          </p:nvSpPr>
          <p:spPr bwMode="auto">
            <a:xfrm>
              <a:off x="100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82" name="Rectangle 166"/>
            <p:cNvSpPr>
              <a:spLocks noChangeAspect="1" noChangeArrowheads="1"/>
            </p:cNvSpPr>
            <p:nvPr/>
          </p:nvSpPr>
          <p:spPr bwMode="auto">
            <a:xfrm>
              <a:off x="1160"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83" name="Rectangle 167"/>
            <p:cNvSpPr>
              <a:spLocks noChangeAspect="1" noChangeArrowheads="1"/>
            </p:cNvSpPr>
            <p:nvPr/>
          </p:nvSpPr>
          <p:spPr bwMode="auto">
            <a:xfrm>
              <a:off x="1311"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84" name="Rectangle 168"/>
            <p:cNvSpPr>
              <a:spLocks noChangeAspect="1" noChangeArrowheads="1"/>
            </p:cNvSpPr>
            <p:nvPr/>
          </p:nvSpPr>
          <p:spPr bwMode="auto">
            <a:xfrm>
              <a:off x="1008"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85" name="Rectangle 169"/>
            <p:cNvSpPr>
              <a:spLocks noChangeAspect="1" noChangeArrowheads="1"/>
            </p:cNvSpPr>
            <p:nvPr/>
          </p:nvSpPr>
          <p:spPr bwMode="auto">
            <a:xfrm>
              <a:off x="1160"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86" name="Rectangle 170"/>
            <p:cNvSpPr>
              <a:spLocks noChangeAspect="1" noChangeArrowheads="1"/>
            </p:cNvSpPr>
            <p:nvPr/>
          </p:nvSpPr>
          <p:spPr bwMode="auto">
            <a:xfrm>
              <a:off x="1311"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87" name="Rectangle 171"/>
            <p:cNvSpPr>
              <a:spLocks noChangeAspect="1" noChangeArrowheads="1"/>
            </p:cNvSpPr>
            <p:nvPr/>
          </p:nvSpPr>
          <p:spPr bwMode="auto">
            <a:xfrm>
              <a:off x="100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88" name="Rectangle 172"/>
            <p:cNvSpPr>
              <a:spLocks noChangeAspect="1" noChangeArrowheads="1"/>
            </p:cNvSpPr>
            <p:nvPr/>
          </p:nvSpPr>
          <p:spPr bwMode="auto">
            <a:xfrm>
              <a:off x="1160"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89" name="Rectangle 173"/>
            <p:cNvSpPr>
              <a:spLocks noChangeAspect="1" noChangeArrowheads="1"/>
            </p:cNvSpPr>
            <p:nvPr/>
          </p:nvSpPr>
          <p:spPr bwMode="auto">
            <a:xfrm>
              <a:off x="1311"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90" name="Rectangle 174"/>
            <p:cNvSpPr>
              <a:spLocks noChangeAspect="1" noChangeArrowheads="1"/>
            </p:cNvSpPr>
            <p:nvPr/>
          </p:nvSpPr>
          <p:spPr bwMode="auto">
            <a:xfrm>
              <a:off x="1459"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91" name="Rectangle 175"/>
            <p:cNvSpPr>
              <a:spLocks noChangeAspect="1" noChangeArrowheads="1"/>
            </p:cNvSpPr>
            <p:nvPr/>
          </p:nvSpPr>
          <p:spPr bwMode="auto">
            <a:xfrm>
              <a:off x="1610"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92" name="Rectangle 176"/>
            <p:cNvSpPr>
              <a:spLocks noChangeAspect="1" noChangeArrowheads="1"/>
            </p:cNvSpPr>
            <p:nvPr/>
          </p:nvSpPr>
          <p:spPr bwMode="auto">
            <a:xfrm>
              <a:off x="1762"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93" name="Rectangle 177"/>
            <p:cNvSpPr>
              <a:spLocks noChangeAspect="1" noChangeArrowheads="1"/>
            </p:cNvSpPr>
            <p:nvPr/>
          </p:nvSpPr>
          <p:spPr bwMode="auto">
            <a:xfrm>
              <a:off x="1459"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94" name="Rectangle 178"/>
            <p:cNvSpPr>
              <a:spLocks noChangeAspect="1" noChangeArrowheads="1"/>
            </p:cNvSpPr>
            <p:nvPr/>
          </p:nvSpPr>
          <p:spPr bwMode="auto">
            <a:xfrm>
              <a:off x="1610"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95" name="Rectangle 179"/>
            <p:cNvSpPr>
              <a:spLocks noChangeAspect="1" noChangeArrowheads="1"/>
            </p:cNvSpPr>
            <p:nvPr/>
          </p:nvSpPr>
          <p:spPr bwMode="auto">
            <a:xfrm>
              <a:off x="1762"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96" name="Rectangle 180"/>
            <p:cNvSpPr>
              <a:spLocks noChangeAspect="1" noChangeArrowheads="1"/>
            </p:cNvSpPr>
            <p:nvPr/>
          </p:nvSpPr>
          <p:spPr bwMode="auto">
            <a:xfrm>
              <a:off x="1459"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97" name="Rectangle 181"/>
            <p:cNvSpPr>
              <a:spLocks noChangeAspect="1" noChangeArrowheads="1"/>
            </p:cNvSpPr>
            <p:nvPr/>
          </p:nvSpPr>
          <p:spPr bwMode="auto">
            <a:xfrm>
              <a:off x="1610"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98" name="Rectangle 182"/>
            <p:cNvSpPr>
              <a:spLocks noChangeAspect="1" noChangeArrowheads="1"/>
            </p:cNvSpPr>
            <p:nvPr/>
          </p:nvSpPr>
          <p:spPr bwMode="auto">
            <a:xfrm>
              <a:off x="1762"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6" name="Group 183"/>
          <p:cNvGrpSpPr>
            <a:grpSpLocks noChangeAspect="1"/>
          </p:cNvGrpSpPr>
          <p:nvPr/>
        </p:nvGrpSpPr>
        <p:grpSpPr bwMode="auto">
          <a:xfrm>
            <a:off x="6156325" y="4005263"/>
            <a:ext cx="2159000" cy="2159000"/>
            <a:chOff x="1008" y="2640"/>
            <a:chExt cx="907" cy="907"/>
          </a:xfrm>
        </p:grpSpPr>
        <p:sp>
          <p:nvSpPr>
            <p:cNvPr id="29727" name="Rectangle 184"/>
            <p:cNvSpPr>
              <a:spLocks noChangeAspect="1" noChangeArrowheads="1"/>
            </p:cNvSpPr>
            <p:nvPr/>
          </p:nvSpPr>
          <p:spPr bwMode="auto">
            <a:xfrm>
              <a:off x="100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28" name="Rectangle 185"/>
            <p:cNvSpPr>
              <a:spLocks noChangeAspect="1" noChangeArrowheads="1"/>
            </p:cNvSpPr>
            <p:nvPr/>
          </p:nvSpPr>
          <p:spPr bwMode="auto">
            <a:xfrm>
              <a:off x="1160"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29" name="Rectangle 186"/>
            <p:cNvSpPr>
              <a:spLocks noChangeAspect="1" noChangeArrowheads="1"/>
            </p:cNvSpPr>
            <p:nvPr/>
          </p:nvSpPr>
          <p:spPr bwMode="auto">
            <a:xfrm>
              <a:off x="1311"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30" name="Rectangle 187"/>
            <p:cNvSpPr>
              <a:spLocks noChangeAspect="1" noChangeArrowheads="1"/>
            </p:cNvSpPr>
            <p:nvPr/>
          </p:nvSpPr>
          <p:spPr bwMode="auto">
            <a:xfrm>
              <a:off x="100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31" name="Rectangle 188"/>
            <p:cNvSpPr>
              <a:spLocks noChangeAspect="1" noChangeArrowheads="1"/>
            </p:cNvSpPr>
            <p:nvPr/>
          </p:nvSpPr>
          <p:spPr bwMode="auto">
            <a:xfrm>
              <a:off x="1160"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32" name="Rectangle 189"/>
            <p:cNvSpPr>
              <a:spLocks noChangeAspect="1" noChangeArrowheads="1"/>
            </p:cNvSpPr>
            <p:nvPr/>
          </p:nvSpPr>
          <p:spPr bwMode="auto">
            <a:xfrm>
              <a:off x="1311"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33" name="Rectangle 190"/>
            <p:cNvSpPr>
              <a:spLocks noChangeAspect="1" noChangeArrowheads="1"/>
            </p:cNvSpPr>
            <p:nvPr/>
          </p:nvSpPr>
          <p:spPr bwMode="auto">
            <a:xfrm>
              <a:off x="100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34" name="Rectangle 191"/>
            <p:cNvSpPr>
              <a:spLocks noChangeAspect="1" noChangeArrowheads="1"/>
            </p:cNvSpPr>
            <p:nvPr/>
          </p:nvSpPr>
          <p:spPr bwMode="auto">
            <a:xfrm>
              <a:off x="1160"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35" name="Rectangle 192"/>
            <p:cNvSpPr>
              <a:spLocks noChangeAspect="1" noChangeArrowheads="1"/>
            </p:cNvSpPr>
            <p:nvPr/>
          </p:nvSpPr>
          <p:spPr bwMode="auto">
            <a:xfrm>
              <a:off x="1311"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36" name="Rectangle 193"/>
            <p:cNvSpPr>
              <a:spLocks noChangeAspect="1" noChangeArrowheads="1"/>
            </p:cNvSpPr>
            <p:nvPr/>
          </p:nvSpPr>
          <p:spPr bwMode="auto">
            <a:xfrm>
              <a:off x="1459"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37" name="Rectangle 194"/>
            <p:cNvSpPr>
              <a:spLocks noChangeAspect="1" noChangeArrowheads="1"/>
            </p:cNvSpPr>
            <p:nvPr/>
          </p:nvSpPr>
          <p:spPr bwMode="auto">
            <a:xfrm>
              <a:off x="1610"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38" name="Rectangle 195"/>
            <p:cNvSpPr>
              <a:spLocks noChangeAspect="1" noChangeArrowheads="1"/>
            </p:cNvSpPr>
            <p:nvPr/>
          </p:nvSpPr>
          <p:spPr bwMode="auto">
            <a:xfrm>
              <a:off x="1762"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39" name="Rectangle 196"/>
            <p:cNvSpPr>
              <a:spLocks noChangeAspect="1" noChangeArrowheads="1"/>
            </p:cNvSpPr>
            <p:nvPr/>
          </p:nvSpPr>
          <p:spPr bwMode="auto">
            <a:xfrm>
              <a:off x="1459"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40" name="Rectangle 197"/>
            <p:cNvSpPr>
              <a:spLocks noChangeAspect="1" noChangeArrowheads="1"/>
            </p:cNvSpPr>
            <p:nvPr/>
          </p:nvSpPr>
          <p:spPr bwMode="auto">
            <a:xfrm>
              <a:off x="1610"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41" name="Rectangle 198"/>
            <p:cNvSpPr>
              <a:spLocks noChangeAspect="1" noChangeArrowheads="1"/>
            </p:cNvSpPr>
            <p:nvPr/>
          </p:nvSpPr>
          <p:spPr bwMode="auto">
            <a:xfrm>
              <a:off x="1762"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42" name="Rectangle 199"/>
            <p:cNvSpPr>
              <a:spLocks noChangeAspect="1" noChangeArrowheads="1"/>
            </p:cNvSpPr>
            <p:nvPr/>
          </p:nvSpPr>
          <p:spPr bwMode="auto">
            <a:xfrm>
              <a:off x="1459"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43" name="Rectangle 200"/>
            <p:cNvSpPr>
              <a:spLocks noChangeAspect="1" noChangeArrowheads="1"/>
            </p:cNvSpPr>
            <p:nvPr/>
          </p:nvSpPr>
          <p:spPr bwMode="auto">
            <a:xfrm>
              <a:off x="1610"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44" name="Rectangle 201"/>
            <p:cNvSpPr>
              <a:spLocks noChangeAspect="1" noChangeArrowheads="1"/>
            </p:cNvSpPr>
            <p:nvPr/>
          </p:nvSpPr>
          <p:spPr bwMode="auto">
            <a:xfrm>
              <a:off x="1762"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45" name="Rectangle 202"/>
            <p:cNvSpPr>
              <a:spLocks noChangeAspect="1" noChangeArrowheads="1"/>
            </p:cNvSpPr>
            <p:nvPr/>
          </p:nvSpPr>
          <p:spPr bwMode="auto">
            <a:xfrm>
              <a:off x="100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46" name="Rectangle 203"/>
            <p:cNvSpPr>
              <a:spLocks noChangeAspect="1" noChangeArrowheads="1"/>
            </p:cNvSpPr>
            <p:nvPr/>
          </p:nvSpPr>
          <p:spPr bwMode="auto">
            <a:xfrm>
              <a:off x="1160"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47" name="Rectangle 204"/>
            <p:cNvSpPr>
              <a:spLocks noChangeAspect="1" noChangeArrowheads="1"/>
            </p:cNvSpPr>
            <p:nvPr/>
          </p:nvSpPr>
          <p:spPr bwMode="auto">
            <a:xfrm>
              <a:off x="1311"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48" name="Rectangle 205"/>
            <p:cNvSpPr>
              <a:spLocks noChangeAspect="1" noChangeArrowheads="1"/>
            </p:cNvSpPr>
            <p:nvPr/>
          </p:nvSpPr>
          <p:spPr bwMode="auto">
            <a:xfrm>
              <a:off x="1008"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49" name="Rectangle 206"/>
            <p:cNvSpPr>
              <a:spLocks noChangeAspect="1" noChangeArrowheads="1"/>
            </p:cNvSpPr>
            <p:nvPr/>
          </p:nvSpPr>
          <p:spPr bwMode="auto">
            <a:xfrm>
              <a:off x="1160"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50" name="Rectangle 207"/>
            <p:cNvSpPr>
              <a:spLocks noChangeAspect="1" noChangeArrowheads="1"/>
            </p:cNvSpPr>
            <p:nvPr/>
          </p:nvSpPr>
          <p:spPr bwMode="auto">
            <a:xfrm>
              <a:off x="1311"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51" name="Rectangle 208"/>
            <p:cNvSpPr>
              <a:spLocks noChangeAspect="1" noChangeArrowheads="1"/>
            </p:cNvSpPr>
            <p:nvPr/>
          </p:nvSpPr>
          <p:spPr bwMode="auto">
            <a:xfrm>
              <a:off x="100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52" name="Rectangle 209"/>
            <p:cNvSpPr>
              <a:spLocks noChangeAspect="1" noChangeArrowheads="1"/>
            </p:cNvSpPr>
            <p:nvPr/>
          </p:nvSpPr>
          <p:spPr bwMode="auto">
            <a:xfrm>
              <a:off x="1160"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53" name="Rectangle 210"/>
            <p:cNvSpPr>
              <a:spLocks noChangeAspect="1" noChangeArrowheads="1"/>
            </p:cNvSpPr>
            <p:nvPr/>
          </p:nvSpPr>
          <p:spPr bwMode="auto">
            <a:xfrm>
              <a:off x="1311"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54" name="Rectangle 211"/>
            <p:cNvSpPr>
              <a:spLocks noChangeAspect="1" noChangeArrowheads="1"/>
            </p:cNvSpPr>
            <p:nvPr/>
          </p:nvSpPr>
          <p:spPr bwMode="auto">
            <a:xfrm>
              <a:off x="1459"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55" name="Rectangle 212"/>
            <p:cNvSpPr>
              <a:spLocks noChangeAspect="1" noChangeArrowheads="1"/>
            </p:cNvSpPr>
            <p:nvPr/>
          </p:nvSpPr>
          <p:spPr bwMode="auto">
            <a:xfrm>
              <a:off x="1610"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56" name="Rectangle 213"/>
            <p:cNvSpPr>
              <a:spLocks noChangeAspect="1" noChangeArrowheads="1"/>
            </p:cNvSpPr>
            <p:nvPr/>
          </p:nvSpPr>
          <p:spPr bwMode="auto">
            <a:xfrm>
              <a:off x="1762"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57" name="Rectangle 214"/>
            <p:cNvSpPr>
              <a:spLocks noChangeAspect="1" noChangeArrowheads="1"/>
            </p:cNvSpPr>
            <p:nvPr/>
          </p:nvSpPr>
          <p:spPr bwMode="auto">
            <a:xfrm>
              <a:off x="1459"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58" name="Rectangle 215"/>
            <p:cNvSpPr>
              <a:spLocks noChangeAspect="1" noChangeArrowheads="1"/>
            </p:cNvSpPr>
            <p:nvPr/>
          </p:nvSpPr>
          <p:spPr bwMode="auto">
            <a:xfrm>
              <a:off x="1610"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59" name="Rectangle 216"/>
            <p:cNvSpPr>
              <a:spLocks noChangeAspect="1" noChangeArrowheads="1"/>
            </p:cNvSpPr>
            <p:nvPr/>
          </p:nvSpPr>
          <p:spPr bwMode="auto">
            <a:xfrm>
              <a:off x="1762"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60" name="Rectangle 217"/>
            <p:cNvSpPr>
              <a:spLocks noChangeAspect="1" noChangeArrowheads="1"/>
            </p:cNvSpPr>
            <p:nvPr/>
          </p:nvSpPr>
          <p:spPr bwMode="auto">
            <a:xfrm>
              <a:off x="1459"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9761" name="Rectangle 218"/>
            <p:cNvSpPr>
              <a:spLocks noChangeAspect="1" noChangeArrowheads="1"/>
            </p:cNvSpPr>
            <p:nvPr/>
          </p:nvSpPr>
          <p:spPr bwMode="auto">
            <a:xfrm>
              <a:off x="1610"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62" name="Rectangle 219"/>
            <p:cNvSpPr>
              <a:spLocks noChangeAspect="1" noChangeArrowheads="1"/>
            </p:cNvSpPr>
            <p:nvPr/>
          </p:nvSpPr>
          <p:spPr bwMode="auto">
            <a:xfrm>
              <a:off x="1762"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7" name="Group 93"/>
          <p:cNvGrpSpPr>
            <a:grpSpLocks/>
          </p:cNvGrpSpPr>
          <p:nvPr/>
        </p:nvGrpSpPr>
        <p:grpSpPr bwMode="auto">
          <a:xfrm>
            <a:off x="900113" y="3860800"/>
            <a:ext cx="719137" cy="360363"/>
            <a:chOff x="2784" y="2448"/>
            <a:chExt cx="480" cy="239"/>
          </a:xfrm>
        </p:grpSpPr>
        <p:grpSp>
          <p:nvGrpSpPr>
            <p:cNvPr id="29723" name="Group 94"/>
            <p:cNvGrpSpPr>
              <a:grpSpLocks noChangeAspect="1"/>
            </p:cNvGrpSpPr>
            <p:nvPr/>
          </p:nvGrpSpPr>
          <p:grpSpPr bwMode="auto">
            <a:xfrm>
              <a:off x="2784" y="2448"/>
              <a:ext cx="480" cy="239"/>
              <a:chOff x="960" y="2448"/>
              <a:chExt cx="227" cy="113"/>
            </a:xfrm>
          </p:grpSpPr>
          <p:sp>
            <p:nvSpPr>
              <p:cNvPr id="29725" name="Rectangle 95"/>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sp>
            <p:nvSpPr>
              <p:cNvPr id="29726" name="Rectangle 96"/>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grpSp>
        <p:sp>
          <p:nvSpPr>
            <p:cNvPr id="29724" name="Oval 97"/>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p:spPr>
          <p:txBody>
            <a:bodyPr wrap="none" anchor="ctr"/>
            <a:lstStyle/>
            <a:p>
              <a:endParaRPr lang="zh-CN" altLang="en-US"/>
            </a:p>
          </p:txBody>
        </p:sp>
      </p:grpSp>
      <p:sp>
        <p:nvSpPr>
          <p:cNvPr id="284811" name="Rectangle 139"/>
          <p:cNvSpPr>
            <a:spLocks noChangeAspect="1" noChangeArrowheads="1"/>
          </p:cNvSpPr>
          <p:nvPr/>
        </p:nvSpPr>
        <p:spPr bwMode="auto">
          <a:xfrm>
            <a:off x="6156325" y="4005263"/>
            <a:ext cx="360363" cy="361950"/>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nvGrpSpPr>
          <p:cNvPr id="9" name="Group 50"/>
          <p:cNvGrpSpPr>
            <a:grpSpLocks/>
          </p:cNvGrpSpPr>
          <p:nvPr/>
        </p:nvGrpSpPr>
        <p:grpSpPr bwMode="auto">
          <a:xfrm>
            <a:off x="1619250" y="3860800"/>
            <a:ext cx="719138" cy="360363"/>
            <a:chOff x="2784" y="2448"/>
            <a:chExt cx="480" cy="239"/>
          </a:xfrm>
        </p:grpSpPr>
        <p:grpSp>
          <p:nvGrpSpPr>
            <p:cNvPr id="29719" name="Group 51"/>
            <p:cNvGrpSpPr>
              <a:grpSpLocks noChangeAspect="1"/>
            </p:cNvGrpSpPr>
            <p:nvPr/>
          </p:nvGrpSpPr>
          <p:grpSpPr bwMode="auto">
            <a:xfrm>
              <a:off x="2784" y="2448"/>
              <a:ext cx="480" cy="239"/>
              <a:chOff x="960" y="2448"/>
              <a:chExt cx="227" cy="113"/>
            </a:xfrm>
          </p:grpSpPr>
          <p:sp>
            <p:nvSpPr>
              <p:cNvPr id="29721" name="Rectangle 52"/>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sp>
            <p:nvSpPr>
              <p:cNvPr id="29722" name="Rectangle 53"/>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grpSp>
        <p:sp>
          <p:nvSpPr>
            <p:cNvPr id="29720" name="Oval 54"/>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p:spPr>
          <p:txBody>
            <a:bodyPr wrap="none" anchor="ctr"/>
            <a:lstStyle/>
            <a:p>
              <a:endParaRPr lang="zh-CN" altLang="en-US"/>
            </a:p>
          </p:txBody>
        </p:sp>
      </p:grpSp>
      <p:sp>
        <p:nvSpPr>
          <p:cNvPr id="284892" name="Rectangle 220"/>
          <p:cNvSpPr>
            <a:spLocks noChangeAspect="1" noChangeArrowheads="1"/>
          </p:cNvSpPr>
          <p:nvPr/>
        </p:nvSpPr>
        <p:spPr bwMode="auto">
          <a:xfrm>
            <a:off x="6156325" y="4365625"/>
            <a:ext cx="363538" cy="365125"/>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nvGrpSpPr>
          <p:cNvPr id="11" name="Group 140"/>
          <p:cNvGrpSpPr>
            <a:grpSpLocks/>
          </p:cNvGrpSpPr>
          <p:nvPr/>
        </p:nvGrpSpPr>
        <p:grpSpPr bwMode="auto">
          <a:xfrm>
            <a:off x="900113" y="4221163"/>
            <a:ext cx="719137" cy="360362"/>
            <a:chOff x="2784" y="2448"/>
            <a:chExt cx="480" cy="239"/>
          </a:xfrm>
        </p:grpSpPr>
        <p:grpSp>
          <p:nvGrpSpPr>
            <p:cNvPr id="29715" name="Group 141"/>
            <p:cNvGrpSpPr>
              <a:grpSpLocks noChangeAspect="1"/>
            </p:cNvGrpSpPr>
            <p:nvPr/>
          </p:nvGrpSpPr>
          <p:grpSpPr bwMode="auto">
            <a:xfrm>
              <a:off x="2784" y="2448"/>
              <a:ext cx="480" cy="239"/>
              <a:chOff x="960" y="2448"/>
              <a:chExt cx="227" cy="113"/>
            </a:xfrm>
          </p:grpSpPr>
          <p:sp>
            <p:nvSpPr>
              <p:cNvPr id="29717" name="Rectangle 142"/>
              <p:cNvSpPr>
                <a:spLocks noChangeAspect="1" noChangeArrowheads="1"/>
              </p:cNvSpPr>
              <p:nvPr/>
            </p:nvSpPr>
            <p:spPr bwMode="auto">
              <a:xfrm>
                <a:off x="960"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sp>
            <p:nvSpPr>
              <p:cNvPr id="29718" name="Rectangle 143"/>
              <p:cNvSpPr>
                <a:spLocks noChangeAspect="1" noChangeArrowheads="1"/>
              </p:cNvSpPr>
              <p:nvPr/>
            </p:nvSpPr>
            <p:spPr bwMode="auto">
              <a:xfrm>
                <a:off x="1074" y="2448"/>
                <a:ext cx="113" cy="113"/>
              </a:xfrm>
              <a:prstGeom prst="rect">
                <a:avLst/>
              </a:prstGeom>
              <a:solidFill>
                <a:srgbClr val="CC66FF">
                  <a:alpha val="50195"/>
                </a:srgbClr>
              </a:solidFill>
              <a:ln w="9525">
                <a:solidFill>
                  <a:schemeClr val="tx1"/>
                </a:solidFill>
                <a:miter lim="800000"/>
                <a:headEnd/>
                <a:tailEnd/>
              </a:ln>
            </p:spPr>
            <p:txBody>
              <a:bodyPr wrap="none" anchor="ctr"/>
              <a:lstStyle/>
              <a:p>
                <a:endParaRPr lang="zh-CN" altLang="en-US"/>
              </a:p>
            </p:txBody>
          </p:sp>
        </p:grpSp>
        <p:sp>
          <p:nvSpPr>
            <p:cNvPr id="29716" name="Oval 144"/>
            <p:cNvSpPr>
              <a:spLocks noChangeArrowheads="1"/>
            </p:cNvSpPr>
            <p:nvPr/>
          </p:nvSpPr>
          <p:spPr bwMode="auto">
            <a:xfrm>
              <a:off x="2860" y="2534"/>
              <a:ext cx="96" cy="96"/>
            </a:xfrm>
            <a:prstGeom prst="ellipse">
              <a:avLst/>
            </a:prstGeom>
            <a:solidFill>
              <a:srgbClr val="CC0099"/>
            </a:solidFill>
            <a:ln w="9525">
              <a:solidFill>
                <a:schemeClr val="tx1"/>
              </a:solidFill>
              <a:miter lim="800000"/>
              <a:headEnd/>
              <a:tailEnd/>
            </a:ln>
          </p:spPr>
          <p:txBody>
            <a:bodyPr wrap="none" anchor="ctr"/>
            <a:lstStyle/>
            <a:p>
              <a:endParaRPr lang="zh-CN" altLang="en-US"/>
            </a:p>
          </p:txBody>
        </p:sp>
      </p:grpSp>
      <p:sp>
        <p:nvSpPr>
          <p:cNvPr id="284817" name="Rectangle 145"/>
          <p:cNvSpPr>
            <a:spLocks noChangeAspect="1" noChangeArrowheads="1"/>
          </p:cNvSpPr>
          <p:nvPr/>
        </p:nvSpPr>
        <p:spPr bwMode="auto">
          <a:xfrm>
            <a:off x="6516688" y="4724400"/>
            <a:ext cx="363537" cy="365125"/>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4895" name="Rectangle 223"/>
          <p:cNvSpPr>
            <a:spLocks noChangeAspect="1" noChangeArrowheads="1"/>
          </p:cNvSpPr>
          <p:nvPr/>
        </p:nvSpPr>
        <p:spPr bwMode="auto">
          <a:xfrm>
            <a:off x="6877050" y="4365625"/>
            <a:ext cx="363538" cy="365125"/>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4896" name="Rectangle 224"/>
          <p:cNvSpPr>
            <a:spLocks noChangeAspect="1" noChangeArrowheads="1"/>
          </p:cNvSpPr>
          <p:nvPr/>
        </p:nvSpPr>
        <p:spPr bwMode="auto">
          <a:xfrm>
            <a:off x="6156325" y="5445125"/>
            <a:ext cx="363538" cy="365125"/>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4897" name="Rectangle 225"/>
          <p:cNvSpPr>
            <a:spLocks noChangeAspect="1" noChangeArrowheads="1"/>
          </p:cNvSpPr>
          <p:nvPr/>
        </p:nvSpPr>
        <p:spPr bwMode="auto">
          <a:xfrm>
            <a:off x="7235825" y="5445125"/>
            <a:ext cx="363538" cy="365125"/>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4898" name="Rectangle 226"/>
          <p:cNvSpPr>
            <a:spLocks noChangeAspect="1" noChangeArrowheads="1"/>
          </p:cNvSpPr>
          <p:nvPr/>
        </p:nvSpPr>
        <p:spPr bwMode="auto">
          <a:xfrm>
            <a:off x="6156325" y="5805488"/>
            <a:ext cx="363538" cy="365125"/>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4899" name="Rectangle 227"/>
          <p:cNvSpPr>
            <a:spLocks noChangeAspect="1" noChangeArrowheads="1"/>
          </p:cNvSpPr>
          <p:nvPr/>
        </p:nvSpPr>
        <p:spPr bwMode="auto">
          <a:xfrm>
            <a:off x="6877050" y="5805488"/>
            <a:ext cx="363538" cy="365125"/>
          </a:xfrm>
          <a:prstGeom prst="rect">
            <a:avLst/>
          </a:prstGeom>
          <a:solidFill>
            <a:schemeClr val="tx1"/>
          </a:solidFill>
          <a:ln w="9525">
            <a:solidFill>
              <a:schemeClr val="tx1"/>
            </a:solidFill>
            <a:miter lim="800000"/>
            <a:headEnd/>
            <a:tailEnd/>
          </a:ln>
        </p:spPr>
        <p:txBody>
          <a:bodyPr wrap="none" anchor="ct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48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0-#ppt_w/2"/>
                                          </p:val>
                                        </p:tav>
                                        <p:tav tm="100000">
                                          <p:val>
                                            <p:strVal val="#ppt_x"/>
                                          </p:val>
                                        </p:tav>
                                      </p:tavLst>
                                    </p:anim>
                                    <p:anim calcmode="lin" valueType="num">
                                      <p:cBhvr additive="base">
                                        <p:cTn id="4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8477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nodeType="clickEffect">
                                  <p:stCondLst>
                                    <p:cond delay="0"/>
                                  </p:stCondLst>
                                  <p:childTnLst>
                                    <p:animEffect transition="out" filter="blinds(horizontal)">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blinds(horizontal)">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8489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3" presetClass="exit" presetSubtype="10" fill="hold" nodeType="clickEffect">
                                  <p:stCondLst>
                                    <p:cond delay="0"/>
                                  </p:stCondLst>
                                  <p:childTnLst>
                                    <p:animEffect transition="out" filter="blinds(horizontal)">
                                      <p:cBhvr>
                                        <p:cTn id="63" dur="500"/>
                                        <p:tgtEl>
                                          <p:spTgt spid="11"/>
                                        </p:tgtEl>
                                      </p:cBhvr>
                                    </p:animEffect>
                                    <p:set>
                                      <p:cBhvr>
                                        <p:cTn id="64" dur="1" fill="hold">
                                          <p:stCondLst>
                                            <p:cond delay="499"/>
                                          </p:stCondLst>
                                        </p:cTn>
                                        <p:tgtEl>
                                          <p:spTgt spid="1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28481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28489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8489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8489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28489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284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P spid="284770" grpId="0" animBg="1"/>
      <p:bldP spid="284811" grpId="0" animBg="1"/>
      <p:bldP spid="284892" grpId="0" animBg="1"/>
      <p:bldP spid="284817" grpId="0" animBg="1"/>
      <p:bldP spid="284895" grpId="0" animBg="1"/>
      <p:bldP spid="284896" grpId="0" animBg="1"/>
      <p:bldP spid="284897" grpId="0" animBg="1"/>
      <p:bldP spid="284898" grpId="0" animBg="1"/>
      <p:bldP spid="28489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549275"/>
            <a:ext cx="6627812" cy="954088"/>
          </a:xfrm>
        </p:spPr>
        <p:txBody>
          <a:bodyPr/>
          <a:lstStyle/>
          <a:p>
            <a:pPr eaLnBrk="1" hangingPunct="1"/>
            <a:r>
              <a:rPr lang="zh-CN" altLang="en-US" sz="3600">
                <a:latin typeface="黑体" pitchFamily="2" charset="-122"/>
                <a:ea typeface="黑体" pitchFamily="2" charset="-122"/>
              </a:rPr>
              <a:t>膨胀</a:t>
            </a:r>
            <a:r>
              <a:rPr lang="zh-CN" altLang="en-US" sz="2900">
                <a:latin typeface="黑体" pitchFamily="2" charset="-122"/>
                <a:ea typeface="黑体" pitchFamily="2" charset="-122"/>
              </a:rPr>
              <a:t>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算法步骤</a:t>
            </a:r>
          </a:p>
        </p:txBody>
      </p:sp>
      <p:sp>
        <p:nvSpPr>
          <p:cNvPr id="285699" name="Rectangle 3"/>
          <p:cNvSpPr>
            <a:spLocks noGrp="1" noChangeArrowheads="1"/>
          </p:cNvSpPr>
          <p:nvPr>
            <p:ph type="body" idx="1"/>
          </p:nvPr>
        </p:nvSpPr>
        <p:spPr>
          <a:xfrm>
            <a:off x="395288" y="1773238"/>
            <a:ext cx="8748712" cy="4751387"/>
          </a:xfrm>
        </p:spPr>
        <p:txBody>
          <a:bodyPr/>
          <a:lstStyle/>
          <a:p>
            <a:pPr eaLnBrk="1" hangingPunct="1">
              <a:lnSpc>
                <a:spcPct val="120000"/>
              </a:lnSpc>
              <a:buFont typeface="Wingdings" pitchFamily="2" charset="2"/>
              <a:buNone/>
            </a:pPr>
            <a:r>
              <a:rPr lang="en-US" altLang="zh-CN" b="1">
                <a:latin typeface="华文细黑" pitchFamily="2" charset="-122"/>
                <a:ea typeface="华文细黑" pitchFamily="2" charset="-122"/>
              </a:rPr>
              <a:t>1</a:t>
            </a:r>
            <a:r>
              <a:rPr lang="zh-CN" altLang="en-US" b="1">
                <a:latin typeface="华文细黑" pitchFamily="2" charset="-122"/>
                <a:ea typeface="华文细黑" pitchFamily="2" charset="-122"/>
              </a:rPr>
              <a:t>）扫描原图，找到第一个像素值为</a:t>
            </a:r>
            <a:r>
              <a:rPr lang="en-US" altLang="zh-CN" b="1">
                <a:latin typeface="华文细黑" pitchFamily="2" charset="-122"/>
                <a:ea typeface="华文细黑" pitchFamily="2" charset="-122"/>
              </a:rPr>
              <a:t>0</a:t>
            </a:r>
            <a:r>
              <a:rPr lang="zh-CN" altLang="en-US" b="1">
                <a:latin typeface="华文细黑" pitchFamily="2" charset="-122"/>
                <a:ea typeface="华文细黑" pitchFamily="2" charset="-122"/>
              </a:rPr>
              <a:t>的背景点；</a:t>
            </a:r>
          </a:p>
          <a:p>
            <a:pPr eaLnBrk="1" hangingPunct="1">
              <a:lnSpc>
                <a:spcPct val="120000"/>
              </a:lnSpc>
              <a:buFont typeface="Wingdings" pitchFamily="2" charset="2"/>
              <a:buNone/>
            </a:pPr>
            <a:r>
              <a:rPr lang="en-US" altLang="zh-CN" b="1">
                <a:latin typeface="华文细黑" pitchFamily="2" charset="-122"/>
                <a:ea typeface="华文细黑" pitchFamily="2" charset="-122"/>
              </a:rPr>
              <a:t>2</a:t>
            </a:r>
            <a:r>
              <a:rPr lang="zh-CN" altLang="en-US" b="1">
                <a:latin typeface="华文细黑" pitchFamily="2" charset="-122"/>
                <a:ea typeface="华文细黑" pitchFamily="2" charset="-122"/>
              </a:rPr>
              <a:t>）将预先设定好形状以及原点位置的结构元素的原点移到该点；</a:t>
            </a:r>
          </a:p>
          <a:p>
            <a:pPr eaLnBrk="1" hangingPunct="1">
              <a:lnSpc>
                <a:spcPct val="120000"/>
              </a:lnSpc>
              <a:buFont typeface="Wingdings" pitchFamily="2" charset="2"/>
              <a:buNone/>
            </a:pPr>
            <a:r>
              <a:rPr lang="en-US" altLang="zh-CN" sz="2400" b="1">
                <a:latin typeface="华文细黑" pitchFamily="2" charset="-122"/>
                <a:ea typeface="华文细黑" pitchFamily="2" charset="-122"/>
              </a:rPr>
              <a:t>3</a:t>
            </a:r>
            <a:r>
              <a:rPr lang="zh-CN" altLang="en-US" sz="2400" b="1">
                <a:latin typeface="华文细黑" pitchFamily="2" charset="-122"/>
                <a:ea typeface="华文细黑" pitchFamily="2" charset="-122"/>
              </a:rPr>
              <a:t>）判断该结构元素所覆盖的像素值是否存在为</a:t>
            </a:r>
            <a:r>
              <a:rPr lang="en-US" altLang="zh-CN" sz="2400" b="1">
                <a:latin typeface="华文细黑" pitchFamily="2" charset="-122"/>
                <a:ea typeface="华文细黑" pitchFamily="2" charset="-122"/>
              </a:rPr>
              <a:t>1</a:t>
            </a:r>
            <a:r>
              <a:rPr lang="zh-CN" altLang="en-US" sz="2400" b="1">
                <a:latin typeface="华文细黑" pitchFamily="2" charset="-122"/>
                <a:ea typeface="华文细黑" pitchFamily="2" charset="-122"/>
              </a:rPr>
              <a:t>的目标点：</a:t>
            </a:r>
          </a:p>
          <a:p>
            <a:pPr eaLnBrk="1" hangingPunct="1">
              <a:lnSpc>
                <a:spcPct val="120000"/>
              </a:lnSpc>
              <a:buFont typeface="Wingdings" pitchFamily="2" charset="2"/>
              <a:buNone/>
            </a:pPr>
            <a:r>
              <a:rPr lang="zh-CN" altLang="en-US" b="1">
                <a:latin typeface="华文细黑" pitchFamily="2" charset="-122"/>
                <a:ea typeface="华文细黑" pitchFamily="2" charset="-122"/>
              </a:rPr>
              <a:t>   </a:t>
            </a:r>
            <a:r>
              <a:rPr lang="zh-CN" altLang="en-US" sz="2400" b="1" i="1">
                <a:solidFill>
                  <a:schemeClr val="tx2"/>
                </a:solidFill>
                <a:latin typeface="华文细黑" pitchFamily="2" charset="-122"/>
                <a:ea typeface="华文细黑" pitchFamily="2" charset="-122"/>
              </a:rPr>
              <a:t>如果是，则膨胀后图像中的相同位置上的像素值为</a:t>
            </a:r>
            <a:r>
              <a:rPr lang="en-US" altLang="zh-CN" sz="2400" b="1" i="1">
                <a:solidFill>
                  <a:schemeClr val="tx2"/>
                </a:solidFill>
                <a:latin typeface="华文细黑" pitchFamily="2" charset="-122"/>
                <a:ea typeface="华文细黑" pitchFamily="2" charset="-122"/>
              </a:rPr>
              <a:t>1</a:t>
            </a:r>
            <a:r>
              <a:rPr lang="zh-CN" altLang="en-US" sz="2400" b="1" i="1">
                <a:solidFill>
                  <a:schemeClr val="tx2"/>
                </a:solidFill>
                <a:latin typeface="华文细黑" pitchFamily="2" charset="-122"/>
                <a:ea typeface="华文细黑" pitchFamily="2" charset="-122"/>
              </a:rPr>
              <a:t>；</a:t>
            </a:r>
          </a:p>
          <a:p>
            <a:pPr eaLnBrk="1" hangingPunct="1">
              <a:lnSpc>
                <a:spcPct val="120000"/>
              </a:lnSpc>
              <a:buFont typeface="Wingdings" pitchFamily="2" charset="2"/>
              <a:buNone/>
            </a:pPr>
            <a:r>
              <a:rPr lang="zh-CN" altLang="en-US" sz="2400" b="1">
                <a:latin typeface="华文细黑" pitchFamily="2" charset="-122"/>
                <a:ea typeface="华文细黑" pitchFamily="2" charset="-122"/>
              </a:rPr>
              <a:t>  </a:t>
            </a:r>
            <a:r>
              <a:rPr lang="zh-CN" altLang="en-US" sz="2400" b="1" i="1">
                <a:solidFill>
                  <a:srgbClr val="FF3399"/>
                </a:solidFill>
                <a:latin typeface="华文细黑" pitchFamily="2" charset="-122"/>
                <a:ea typeface="华文细黑" pitchFamily="2" charset="-122"/>
              </a:rPr>
              <a:t>如果不是，则膨胀后图像中的相同位置上的像素值为</a:t>
            </a:r>
            <a:r>
              <a:rPr lang="en-US" altLang="zh-CN" sz="2400" b="1" i="1">
                <a:solidFill>
                  <a:srgbClr val="FF3399"/>
                </a:solidFill>
                <a:latin typeface="华文细黑" pitchFamily="2" charset="-122"/>
                <a:ea typeface="华文细黑" pitchFamily="2" charset="-122"/>
              </a:rPr>
              <a:t>0</a:t>
            </a:r>
            <a:r>
              <a:rPr lang="zh-CN" altLang="en-US" sz="2400" b="1" i="1">
                <a:solidFill>
                  <a:srgbClr val="FF3399"/>
                </a:solidFill>
                <a:latin typeface="华文细黑" pitchFamily="2" charset="-122"/>
                <a:ea typeface="华文细黑" pitchFamily="2" charset="-122"/>
              </a:rPr>
              <a:t>；</a:t>
            </a:r>
          </a:p>
          <a:p>
            <a:pPr eaLnBrk="1" hangingPunct="1">
              <a:lnSpc>
                <a:spcPct val="120000"/>
              </a:lnSpc>
              <a:buFont typeface="Wingdings" pitchFamily="2" charset="2"/>
              <a:buNone/>
            </a:pPr>
            <a:r>
              <a:rPr lang="en-US" altLang="zh-CN" b="1">
                <a:latin typeface="华文细黑" pitchFamily="2" charset="-122"/>
                <a:ea typeface="华文细黑" pitchFamily="2" charset="-122"/>
              </a:rPr>
              <a:t>4</a:t>
            </a:r>
            <a:r>
              <a:rPr lang="zh-CN" altLang="en-US" b="1">
                <a:latin typeface="华文细黑" pitchFamily="2" charset="-122"/>
                <a:ea typeface="华文细黑" pitchFamily="2" charset="-122"/>
              </a:rPr>
              <a:t>）重复</a:t>
            </a:r>
            <a:r>
              <a:rPr lang="en-US" altLang="zh-CN" b="1">
                <a:latin typeface="华文细黑" pitchFamily="2" charset="-122"/>
                <a:ea typeface="华文细黑" pitchFamily="2" charset="-122"/>
              </a:rPr>
              <a:t>2</a:t>
            </a:r>
            <a:r>
              <a:rPr lang="zh-CN" altLang="en-US" b="1">
                <a:latin typeface="华文细黑" pitchFamily="2" charset="-122"/>
                <a:ea typeface="华文细黑" pitchFamily="2" charset="-122"/>
              </a:rPr>
              <a:t>）和</a:t>
            </a:r>
            <a:r>
              <a:rPr lang="en-US" altLang="zh-CN" b="1">
                <a:latin typeface="华文细黑" pitchFamily="2" charset="-122"/>
                <a:ea typeface="华文细黑" pitchFamily="2" charset="-122"/>
              </a:rPr>
              <a:t>3</a:t>
            </a:r>
            <a:r>
              <a:rPr lang="zh-CN" altLang="en-US" b="1">
                <a:latin typeface="华文细黑" pitchFamily="2" charset="-122"/>
                <a:ea typeface="华文细黑" pitchFamily="2" charset="-122"/>
              </a:rPr>
              <a:t>），直到所有原图中像素处理完成。</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5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5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5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5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00113" y="476250"/>
            <a:ext cx="7011987" cy="1143000"/>
          </a:xfrm>
        </p:spPr>
        <p:txBody>
          <a:bodyPr/>
          <a:lstStyle/>
          <a:p>
            <a:pPr eaLnBrk="1" hangingPunct="1"/>
            <a:r>
              <a:rPr lang="zh-CN" altLang="en-US" sz="3600">
                <a:latin typeface="黑体" pitchFamily="2" charset="-122"/>
                <a:ea typeface="黑体" pitchFamily="2" charset="-122"/>
              </a:rPr>
              <a:t>膨胀</a:t>
            </a:r>
            <a:r>
              <a:rPr lang="zh-CN" altLang="en-US" sz="2900">
                <a:latin typeface="黑体" pitchFamily="2" charset="-122"/>
                <a:ea typeface="黑体" pitchFamily="2" charset="-122"/>
              </a:rPr>
              <a:t>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例题</a:t>
            </a:r>
            <a:endParaRPr lang="zh-CN" altLang="en-US" sz="2900">
              <a:latin typeface="黑体" pitchFamily="2" charset="-122"/>
              <a:ea typeface="黑体" pitchFamily="2" charset="-122"/>
            </a:endParaRPr>
          </a:p>
        </p:txBody>
      </p:sp>
      <p:grpSp>
        <p:nvGrpSpPr>
          <p:cNvPr id="2" name="Group 4"/>
          <p:cNvGrpSpPr>
            <a:grpSpLocks noChangeAspect="1"/>
          </p:cNvGrpSpPr>
          <p:nvPr/>
        </p:nvGrpSpPr>
        <p:grpSpPr bwMode="auto">
          <a:xfrm>
            <a:off x="1042988" y="2924175"/>
            <a:ext cx="2159000" cy="2159000"/>
            <a:chOff x="864" y="2640"/>
            <a:chExt cx="907" cy="907"/>
          </a:xfrm>
        </p:grpSpPr>
        <p:sp>
          <p:nvSpPr>
            <p:cNvPr id="31824" name="Rectangle 5"/>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25" name="Rectangle 6"/>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26" name="Rectangle 7"/>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27" name="Rectangle 8"/>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28" name="Rectangle 9"/>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29" name="Rectangle 10"/>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30" name="Rectangle 11"/>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31" name="Rectangle 12"/>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32" name="Rectangle 13"/>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33" name="Rectangle 14"/>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34" name="Rectangle 15"/>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35" name="Rectangle 16"/>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36" name="Rectangle 17"/>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37" name="Rectangle 18"/>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38" name="Rectangle 19"/>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39" name="Rectangle 20"/>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40" name="Rectangle 21"/>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41" name="Rectangle 22"/>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42" name="Rectangle 23"/>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43" name="Rectangle 24"/>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44" name="Rectangle 25"/>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45" name="Rectangle 26"/>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46" name="Rectangle 27"/>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47" name="Rectangle 28"/>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48" name="Rectangle 29"/>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49" name="Rectangle 30"/>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50" name="Rectangle 31"/>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51" name="Rectangle 32"/>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52" name="Rectangle 33"/>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53" name="Rectangle 34"/>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54" name="Rectangle 35"/>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55" name="Rectangle 36"/>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56" name="Rectangle 37"/>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57" name="Rectangle 38"/>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58" name="Rectangle 39"/>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59" name="Rectangle 40"/>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
        <p:nvSpPr>
          <p:cNvPr id="287785" name="AutoShape 41"/>
          <p:cNvSpPr>
            <a:spLocks noChangeArrowheads="1"/>
          </p:cNvSpPr>
          <p:nvPr/>
        </p:nvSpPr>
        <p:spPr bwMode="auto">
          <a:xfrm>
            <a:off x="3995738" y="3860800"/>
            <a:ext cx="1152525" cy="792163"/>
          </a:xfrm>
          <a:prstGeom prst="rightArrow">
            <a:avLst>
              <a:gd name="adj1" fmla="val 50000"/>
              <a:gd name="adj2" fmla="val 36373"/>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 name="Group 215"/>
          <p:cNvGrpSpPr>
            <a:grpSpLocks noChangeAspect="1"/>
          </p:cNvGrpSpPr>
          <p:nvPr/>
        </p:nvGrpSpPr>
        <p:grpSpPr bwMode="auto">
          <a:xfrm>
            <a:off x="5867400" y="2997200"/>
            <a:ext cx="2159000" cy="2159000"/>
            <a:chOff x="864" y="2640"/>
            <a:chExt cx="907" cy="907"/>
          </a:xfrm>
        </p:grpSpPr>
        <p:sp>
          <p:nvSpPr>
            <p:cNvPr id="31788" name="Rectangle 216"/>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789" name="Rectangle 217"/>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790" name="Rectangle 218"/>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791" name="Rectangle 219"/>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792" name="Rectangle 220"/>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793" name="Rectangle 221"/>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794" name="Rectangle 222"/>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795" name="Rectangle 223"/>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796" name="Rectangle 224"/>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797" name="Rectangle 225"/>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798" name="Rectangle 226"/>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799" name="Rectangle 227"/>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00" name="Rectangle 228"/>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01" name="Rectangle 229"/>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02" name="Rectangle 230"/>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03" name="Rectangle 231"/>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04" name="Rectangle 232"/>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05" name="Rectangle 233"/>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06" name="Rectangle 234"/>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07" name="Rectangle 235"/>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08" name="Rectangle 236"/>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09" name="Rectangle 237"/>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10" name="Rectangle 238"/>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11" name="Rectangle 239"/>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12" name="Rectangle 240"/>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13" name="Rectangle 241"/>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14" name="Rectangle 242"/>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15" name="Rectangle 243"/>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16" name="Rectangle 244"/>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17" name="Rectangle 245"/>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18" name="Rectangle 246"/>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19" name="Rectangle 247"/>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20" name="Rectangle 248"/>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21" name="Rectangle 249"/>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1822" name="Rectangle 250"/>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823" name="Rectangle 251"/>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4" name="Group 252"/>
          <p:cNvGrpSpPr>
            <a:grpSpLocks noChangeAspect="1"/>
          </p:cNvGrpSpPr>
          <p:nvPr/>
        </p:nvGrpSpPr>
        <p:grpSpPr bwMode="auto">
          <a:xfrm>
            <a:off x="1763713" y="2924175"/>
            <a:ext cx="719137" cy="719138"/>
            <a:chOff x="1248" y="1584"/>
            <a:chExt cx="305" cy="305"/>
          </a:xfrm>
        </p:grpSpPr>
        <p:grpSp>
          <p:nvGrpSpPr>
            <p:cNvPr id="31782" name="Group 253"/>
            <p:cNvGrpSpPr>
              <a:grpSpLocks noChangeAspect="1"/>
            </p:cNvGrpSpPr>
            <p:nvPr/>
          </p:nvGrpSpPr>
          <p:grpSpPr bwMode="auto">
            <a:xfrm>
              <a:off x="1248" y="1584"/>
              <a:ext cx="305" cy="305"/>
              <a:chOff x="336" y="3072"/>
              <a:chExt cx="305" cy="305"/>
            </a:xfrm>
          </p:grpSpPr>
          <p:sp>
            <p:nvSpPr>
              <p:cNvPr id="31784" name="Rectangle 254"/>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31785" name="Rectangle 255"/>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p:spPr>
            <p:txBody>
              <a:bodyPr wrap="none" anchor="ctr"/>
              <a:lstStyle/>
              <a:p>
                <a:endParaRPr lang="zh-CN" altLang="en-US"/>
              </a:p>
            </p:txBody>
          </p:sp>
          <p:sp>
            <p:nvSpPr>
              <p:cNvPr id="31786" name="Rectangle 256"/>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31787" name="Rectangle 257"/>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grpSp>
        <p:sp>
          <p:nvSpPr>
            <p:cNvPr id="31783" name="Oval 258"/>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 name="Group 259"/>
          <p:cNvGrpSpPr>
            <a:grpSpLocks noChangeAspect="1"/>
          </p:cNvGrpSpPr>
          <p:nvPr/>
        </p:nvGrpSpPr>
        <p:grpSpPr bwMode="auto">
          <a:xfrm>
            <a:off x="3995738" y="3141663"/>
            <a:ext cx="719137" cy="719137"/>
            <a:chOff x="1248" y="1584"/>
            <a:chExt cx="305" cy="305"/>
          </a:xfrm>
        </p:grpSpPr>
        <p:grpSp>
          <p:nvGrpSpPr>
            <p:cNvPr id="31776" name="Group 260"/>
            <p:cNvGrpSpPr>
              <a:grpSpLocks noChangeAspect="1"/>
            </p:cNvGrpSpPr>
            <p:nvPr/>
          </p:nvGrpSpPr>
          <p:grpSpPr bwMode="auto">
            <a:xfrm>
              <a:off x="1248" y="1584"/>
              <a:ext cx="305" cy="305"/>
              <a:chOff x="336" y="3072"/>
              <a:chExt cx="305" cy="305"/>
            </a:xfrm>
          </p:grpSpPr>
          <p:sp>
            <p:nvSpPr>
              <p:cNvPr id="31778" name="Rectangle 261"/>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31779" name="Rectangle 262"/>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p:spPr>
            <p:txBody>
              <a:bodyPr wrap="none" anchor="ctr"/>
              <a:lstStyle/>
              <a:p>
                <a:endParaRPr lang="zh-CN" altLang="en-US"/>
              </a:p>
            </p:txBody>
          </p:sp>
          <p:sp>
            <p:nvSpPr>
              <p:cNvPr id="31780" name="Rectangle 263"/>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31781" name="Rectangle 264"/>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grpSp>
        <p:sp>
          <p:nvSpPr>
            <p:cNvPr id="31777" name="Oval 265"/>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288010" name="Rectangle 266"/>
          <p:cNvSpPr>
            <a:spLocks noChangeAspect="1" noChangeArrowheads="1"/>
          </p:cNvSpPr>
          <p:nvPr/>
        </p:nvSpPr>
        <p:spPr bwMode="auto">
          <a:xfrm>
            <a:off x="6588125" y="2997200"/>
            <a:ext cx="360363" cy="36036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8011" name="Rectangle 267"/>
          <p:cNvSpPr>
            <a:spLocks noChangeAspect="1" noChangeArrowheads="1"/>
          </p:cNvSpPr>
          <p:nvPr/>
        </p:nvSpPr>
        <p:spPr bwMode="auto">
          <a:xfrm>
            <a:off x="5872163" y="3716338"/>
            <a:ext cx="360362" cy="36036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88012" name="Rectangle 268"/>
          <p:cNvSpPr>
            <a:spLocks noChangeAspect="1" noChangeArrowheads="1"/>
          </p:cNvSpPr>
          <p:nvPr/>
        </p:nvSpPr>
        <p:spPr bwMode="auto">
          <a:xfrm>
            <a:off x="5867400" y="4076700"/>
            <a:ext cx="360363" cy="36036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8013" name="Rectangle 269"/>
          <p:cNvSpPr>
            <a:spLocks noChangeAspect="1" noChangeArrowheads="1"/>
          </p:cNvSpPr>
          <p:nvPr/>
        </p:nvSpPr>
        <p:spPr bwMode="auto">
          <a:xfrm>
            <a:off x="6948488" y="4076700"/>
            <a:ext cx="360362" cy="36036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8014" name="Rectangle 270"/>
          <p:cNvSpPr>
            <a:spLocks noChangeAspect="1" noChangeArrowheads="1"/>
          </p:cNvSpPr>
          <p:nvPr/>
        </p:nvSpPr>
        <p:spPr bwMode="auto">
          <a:xfrm>
            <a:off x="6588125" y="3357563"/>
            <a:ext cx="360363" cy="360362"/>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nvGrpSpPr>
          <p:cNvPr id="8" name="Group 271"/>
          <p:cNvGrpSpPr>
            <a:grpSpLocks noChangeAspect="1"/>
          </p:cNvGrpSpPr>
          <p:nvPr/>
        </p:nvGrpSpPr>
        <p:grpSpPr bwMode="auto">
          <a:xfrm>
            <a:off x="1763713" y="3284538"/>
            <a:ext cx="719137" cy="719137"/>
            <a:chOff x="1248" y="1584"/>
            <a:chExt cx="305" cy="305"/>
          </a:xfrm>
        </p:grpSpPr>
        <p:grpSp>
          <p:nvGrpSpPr>
            <p:cNvPr id="31770" name="Group 272"/>
            <p:cNvGrpSpPr>
              <a:grpSpLocks noChangeAspect="1"/>
            </p:cNvGrpSpPr>
            <p:nvPr/>
          </p:nvGrpSpPr>
          <p:grpSpPr bwMode="auto">
            <a:xfrm>
              <a:off x="1248" y="1584"/>
              <a:ext cx="305" cy="305"/>
              <a:chOff x="336" y="3072"/>
              <a:chExt cx="305" cy="305"/>
            </a:xfrm>
          </p:grpSpPr>
          <p:sp>
            <p:nvSpPr>
              <p:cNvPr id="31772" name="Rectangle 273"/>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31773" name="Rectangle 274"/>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p:spPr>
            <p:txBody>
              <a:bodyPr wrap="none" anchor="ctr"/>
              <a:lstStyle/>
              <a:p>
                <a:endParaRPr lang="zh-CN" altLang="en-US"/>
              </a:p>
            </p:txBody>
          </p:sp>
          <p:sp>
            <p:nvSpPr>
              <p:cNvPr id="31774" name="Rectangle 275"/>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31775" name="Rectangle 276"/>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grpSp>
        <p:sp>
          <p:nvSpPr>
            <p:cNvPr id="31771" name="Oval 277"/>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0" name="Group 278"/>
          <p:cNvGrpSpPr>
            <a:grpSpLocks noChangeAspect="1"/>
          </p:cNvGrpSpPr>
          <p:nvPr/>
        </p:nvGrpSpPr>
        <p:grpSpPr bwMode="auto">
          <a:xfrm>
            <a:off x="1042988" y="3644900"/>
            <a:ext cx="719137" cy="719138"/>
            <a:chOff x="1248" y="1584"/>
            <a:chExt cx="305" cy="305"/>
          </a:xfrm>
        </p:grpSpPr>
        <p:grpSp>
          <p:nvGrpSpPr>
            <p:cNvPr id="31764" name="Group 279"/>
            <p:cNvGrpSpPr>
              <a:grpSpLocks noChangeAspect="1"/>
            </p:cNvGrpSpPr>
            <p:nvPr/>
          </p:nvGrpSpPr>
          <p:grpSpPr bwMode="auto">
            <a:xfrm>
              <a:off x="1248" y="1584"/>
              <a:ext cx="305" cy="305"/>
              <a:chOff x="336" y="3072"/>
              <a:chExt cx="305" cy="305"/>
            </a:xfrm>
          </p:grpSpPr>
          <p:sp>
            <p:nvSpPr>
              <p:cNvPr id="31766" name="Rectangle 280"/>
              <p:cNvSpPr>
                <a:spLocks noChangeAspect="1" noChangeArrowheads="1"/>
              </p:cNvSpPr>
              <p:nvPr/>
            </p:nvSpPr>
            <p:spPr bwMode="auto">
              <a:xfrm>
                <a:off x="336" y="3072"/>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31767" name="Rectangle 281"/>
              <p:cNvSpPr>
                <a:spLocks noChangeAspect="1" noChangeArrowheads="1"/>
              </p:cNvSpPr>
              <p:nvPr/>
            </p:nvSpPr>
            <p:spPr bwMode="auto">
              <a:xfrm>
                <a:off x="488" y="3072"/>
                <a:ext cx="153" cy="153"/>
              </a:xfrm>
              <a:prstGeom prst="rect">
                <a:avLst/>
              </a:prstGeom>
              <a:solidFill>
                <a:schemeClr val="bg1">
                  <a:alpha val="50195"/>
                </a:schemeClr>
              </a:solidFill>
              <a:ln w="9525">
                <a:solidFill>
                  <a:schemeClr val="tx1"/>
                </a:solidFill>
                <a:miter lim="800000"/>
                <a:headEnd/>
                <a:tailEnd/>
              </a:ln>
            </p:spPr>
            <p:txBody>
              <a:bodyPr wrap="none" anchor="ctr"/>
              <a:lstStyle/>
              <a:p>
                <a:endParaRPr lang="zh-CN" altLang="en-US"/>
              </a:p>
            </p:txBody>
          </p:sp>
          <p:sp>
            <p:nvSpPr>
              <p:cNvPr id="31768" name="Rectangle 282"/>
              <p:cNvSpPr>
                <a:spLocks noChangeAspect="1" noChangeArrowheads="1"/>
              </p:cNvSpPr>
              <p:nvPr/>
            </p:nvSpPr>
            <p:spPr bwMode="auto">
              <a:xfrm>
                <a:off x="336"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sp>
            <p:nvSpPr>
              <p:cNvPr id="31769" name="Rectangle 283"/>
              <p:cNvSpPr>
                <a:spLocks noChangeAspect="1" noChangeArrowheads="1"/>
              </p:cNvSpPr>
              <p:nvPr/>
            </p:nvSpPr>
            <p:spPr bwMode="auto">
              <a:xfrm>
                <a:off x="488" y="3224"/>
                <a:ext cx="153" cy="153"/>
              </a:xfrm>
              <a:prstGeom prst="rect">
                <a:avLst/>
              </a:prstGeom>
              <a:solidFill>
                <a:srgbClr val="FF66FF">
                  <a:alpha val="50195"/>
                </a:srgbClr>
              </a:solidFill>
              <a:ln w="9525">
                <a:solidFill>
                  <a:schemeClr val="tx1"/>
                </a:solidFill>
                <a:miter lim="800000"/>
                <a:headEnd/>
                <a:tailEnd/>
              </a:ln>
            </p:spPr>
            <p:txBody>
              <a:bodyPr wrap="none" anchor="ctr"/>
              <a:lstStyle/>
              <a:p>
                <a:endParaRPr lang="zh-CN" altLang="en-US"/>
              </a:p>
            </p:txBody>
          </p:sp>
        </p:grpSp>
        <p:sp>
          <p:nvSpPr>
            <p:cNvPr id="31765" name="Oval 284"/>
            <p:cNvSpPr>
              <a:spLocks noChangeAspect="1"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288029" name="Rectangle 285"/>
          <p:cNvSpPr>
            <a:spLocks noChangeAspect="1" noChangeArrowheads="1"/>
          </p:cNvSpPr>
          <p:nvPr/>
        </p:nvSpPr>
        <p:spPr bwMode="auto">
          <a:xfrm>
            <a:off x="6948488" y="4437063"/>
            <a:ext cx="360362" cy="360362"/>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8030" name="Rectangle 286"/>
          <p:cNvSpPr>
            <a:spLocks noChangeAspect="1" noChangeArrowheads="1"/>
          </p:cNvSpPr>
          <p:nvPr/>
        </p:nvSpPr>
        <p:spPr bwMode="auto">
          <a:xfrm>
            <a:off x="6588125" y="4076700"/>
            <a:ext cx="360363" cy="36036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8031" name="Rectangle 287"/>
          <p:cNvSpPr>
            <a:spLocks noChangeAspect="1" noChangeArrowheads="1"/>
          </p:cNvSpPr>
          <p:nvPr/>
        </p:nvSpPr>
        <p:spPr bwMode="auto">
          <a:xfrm>
            <a:off x="6227763" y="4076700"/>
            <a:ext cx="360362" cy="36036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8032" name="Rectangle 288"/>
          <p:cNvSpPr>
            <a:spLocks noChangeAspect="1" noChangeArrowheads="1"/>
          </p:cNvSpPr>
          <p:nvPr/>
        </p:nvSpPr>
        <p:spPr bwMode="auto">
          <a:xfrm>
            <a:off x="7308850" y="4076700"/>
            <a:ext cx="360363" cy="36036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88033" name="Rectangle 289"/>
          <p:cNvSpPr>
            <a:spLocks noChangeAspect="1" noChangeArrowheads="1"/>
          </p:cNvSpPr>
          <p:nvPr/>
        </p:nvSpPr>
        <p:spPr bwMode="auto">
          <a:xfrm>
            <a:off x="5867400" y="4437063"/>
            <a:ext cx="360363" cy="360362"/>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16" name="Rectangle 248"/>
          <p:cNvSpPr>
            <a:spLocks noChangeAspect="1" noChangeArrowheads="1"/>
          </p:cNvSpPr>
          <p:nvPr/>
        </p:nvSpPr>
        <p:spPr bwMode="auto">
          <a:xfrm>
            <a:off x="7668287" y="4070748"/>
            <a:ext cx="364197" cy="364197"/>
          </a:xfrm>
          <a:prstGeom prst="rect">
            <a:avLst/>
          </a:prstGeom>
          <a:solidFill>
            <a:schemeClr val="tx1"/>
          </a:solidFill>
          <a:ln w="9525">
            <a:solidFill>
              <a:schemeClr val="tx1"/>
            </a:solidFill>
            <a:miter lim="800000"/>
            <a:headEnd/>
            <a:tailEnd/>
          </a:ln>
        </p:spPr>
        <p:txBody>
          <a:bodyPr wrap="none" anchor="ct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785"/>
                                        </p:tgtEl>
                                        <p:attrNameLst>
                                          <p:attrName>style.visibility</p:attrName>
                                        </p:attrNameLst>
                                      </p:cBhvr>
                                      <p:to>
                                        <p:strVal val="visible"/>
                                      </p:to>
                                    </p:set>
                                    <p:animEffect transition="in" filter="blinds(horizontal)">
                                      <p:cBhvr>
                                        <p:cTn id="12" dur="500"/>
                                        <p:tgtEl>
                                          <p:spTgt spid="2877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8010"/>
                                        </p:tgtEl>
                                        <p:attrNameLst>
                                          <p:attrName>style.visibility</p:attrName>
                                        </p:attrNameLst>
                                      </p:cBhvr>
                                      <p:to>
                                        <p:strVal val="visible"/>
                                      </p:to>
                                    </p:set>
                                    <p:animEffect transition="in" filter="blinds(horizontal)">
                                      <p:cBhvr>
                                        <p:cTn id="32" dur="500"/>
                                        <p:tgtEl>
                                          <p:spTgt spid="2880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nodeType="clickEffect">
                                  <p:stCondLst>
                                    <p:cond delay="0"/>
                                  </p:stCondLst>
                                  <p:childTnLst>
                                    <p:animEffect transition="out" filter="blinds(horizontal)">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8014"/>
                                        </p:tgtEl>
                                        <p:attrNameLst>
                                          <p:attrName>style.visibility</p:attrName>
                                        </p:attrNameLst>
                                      </p:cBhvr>
                                      <p:to>
                                        <p:strVal val="visible"/>
                                      </p:to>
                                    </p:set>
                                    <p:animEffect transition="in" filter="blinds(horizontal)">
                                      <p:cBhvr>
                                        <p:cTn id="47" dur="500"/>
                                        <p:tgtEl>
                                          <p:spTgt spid="2880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nodeType="clickEffect">
                                  <p:stCondLst>
                                    <p:cond delay="0"/>
                                  </p:stCondLst>
                                  <p:childTnLst>
                                    <p:animEffect transition="out" filter="blinds(horizontal)">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8011"/>
                                        </p:tgtEl>
                                        <p:attrNameLst>
                                          <p:attrName>style.visibility</p:attrName>
                                        </p:attrNameLst>
                                      </p:cBhvr>
                                      <p:to>
                                        <p:strVal val="visible"/>
                                      </p:to>
                                    </p:set>
                                    <p:animEffect transition="in" filter="blinds(horizontal)">
                                      <p:cBhvr>
                                        <p:cTn id="62" dur="500"/>
                                        <p:tgtEl>
                                          <p:spTgt spid="28801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88012"/>
                                        </p:tgtEl>
                                        <p:attrNameLst>
                                          <p:attrName>style.visibility</p:attrName>
                                        </p:attrNameLst>
                                      </p:cBhvr>
                                      <p:to>
                                        <p:strVal val="visible"/>
                                      </p:to>
                                    </p:set>
                                    <p:animEffect transition="in" filter="blinds(horizontal)">
                                      <p:cBhvr>
                                        <p:cTn id="67" dur="500"/>
                                        <p:tgtEl>
                                          <p:spTgt spid="28801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88031"/>
                                        </p:tgtEl>
                                        <p:attrNameLst>
                                          <p:attrName>style.visibility</p:attrName>
                                        </p:attrNameLst>
                                      </p:cBhvr>
                                      <p:to>
                                        <p:strVal val="visible"/>
                                      </p:to>
                                    </p:set>
                                    <p:animEffect transition="in" filter="blinds(horizontal)">
                                      <p:cBhvr>
                                        <p:cTn id="72" dur="500"/>
                                        <p:tgtEl>
                                          <p:spTgt spid="28803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88030"/>
                                        </p:tgtEl>
                                        <p:attrNameLst>
                                          <p:attrName>style.visibility</p:attrName>
                                        </p:attrNameLst>
                                      </p:cBhvr>
                                      <p:to>
                                        <p:strVal val="visible"/>
                                      </p:to>
                                    </p:set>
                                    <p:animEffect transition="in" filter="blinds(horizontal)">
                                      <p:cBhvr>
                                        <p:cTn id="77" dur="500"/>
                                        <p:tgtEl>
                                          <p:spTgt spid="28803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88013"/>
                                        </p:tgtEl>
                                        <p:attrNameLst>
                                          <p:attrName>style.visibility</p:attrName>
                                        </p:attrNameLst>
                                      </p:cBhvr>
                                      <p:to>
                                        <p:strVal val="visible"/>
                                      </p:to>
                                    </p:set>
                                    <p:animEffect transition="in" filter="blinds(horizontal)">
                                      <p:cBhvr>
                                        <p:cTn id="82" dur="500"/>
                                        <p:tgtEl>
                                          <p:spTgt spid="28801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88032"/>
                                        </p:tgtEl>
                                        <p:attrNameLst>
                                          <p:attrName>style.visibility</p:attrName>
                                        </p:attrNameLst>
                                      </p:cBhvr>
                                      <p:to>
                                        <p:strVal val="visible"/>
                                      </p:to>
                                    </p:set>
                                    <p:animEffect transition="in" filter="blinds(horizontal)">
                                      <p:cBhvr>
                                        <p:cTn id="87" dur="500"/>
                                        <p:tgtEl>
                                          <p:spTgt spid="28803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88033"/>
                                        </p:tgtEl>
                                        <p:attrNameLst>
                                          <p:attrName>style.visibility</p:attrName>
                                        </p:attrNameLst>
                                      </p:cBhvr>
                                      <p:to>
                                        <p:strVal val="visible"/>
                                      </p:to>
                                    </p:set>
                                    <p:animEffect transition="in" filter="blinds(horizontal)">
                                      <p:cBhvr>
                                        <p:cTn id="92" dur="500"/>
                                        <p:tgtEl>
                                          <p:spTgt spid="28803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88029"/>
                                        </p:tgtEl>
                                        <p:attrNameLst>
                                          <p:attrName>style.visibility</p:attrName>
                                        </p:attrNameLst>
                                      </p:cBhvr>
                                      <p:to>
                                        <p:strVal val="visible"/>
                                      </p:to>
                                    </p:set>
                                    <p:animEffect transition="in" filter="blinds(horizontal)">
                                      <p:cBhvr>
                                        <p:cTn id="97" dur="500"/>
                                        <p:tgtEl>
                                          <p:spTgt spid="288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85" grpId="0" animBg="1"/>
      <p:bldP spid="288010" grpId="0" animBg="1"/>
      <p:bldP spid="288011" grpId="0" animBg="1"/>
      <p:bldP spid="288012" grpId="0" animBg="1"/>
      <p:bldP spid="288013" grpId="0" animBg="1"/>
      <p:bldP spid="288014" grpId="0" animBg="1"/>
      <p:bldP spid="288029" grpId="0" animBg="1"/>
      <p:bldP spid="288030" grpId="0" animBg="1"/>
      <p:bldP spid="288031" grpId="0" animBg="1"/>
      <p:bldP spid="288032" grpId="0" animBg="1"/>
      <p:bldP spid="28803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50950" y="533400"/>
            <a:ext cx="7011988" cy="1143000"/>
          </a:xfrm>
        </p:spPr>
        <p:txBody>
          <a:bodyPr/>
          <a:lstStyle/>
          <a:p>
            <a:pPr eaLnBrk="1" hangingPunct="1"/>
            <a:r>
              <a:rPr lang="zh-CN" altLang="en-US" sz="3600">
                <a:latin typeface="黑体" pitchFamily="2" charset="-122"/>
                <a:ea typeface="黑体" pitchFamily="2" charset="-122"/>
              </a:rPr>
              <a:t>膨胀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应用</a:t>
            </a:r>
          </a:p>
        </p:txBody>
      </p:sp>
      <p:sp>
        <p:nvSpPr>
          <p:cNvPr id="289795" name="Text Box 3"/>
          <p:cNvSpPr txBox="1">
            <a:spLocks noChangeArrowheads="1"/>
          </p:cNvSpPr>
          <p:nvPr/>
        </p:nvSpPr>
        <p:spPr bwMode="auto">
          <a:xfrm>
            <a:off x="755650" y="2636838"/>
            <a:ext cx="7697788" cy="1800225"/>
          </a:xfrm>
          <a:prstGeom prst="rect">
            <a:avLst/>
          </a:prstGeom>
          <a:noFill/>
          <a:ln w="9525">
            <a:noFill/>
            <a:miter lim="800000"/>
            <a:headEnd/>
            <a:tailEnd/>
          </a:ln>
        </p:spPr>
        <p:txBody>
          <a:bodyPr>
            <a:spAutoFit/>
          </a:bodyPr>
          <a:lstStyle/>
          <a:p>
            <a:pPr>
              <a:lnSpc>
                <a:spcPct val="150000"/>
              </a:lnSpc>
              <a:spcBef>
                <a:spcPct val="50000"/>
              </a:spcBef>
              <a:buClr>
                <a:schemeClr val="tx2"/>
              </a:buClr>
              <a:buFont typeface="Wingdings" pitchFamily="2" charset="2"/>
              <a:buChar char="n"/>
            </a:pPr>
            <a:r>
              <a:rPr kumimoji="1" lang="en-US" altLang="zh-CN" sz="2400">
                <a:latin typeface="黑体" pitchFamily="2" charset="-122"/>
                <a:ea typeface="黑体" pitchFamily="2" charset="-122"/>
              </a:rPr>
              <a:t> </a:t>
            </a:r>
            <a:r>
              <a:rPr kumimoji="1" lang="zh-CN" altLang="en-US" sz="3200" b="1">
                <a:latin typeface="华文细黑" pitchFamily="2" charset="-122"/>
                <a:ea typeface="华文细黑" pitchFamily="2" charset="-122"/>
                <a:hlinkClick r:id="rId2" action="ppaction://hlinksldjump"/>
              </a:rPr>
              <a:t>膨胀处理</a:t>
            </a:r>
            <a:r>
              <a:rPr kumimoji="1" lang="zh-CN" altLang="en-US" sz="3200" b="1">
                <a:latin typeface="华文细黑" pitchFamily="2" charset="-122"/>
                <a:ea typeface="华文细黑" pitchFamily="2" charset="-122"/>
              </a:rPr>
              <a:t>可以将断裂开的目标物进行合</a:t>
            </a:r>
          </a:p>
          <a:p>
            <a:pPr>
              <a:lnSpc>
                <a:spcPct val="150000"/>
              </a:lnSpc>
              <a:spcBef>
                <a:spcPct val="50000"/>
              </a:spcBef>
              <a:buClr>
                <a:schemeClr val="tx2"/>
              </a:buClr>
              <a:buFont typeface="Wingdings" pitchFamily="2" charset="2"/>
              <a:buNone/>
            </a:pPr>
            <a:r>
              <a:rPr kumimoji="1" lang="zh-CN" altLang="en-US" sz="3200" b="1">
                <a:latin typeface="华文细黑" pitchFamily="2" charset="-122"/>
                <a:ea typeface="华文细黑" pitchFamily="2" charset="-122"/>
              </a:rPr>
              <a:t>   并，便于对其整体的提取。</a:t>
            </a:r>
          </a:p>
        </p:txBody>
      </p:sp>
      <p:sp>
        <p:nvSpPr>
          <p:cNvPr id="32772" name="AutoShape 4">
            <a:hlinkClick r:id="rId3" action="ppaction://hlinksldjump"/>
          </p:cNvPr>
          <p:cNvSpPr>
            <a:spLocks noChangeArrowheads="1"/>
          </p:cNvSpPr>
          <p:nvPr/>
        </p:nvSpPr>
        <p:spPr bwMode="auto">
          <a:xfrm>
            <a:off x="8027988" y="5661025"/>
            <a:ext cx="360362" cy="360363"/>
          </a:xfrm>
          <a:prstGeom prst="flowChartPunchedTape">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blinds(horizontal)">
                                      <p:cBhvr>
                                        <p:cTn id="12" dur="500"/>
                                        <p:tgtEl>
                                          <p:spTgt spid="289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27088" y="620713"/>
            <a:ext cx="7011987" cy="911225"/>
          </a:xfrm>
        </p:spPr>
        <p:txBody>
          <a:bodyPr/>
          <a:lstStyle/>
          <a:p>
            <a:pPr eaLnBrk="1" hangingPunct="1"/>
            <a:r>
              <a:rPr lang="zh-CN" altLang="en-US" sz="3600">
                <a:latin typeface="黑体" pitchFamily="2" charset="-122"/>
                <a:ea typeface="黑体" pitchFamily="2" charset="-122"/>
              </a:rPr>
              <a:t>开运算与闭运算的提出背景</a:t>
            </a:r>
          </a:p>
        </p:txBody>
      </p:sp>
      <p:sp>
        <p:nvSpPr>
          <p:cNvPr id="291843" name="Rectangle 3"/>
          <p:cNvSpPr>
            <a:spLocks noGrp="1" noChangeArrowheads="1"/>
          </p:cNvSpPr>
          <p:nvPr>
            <p:ph type="body" idx="1"/>
          </p:nvPr>
        </p:nvSpPr>
        <p:spPr>
          <a:xfrm>
            <a:off x="228600" y="2057400"/>
            <a:ext cx="8382000" cy="4038600"/>
          </a:xfrm>
        </p:spPr>
        <p:txBody>
          <a:bodyPr/>
          <a:lstStyle/>
          <a:p>
            <a:pPr eaLnBrk="1" hangingPunct="1">
              <a:lnSpc>
                <a:spcPct val="130000"/>
              </a:lnSpc>
              <a:buClr>
                <a:schemeClr val="tx2"/>
              </a:buClr>
              <a:buFont typeface="Wingdings" pitchFamily="2" charset="2"/>
              <a:buChar char="n"/>
            </a:pPr>
            <a:r>
              <a:rPr lang="zh-CN" altLang="en-US" b="1">
                <a:latin typeface="华文细黑" pitchFamily="2" charset="-122"/>
                <a:ea typeface="华文细黑" pitchFamily="2" charset="-122"/>
              </a:rPr>
              <a:t>前面介绍的膨胀与腐蚀运算，对目标物的后处理有着非常好的作用。但是，腐蚀和膨胀运算的一个缺点是，改变了原目标物的大小。</a:t>
            </a:r>
          </a:p>
          <a:p>
            <a:pPr eaLnBrk="1" hangingPunct="1">
              <a:lnSpc>
                <a:spcPct val="130000"/>
              </a:lnSpc>
              <a:buClr>
                <a:schemeClr val="tx2"/>
              </a:buClr>
              <a:buFont typeface="Wingdings" pitchFamily="2" charset="2"/>
              <a:buChar char="n"/>
            </a:pPr>
            <a:r>
              <a:rPr lang="zh-CN" altLang="en-US" b="1">
                <a:latin typeface="华文细黑" pitchFamily="2" charset="-122"/>
                <a:ea typeface="华文细黑" pitchFamily="2" charset="-122"/>
              </a:rPr>
              <a:t>为了解决这一问题，考虑到腐蚀与膨胀是一对逆运算，将膨胀与腐蚀运算同时进行。由此便构成了开运算与闭运算。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1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00113" y="620713"/>
            <a:ext cx="6337300" cy="1008062"/>
          </a:xfrm>
        </p:spPr>
        <p:txBody>
          <a:bodyPr/>
          <a:lstStyle/>
          <a:p>
            <a:pPr eaLnBrk="1" hangingPunct="1"/>
            <a:r>
              <a:rPr lang="zh-CN" altLang="en-US" sz="3600">
                <a:latin typeface="黑体" pitchFamily="2" charset="-122"/>
                <a:ea typeface="黑体" pitchFamily="2" charset="-122"/>
              </a:rPr>
              <a:t>开运算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算法原理</a:t>
            </a:r>
          </a:p>
        </p:txBody>
      </p:sp>
      <p:sp>
        <p:nvSpPr>
          <p:cNvPr id="516099" name="Rectangle 3"/>
          <p:cNvSpPr>
            <a:spLocks noGrp="1" noChangeArrowheads="1"/>
          </p:cNvSpPr>
          <p:nvPr>
            <p:ph type="body" idx="1"/>
          </p:nvPr>
        </p:nvSpPr>
        <p:spPr>
          <a:xfrm>
            <a:off x="468313" y="2276475"/>
            <a:ext cx="8135937" cy="3240088"/>
          </a:xfrm>
        </p:spPr>
        <p:txBody>
          <a:bodyPr/>
          <a:lstStyle/>
          <a:p>
            <a:pPr eaLnBrk="1" hangingPunct="1">
              <a:lnSpc>
                <a:spcPct val="120000"/>
              </a:lnSpc>
              <a:buClr>
                <a:schemeClr val="tx2"/>
              </a:buClr>
              <a:buFont typeface="Wingdings" pitchFamily="2" charset="2"/>
              <a:buChar char="n"/>
            </a:pPr>
            <a:r>
              <a:rPr lang="zh-CN" altLang="en-US" sz="3200" b="1">
                <a:latin typeface="华文细黑" pitchFamily="2" charset="-122"/>
                <a:ea typeface="华文细黑" pitchFamily="2" charset="-122"/>
              </a:rPr>
              <a:t>开运算是对原图</a:t>
            </a:r>
            <a:r>
              <a:rPr lang="zh-CN" altLang="en-US" sz="3200" b="1">
                <a:solidFill>
                  <a:srgbClr val="FF3399"/>
                </a:solidFill>
                <a:latin typeface="华文细黑" pitchFamily="2" charset="-122"/>
                <a:ea typeface="华文细黑" pitchFamily="2" charset="-122"/>
              </a:rPr>
              <a:t>先</a:t>
            </a:r>
            <a:r>
              <a:rPr lang="zh-CN" altLang="en-US" sz="3200" b="1">
                <a:latin typeface="华文细黑" pitchFamily="2" charset="-122"/>
                <a:ea typeface="华文细黑" pitchFamily="2" charset="-122"/>
              </a:rPr>
              <a:t>进行</a:t>
            </a:r>
            <a:r>
              <a:rPr lang="zh-CN" altLang="en-US" sz="3200" b="1">
                <a:solidFill>
                  <a:srgbClr val="FF3399"/>
                </a:solidFill>
                <a:latin typeface="华文细黑" pitchFamily="2" charset="-122"/>
                <a:ea typeface="华文细黑" pitchFamily="2" charset="-122"/>
              </a:rPr>
              <a:t>腐蚀</a:t>
            </a:r>
            <a:r>
              <a:rPr lang="zh-CN" altLang="en-US" sz="3200" b="1">
                <a:latin typeface="华文细黑" pitchFamily="2" charset="-122"/>
                <a:ea typeface="华文细黑" pitchFamily="2" charset="-122"/>
              </a:rPr>
              <a:t>处理，</a:t>
            </a:r>
            <a:r>
              <a:rPr lang="zh-CN" altLang="en-US" sz="3200" b="1">
                <a:solidFill>
                  <a:schemeClr val="hlink"/>
                </a:solidFill>
                <a:latin typeface="华文细黑" pitchFamily="2" charset="-122"/>
                <a:ea typeface="华文细黑" pitchFamily="2" charset="-122"/>
              </a:rPr>
              <a:t>后</a:t>
            </a:r>
            <a:r>
              <a:rPr lang="zh-CN" altLang="en-US" sz="3200" b="1">
                <a:latin typeface="华文细黑" pitchFamily="2" charset="-122"/>
                <a:ea typeface="华文细黑" pitchFamily="2" charset="-122"/>
              </a:rPr>
              <a:t>再进行</a:t>
            </a:r>
            <a:r>
              <a:rPr lang="zh-CN" altLang="en-US" sz="3200" b="1">
                <a:solidFill>
                  <a:schemeClr val="hlink"/>
                </a:solidFill>
                <a:latin typeface="华文细黑" pitchFamily="2" charset="-122"/>
                <a:ea typeface="华文细黑" pitchFamily="2" charset="-122"/>
              </a:rPr>
              <a:t>膨胀</a:t>
            </a:r>
            <a:r>
              <a:rPr lang="zh-CN" altLang="en-US" sz="3200" b="1">
                <a:latin typeface="华文细黑" pitchFamily="2" charset="-122"/>
                <a:ea typeface="华文细黑" pitchFamily="2" charset="-122"/>
              </a:rPr>
              <a:t>的处理。</a:t>
            </a:r>
          </a:p>
          <a:p>
            <a:pPr eaLnBrk="1" hangingPunct="1">
              <a:lnSpc>
                <a:spcPct val="120000"/>
              </a:lnSpc>
              <a:buClr>
                <a:schemeClr val="tx2"/>
              </a:buClr>
              <a:buFont typeface="Wingdings" pitchFamily="2" charset="2"/>
              <a:buChar char="n"/>
            </a:pPr>
            <a:r>
              <a:rPr lang="zh-CN" altLang="en-US" sz="3200" b="1">
                <a:latin typeface="华文细黑" pitchFamily="2" charset="-122"/>
                <a:ea typeface="华文细黑" pitchFamily="2" charset="-122"/>
                <a:hlinkClick r:id="rId2" action="ppaction://hlinksldjump"/>
              </a:rPr>
              <a:t>开运算</a:t>
            </a:r>
            <a:r>
              <a:rPr lang="zh-CN" altLang="en-US" sz="3200" b="1">
                <a:latin typeface="华文细黑" pitchFamily="2" charset="-122"/>
                <a:ea typeface="华文细黑" pitchFamily="2" charset="-122"/>
              </a:rPr>
              <a:t>可以在分离粘连目标物的同时，基本保持原目标物的大小。</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6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0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55650" y="765175"/>
            <a:ext cx="5265738" cy="735013"/>
          </a:xfrm>
        </p:spPr>
        <p:txBody>
          <a:bodyPr/>
          <a:lstStyle/>
          <a:p>
            <a:pPr eaLnBrk="1" hangingPunct="1"/>
            <a:r>
              <a:rPr lang="zh-CN" altLang="en-US" sz="3600" b="1">
                <a:latin typeface="黑体" pitchFamily="2" charset="-122"/>
                <a:ea typeface="黑体" pitchFamily="2" charset="-122"/>
              </a:rPr>
              <a:t>二值图像分析的目的</a:t>
            </a:r>
          </a:p>
        </p:txBody>
      </p:sp>
      <p:sp>
        <p:nvSpPr>
          <p:cNvPr id="17411" name="Rectangle 3"/>
          <p:cNvSpPr>
            <a:spLocks noGrp="1" noChangeArrowheads="1"/>
          </p:cNvSpPr>
          <p:nvPr>
            <p:ph type="body" idx="1"/>
          </p:nvPr>
        </p:nvSpPr>
        <p:spPr>
          <a:xfrm>
            <a:off x="827088" y="2276475"/>
            <a:ext cx="7478712" cy="2536825"/>
          </a:xfrm>
          <a:solidFill>
            <a:srgbClr val="FFE1FF"/>
          </a:solidFill>
          <a:ln w="57150" cmpd="thinThick">
            <a:solidFill>
              <a:srgbClr val="CC00CC"/>
            </a:solidFill>
          </a:ln>
        </p:spPr>
        <p:txBody>
          <a:bodyPr/>
          <a:lstStyle/>
          <a:p>
            <a:pPr eaLnBrk="1" hangingPunct="1">
              <a:lnSpc>
                <a:spcPct val="120000"/>
              </a:lnSpc>
              <a:buClr>
                <a:schemeClr val="tx2"/>
              </a:buClr>
              <a:buFont typeface="Wingdings" pitchFamily="2" charset="2"/>
              <a:buChar char="n"/>
            </a:pPr>
            <a:r>
              <a:rPr lang="zh-CN" altLang="en-US" sz="3200" b="1">
                <a:latin typeface="华文细黑" pitchFamily="2" charset="-122"/>
                <a:ea typeface="华文细黑" pitchFamily="2" charset="-122"/>
              </a:rPr>
              <a:t>二值图像的分析首先是区分所提取出的不同的目标物，之后，对不同的目标物特征差异进行描述与计算，最后获得所需要的分析结果。</a:t>
            </a:r>
            <a:r>
              <a:rPr lang="zh-CN" altLang="en-US" b="1">
                <a:latin typeface="黑体" pitchFamily="2" charset="-122"/>
                <a:ea typeface="黑体" pitchFamily="2" charset="-122"/>
              </a:rPr>
              <a:t>      </a:t>
            </a:r>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71550" y="692150"/>
            <a:ext cx="6048375" cy="865188"/>
          </a:xfrm>
        </p:spPr>
        <p:txBody>
          <a:bodyPr/>
          <a:lstStyle/>
          <a:p>
            <a:pPr eaLnBrk="1" hangingPunct="1"/>
            <a:r>
              <a:rPr lang="zh-CN" altLang="en-US" sz="3600">
                <a:latin typeface="黑体" pitchFamily="2" charset="-122"/>
                <a:ea typeface="黑体" pitchFamily="2" charset="-122"/>
              </a:rPr>
              <a:t>开运算 </a:t>
            </a:r>
            <a:r>
              <a:rPr lang="en-US" altLang="zh-CN" sz="3600">
                <a:latin typeface="Arial" charset="0"/>
                <a:ea typeface="黑体" pitchFamily="2" charset="-122"/>
              </a:rPr>
              <a:t>——</a:t>
            </a:r>
            <a:r>
              <a:rPr lang="en-US" altLang="zh-CN" sz="3600">
                <a:latin typeface="黑体" pitchFamily="2" charset="-122"/>
                <a:ea typeface="黑体" pitchFamily="2" charset="-122"/>
              </a:rPr>
              <a:t> </a:t>
            </a:r>
            <a:r>
              <a:rPr lang="zh-CN" altLang="en-US">
                <a:latin typeface="黑体" pitchFamily="2" charset="-122"/>
                <a:ea typeface="黑体" pitchFamily="2" charset="-122"/>
              </a:rPr>
              <a:t>运算示例</a:t>
            </a:r>
          </a:p>
        </p:txBody>
      </p:sp>
      <p:grpSp>
        <p:nvGrpSpPr>
          <p:cNvPr id="2" name="Group 263"/>
          <p:cNvGrpSpPr>
            <a:grpSpLocks/>
          </p:cNvGrpSpPr>
          <p:nvPr/>
        </p:nvGrpSpPr>
        <p:grpSpPr bwMode="auto">
          <a:xfrm>
            <a:off x="2628900" y="3068638"/>
            <a:ext cx="762000" cy="1281112"/>
            <a:chOff x="1488" y="2544"/>
            <a:chExt cx="480" cy="807"/>
          </a:xfrm>
        </p:grpSpPr>
        <p:sp>
          <p:nvSpPr>
            <p:cNvPr id="35962" name="AutoShape 144"/>
            <p:cNvSpPr>
              <a:spLocks noChangeArrowheads="1"/>
            </p:cNvSpPr>
            <p:nvPr/>
          </p:nvSpPr>
          <p:spPr bwMode="auto">
            <a:xfrm>
              <a:off x="1584" y="2976"/>
              <a:ext cx="288" cy="144"/>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5963" name="Group 254"/>
            <p:cNvGrpSpPr>
              <a:grpSpLocks/>
            </p:cNvGrpSpPr>
            <p:nvPr/>
          </p:nvGrpSpPr>
          <p:grpSpPr bwMode="auto">
            <a:xfrm>
              <a:off x="1584" y="2544"/>
              <a:ext cx="305" cy="305"/>
              <a:chOff x="1248" y="1584"/>
              <a:chExt cx="305" cy="305"/>
            </a:xfrm>
          </p:grpSpPr>
          <p:grpSp>
            <p:nvGrpSpPr>
              <p:cNvPr id="35965" name="Group 255"/>
              <p:cNvGrpSpPr>
                <a:grpSpLocks/>
              </p:cNvGrpSpPr>
              <p:nvPr/>
            </p:nvGrpSpPr>
            <p:grpSpPr bwMode="auto">
              <a:xfrm>
                <a:off x="1248" y="1584"/>
                <a:ext cx="305" cy="305"/>
                <a:chOff x="336" y="3072"/>
                <a:chExt cx="305" cy="305"/>
              </a:xfrm>
            </p:grpSpPr>
            <p:sp>
              <p:nvSpPr>
                <p:cNvPr id="35967" name="Rectangle 256"/>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35968" name="Rectangle 257"/>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69" name="Rectangle 258"/>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35970" name="Rectangle 259"/>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grpSp>
          <p:sp>
            <p:nvSpPr>
              <p:cNvPr id="35966" name="Oval 260"/>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35964" name="Text Box 262"/>
            <p:cNvSpPr txBox="1">
              <a:spLocks noChangeArrowheads="1"/>
            </p:cNvSpPr>
            <p:nvPr/>
          </p:nvSpPr>
          <p:spPr bwMode="auto">
            <a:xfrm>
              <a:off x="1488" y="3120"/>
              <a:ext cx="480"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黑体" pitchFamily="2" charset="-122"/>
                </a:rPr>
                <a:t>腐蚀</a:t>
              </a:r>
            </a:p>
          </p:txBody>
        </p:sp>
      </p:grpSp>
      <p:grpSp>
        <p:nvGrpSpPr>
          <p:cNvPr id="5" name="Group 264"/>
          <p:cNvGrpSpPr>
            <a:grpSpLocks/>
          </p:cNvGrpSpPr>
          <p:nvPr/>
        </p:nvGrpSpPr>
        <p:grpSpPr bwMode="auto">
          <a:xfrm>
            <a:off x="5581650" y="3141663"/>
            <a:ext cx="762000" cy="1281112"/>
            <a:chOff x="1488" y="2544"/>
            <a:chExt cx="480" cy="807"/>
          </a:xfrm>
        </p:grpSpPr>
        <p:sp>
          <p:nvSpPr>
            <p:cNvPr id="35953" name="AutoShape 265"/>
            <p:cNvSpPr>
              <a:spLocks noChangeArrowheads="1"/>
            </p:cNvSpPr>
            <p:nvPr/>
          </p:nvSpPr>
          <p:spPr bwMode="auto">
            <a:xfrm>
              <a:off x="1584" y="2976"/>
              <a:ext cx="288" cy="144"/>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5954" name="Group 266"/>
            <p:cNvGrpSpPr>
              <a:grpSpLocks/>
            </p:cNvGrpSpPr>
            <p:nvPr/>
          </p:nvGrpSpPr>
          <p:grpSpPr bwMode="auto">
            <a:xfrm>
              <a:off x="1584" y="2544"/>
              <a:ext cx="305" cy="305"/>
              <a:chOff x="1248" y="1584"/>
              <a:chExt cx="305" cy="305"/>
            </a:xfrm>
          </p:grpSpPr>
          <p:grpSp>
            <p:nvGrpSpPr>
              <p:cNvPr id="35956" name="Group 267"/>
              <p:cNvGrpSpPr>
                <a:grpSpLocks/>
              </p:cNvGrpSpPr>
              <p:nvPr/>
            </p:nvGrpSpPr>
            <p:grpSpPr bwMode="auto">
              <a:xfrm>
                <a:off x="1248" y="1584"/>
                <a:ext cx="305" cy="305"/>
                <a:chOff x="336" y="3072"/>
                <a:chExt cx="305" cy="305"/>
              </a:xfrm>
            </p:grpSpPr>
            <p:sp>
              <p:nvSpPr>
                <p:cNvPr id="35958" name="Rectangle 268"/>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35959" name="Rectangle 269"/>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60" name="Rectangle 270"/>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35961" name="Rectangle 271"/>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grpSp>
          <p:sp>
            <p:nvSpPr>
              <p:cNvPr id="35957" name="Oval 272"/>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35955" name="Text Box 273"/>
            <p:cNvSpPr txBox="1">
              <a:spLocks noChangeArrowheads="1"/>
            </p:cNvSpPr>
            <p:nvPr/>
          </p:nvSpPr>
          <p:spPr bwMode="auto">
            <a:xfrm>
              <a:off x="1488" y="3120"/>
              <a:ext cx="480"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黑体" pitchFamily="2" charset="-122"/>
                </a:rPr>
                <a:t>膨胀</a:t>
              </a:r>
            </a:p>
          </p:txBody>
        </p:sp>
      </p:grpSp>
      <p:grpSp>
        <p:nvGrpSpPr>
          <p:cNvPr id="8" name="Group 371"/>
          <p:cNvGrpSpPr>
            <a:grpSpLocks noChangeAspect="1"/>
          </p:cNvGrpSpPr>
          <p:nvPr/>
        </p:nvGrpSpPr>
        <p:grpSpPr bwMode="auto">
          <a:xfrm>
            <a:off x="684213" y="2924175"/>
            <a:ext cx="1439862" cy="1439863"/>
            <a:chOff x="864" y="2640"/>
            <a:chExt cx="907" cy="907"/>
          </a:xfrm>
        </p:grpSpPr>
        <p:sp>
          <p:nvSpPr>
            <p:cNvPr id="35917" name="Rectangle 372"/>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18" name="Rectangle 373"/>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19" name="Rectangle 374"/>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20" name="Rectangle 375"/>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21" name="Rectangle 376"/>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22" name="Rectangle 377"/>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23" name="Rectangle 378"/>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24" name="Rectangle 379"/>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25" name="Rectangle 380"/>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26" name="Rectangle 381"/>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27" name="Rectangle 382"/>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28" name="Rectangle 383"/>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29" name="Rectangle 384"/>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30" name="Rectangle 385"/>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31" name="Rectangle 386"/>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32" name="Rectangle 387"/>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33" name="Rectangle 388"/>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34" name="Rectangle 389"/>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35" name="Rectangle 390"/>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36" name="Rectangle 391"/>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37" name="Rectangle 392"/>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38" name="Rectangle 393"/>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39" name="Rectangle 394"/>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40" name="Rectangle 395"/>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41" name="Rectangle 396"/>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42" name="Rectangle 397"/>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43" name="Rectangle 398"/>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44" name="Rectangle 399"/>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45" name="Rectangle 400"/>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46" name="Rectangle 401"/>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47" name="Rectangle 402"/>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48" name="Rectangle 403"/>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49" name="Rectangle 404"/>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50" name="Rectangle 405"/>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51" name="Rectangle 406"/>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52" name="Rectangle 407"/>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9" name="Group 408"/>
          <p:cNvGrpSpPr>
            <a:grpSpLocks noChangeAspect="1"/>
          </p:cNvGrpSpPr>
          <p:nvPr/>
        </p:nvGrpSpPr>
        <p:grpSpPr bwMode="auto">
          <a:xfrm>
            <a:off x="3681413" y="2993231"/>
            <a:ext cx="1439863" cy="1439863"/>
            <a:chOff x="864" y="2640"/>
            <a:chExt cx="907" cy="907"/>
          </a:xfrm>
        </p:grpSpPr>
        <p:sp>
          <p:nvSpPr>
            <p:cNvPr id="35884" name="Rectangle 409"/>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885" name="Rectangle 410"/>
            <p:cNvSpPr>
              <a:spLocks noChangeAspect="1" noChangeArrowheads="1"/>
            </p:cNvSpPr>
            <p:nvPr/>
          </p:nvSpPr>
          <p:spPr bwMode="auto">
            <a:xfrm>
              <a:off x="1016"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86" name="Rectangle 411"/>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87" name="Rectangle 412"/>
            <p:cNvSpPr>
              <a:spLocks noChangeAspect="1" noChangeArrowheads="1"/>
            </p:cNvSpPr>
            <p:nvPr/>
          </p:nvSpPr>
          <p:spPr bwMode="auto">
            <a:xfrm>
              <a:off x="864"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88" name="Rectangle 413"/>
            <p:cNvSpPr>
              <a:spLocks noChangeAspect="1" noChangeArrowheads="1"/>
            </p:cNvSpPr>
            <p:nvPr/>
          </p:nvSpPr>
          <p:spPr bwMode="auto">
            <a:xfrm>
              <a:off x="1016"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89" name="Rectangle 414"/>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90" name="Rectangle 415"/>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91" name="Rectangle 416"/>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92" name="Rectangle 417"/>
            <p:cNvSpPr>
              <a:spLocks noChangeAspect="1" noChangeArrowheads="1"/>
            </p:cNvSpPr>
            <p:nvPr/>
          </p:nvSpPr>
          <p:spPr bwMode="auto">
            <a:xfrm>
              <a:off x="1167"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93" name="Rectangle 418"/>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894" name="Rectangle 419"/>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95" name="Rectangle 420"/>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96" name="Rectangle 421"/>
            <p:cNvSpPr>
              <a:spLocks noChangeAspect="1" noChangeArrowheads="1"/>
            </p:cNvSpPr>
            <p:nvPr/>
          </p:nvSpPr>
          <p:spPr bwMode="auto">
            <a:xfrm>
              <a:off x="1315"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97" name="Rectangle 422"/>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98" name="Rectangle 423"/>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99" name="Rectangle 424"/>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00" name="Rectangle 425"/>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01" name="Rectangle 426"/>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02" name="Rectangle 427"/>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03" name="Rectangle 428"/>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04" name="Rectangle 429"/>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05" name="Rectangle 430"/>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06" name="Rectangle 431"/>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08" name="Rectangle 433"/>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09" name="Rectangle 436"/>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10" name="Rectangle 437"/>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11" name="Rectangle 438"/>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12" name="Rectangle 439"/>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13" name="Rectangle 440"/>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15" name="Rectangle 443"/>
            <p:cNvSpPr>
              <a:spLocks noChangeAspect="1" noChangeArrowheads="1"/>
            </p:cNvSpPr>
            <p:nvPr/>
          </p:nvSpPr>
          <p:spPr bwMode="auto">
            <a:xfrm>
              <a:off x="1016" y="3394"/>
              <a:ext cx="147"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916" name="Rectangle 444"/>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10" name="Group 445"/>
          <p:cNvGrpSpPr>
            <a:grpSpLocks noChangeAspect="1"/>
          </p:cNvGrpSpPr>
          <p:nvPr/>
        </p:nvGrpSpPr>
        <p:grpSpPr bwMode="auto">
          <a:xfrm>
            <a:off x="6732588" y="2997200"/>
            <a:ext cx="1439862" cy="1439863"/>
            <a:chOff x="864" y="2640"/>
            <a:chExt cx="907" cy="907"/>
          </a:xfrm>
        </p:grpSpPr>
        <p:sp>
          <p:nvSpPr>
            <p:cNvPr id="35849" name="Rectangle 447"/>
            <p:cNvSpPr>
              <a:spLocks noChangeAspect="1" noChangeArrowheads="1"/>
            </p:cNvSpPr>
            <p:nvPr/>
          </p:nvSpPr>
          <p:spPr bwMode="auto">
            <a:xfrm>
              <a:off x="1016"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50" name="Rectangle 448"/>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51" name="Rectangle 449"/>
            <p:cNvSpPr>
              <a:spLocks noChangeAspect="1" noChangeArrowheads="1"/>
            </p:cNvSpPr>
            <p:nvPr/>
          </p:nvSpPr>
          <p:spPr bwMode="auto">
            <a:xfrm>
              <a:off x="864"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52" name="Rectangle 450"/>
            <p:cNvSpPr>
              <a:spLocks noChangeAspect="1" noChangeArrowheads="1"/>
            </p:cNvSpPr>
            <p:nvPr/>
          </p:nvSpPr>
          <p:spPr bwMode="auto">
            <a:xfrm>
              <a:off x="1016"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53" name="Rectangle 451"/>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54" name="Rectangle 452"/>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55" name="Rectangle 453"/>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56" name="Rectangle 454"/>
            <p:cNvSpPr>
              <a:spLocks noChangeAspect="1" noChangeArrowheads="1"/>
            </p:cNvSpPr>
            <p:nvPr/>
          </p:nvSpPr>
          <p:spPr bwMode="auto">
            <a:xfrm>
              <a:off x="1167"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57" name="Rectangle 455"/>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858" name="Rectangle 456"/>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59" name="Rectangle 457"/>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60" name="Rectangle 458"/>
            <p:cNvSpPr>
              <a:spLocks noChangeAspect="1" noChangeArrowheads="1"/>
            </p:cNvSpPr>
            <p:nvPr/>
          </p:nvSpPr>
          <p:spPr bwMode="auto">
            <a:xfrm>
              <a:off x="1315"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61" name="Rectangle 459"/>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62" name="Rectangle 460"/>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63" name="Rectangle 461"/>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64" name="Rectangle 462"/>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65" name="Rectangle 463"/>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67" name="Rectangle 465"/>
            <p:cNvSpPr>
              <a:spLocks noChangeAspect="1" noChangeArrowheads="1"/>
            </p:cNvSpPr>
            <p:nvPr/>
          </p:nvSpPr>
          <p:spPr bwMode="auto">
            <a:xfrm>
              <a:off x="1009" y="26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870" name="Rectangle 468"/>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871" name="Rectangle 469"/>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872" name="Rectangle 470"/>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75" name="Rectangle 473"/>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77" name="Rectangle 475"/>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78" name="Rectangle 476"/>
            <p:cNvSpPr>
              <a:spLocks noChangeAspect="1" noChangeArrowheads="1"/>
            </p:cNvSpPr>
            <p:nvPr/>
          </p:nvSpPr>
          <p:spPr bwMode="auto">
            <a:xfrm>
              <a:off x="1315"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879" name="Rectangle 477"/>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82" name="Rectangle 480"/>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883" name="Rectangle 481"/>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
        <p:nvSpPr>
          <p:cNvPr id="131" name="Rectangle 443"/>
          <p:cNvSpPr>
            <a:spLocks noChangeAspect="1" noChangeArrowheads="1"/>
          </p:cNvSpPr>
          <p:nvPr/>
        </p:nvSpPr>
        <p:spPr bwMode="auto">
          <a:xfrm>
            <a:off x="4162424" y="4190206"/>
            <a:ext cx="233363" cy="2428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32" name="Rectangle 443"/>
          <p:cNvSpPr>
            <a:spLocks noChangeAspect="1" noChangeArrowheads="1"/>
          </p:cNvSpPr>
          <p:nvPr/>
        </p:nvSpPr>
        <p:spPr bwMode="auto">
          <a:xfrm>
            <a:off x="4399913" y="4190841"/>
            <a:ext cx="233363" cy="2428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33" name="Rectangle 443"/>
          <p:cNvSpPr>
            <a:spLocks noChangeAspect="1" noChangeArrowheads="1"/>
          </p:cNvSpPr>
          <p:nvPr/>
        </p:nvSpPr>
        <p:spPr bwMode="auto">
          <a:xfrm>
            <a:off x="4639469" y="4190206"/>
            <a:ext cx="233363" cy="2428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36" name="Rectangle 467"/>
          <p:cNvSpPr>
            <a:spLocks noChangeAspect="1" noChangeArrowheads="1"/>
          </p:cNvSpPr>
          <p:nvPr/>
        </p:nvSpPr>
        <p:spPr bwMode="auto">
          <a:xfrm>
            <a:off x="6735286" y="3721100"/>
            <a:ext cx="242887" cy="2428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37" name="Rectangle 444"/>
          <p:cNvSpPr>
            <a:spLocks noChangeAspect="1" noChangeArrowheads="1"/>
          </p:cNvSpPr>
          <p:nvPr/>
        </p:nvSpPr>
        <p:spPr bwMode="auto">
          <a:xfrm>
            <a:off x="4881086" y="3947318"/>
            <a:ext cx="242888" cy="2428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38" name="Rectangle 431"/>
          <p:cNvSpPr>
            <a:spLocks noChangeAspect="1" noChangeArrowheads="1"/>
          </p:cNvSpPr>
          <p:nvPr/>
        </p:nvSpPr>
        <p:spPr bwMode="auto">
          <a:xfrm>
            <a:off x="4166550" y="3948271"/>
            <a:ext cx="242888" cy="2428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39" name="Rectangle 468"/>
          <p:cNvSpPr>
            <a:spLocks noChangeAspect="1" noChangeArrowheads="1"/>
          </p:cNvSpPr>
          <p:nvPr/>
        </p:nvSpPr>
        <p:spPr bwMode="auto">
          <a:xfrm>
            <a:off x="6986809" y="3726497"/>
            <a:ext cx="242887" cy="2428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40" name="Rectangle 469"/>
          <p:cNvSpPr>
            <a:spLocks noChangeAspect="1" noChangeArrowheads="1"/>
          </p:cNvSpPr>
          <p:nvPr/>
        </p:nvSpPr>
        <p:spPr bwMode="auto">
          <a:xfrm>
            <a:off x="7219124" y="3713163"/>
            <a:ext cx="242887" cy="2428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41" name="Rectangle 480"/>
          <p:cNvSpPr>
            <a:spLocks noChangeAspect="1" noChangeArrowheads="1"/>
          </p:cNvSpPr>
          <p:nvPr/>
        </p:nvSpPr>
        <p:spPr bwMode="auto">
          <a:xfrm>
            <a:off x="6724905" y="2999582"/>
            <a:ext cx="242887" cy="2428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2" name="Rectangle 480"/>
          <p:cNvSpPr>
            <a:spLocks noChangeAspect="1" noChangeArrowheads="1"/>
          </p:cNvSpPr>
          <p:nvPr/>
        </p:nvSpPr>
        <p:spPr bwMode="auto">
          <a:xfrm>
            <a:off x="6731556" y="3943542"/>
            <a:ext cx="242887" cy="2428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3" name="Rectangle 480"/>
          <p:cNvSpPr>
            <a:spLocks noChangeAspect="1" noChangeArrowheads="1"/>
          </p:cNvSpPr>
          <p:nvPr/>
        </p:nvSpPr>
        <p:spPr bwMode="auto">
          <a:xfrm>
            <a:off x="6969633" y="4189542"/>
            <a:ext cx="242887" cy="2428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4" name="Rectangle 480"/>
          <p:cNvSpPr>
            <a:spLocks noChangeAspect="1" noChangeArrowheads="1"/>
          </p:cNvSpPr>
          <p:nvPr/>
        </p:nvSpPr>
        <p:spPr bwMode="auto">
          <a:xfrm>
            <a:off x="7223286" y="4195763"/>
            <a:ext cx="242887" cy="2428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5" name="Rectangle 480"/>
          <p:cNvSpPr>
            <a:spLocks noChangeAspect="1" noChangeArrowheads="1"/>
          </p:cNvSpPr>
          <p:nvPr/>
        </p:nvSpPr>
        <p:spPr bwMode="auto">
          <a:xfrm>
            <a:off x="7466433" y="4190206"/>
            <a:ext cx="242887" cy="2428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6" name="Rectangle 480"/>
          <p:cNvSpPr>
            <a:spLocks noChangeAspect="1" noChangeArrowheads="1"/>
          </p:cNvSpPr>
          <p:nvPr/>
        </p:nvSpPr>
        <p:spPr bwMode="auto">
          <a:xfrm>
            <a:off x="7932309" y="3956051"/>
            <a:ext cx="242887" cy="242888"/>
          </a:xfrm>
          <a:prstGeom prst="rect">
            <a:avLst/>
          </a:prstGeom>
          <a:solidFill>
            <a:schemeClr val="bg1"/>
          </a:solidFill>
          <a:ln w="9525">
            <a:solidFill>
              <a:schemeClr val="tx1"/>
            </a:solidFill>
            <a:miter lim="800000"/>
            <a:headEnd/>
            <a:tailEnd/>
          </a:ln>
        </p:spPr>
        <p:txBody>
          <a:bodyPr wrap="none" anchor="ct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27088" y="549275"/>
            <a:ext cx="6850062" cy="879475"/>
          </a:xfrm>
        </p:spPr>
        <p:txBody>
          <a:bodyPr/>
          <a:lstStyle/>
          <a:p>
            <a:pPr eaLnBrk="1" hangingPunct="1"/>
            <a:r>
              <a:rPr lang="zh-CN" altLang="en-US" sz="3600">
                <a:latin typeface="黑体" pitchFamily="2" charset="-122"/>
                <a:ea typeface="黑体" pitchFamily="2" charset="-122"/>
              </a:rPr>
              <a:t>闭运算</a:t>
            </a:r>
            <a:r>
              <a:rPr lang="en-US" altLang="zh-CN" sz="3600">
                <a:latin typeface="Arial" charset="0"/>
                <a:ea typeface="黑体" pitchFamily="2" charset="-122"/>
              </a:rPr>
              <a:t>——</a:t>
            </a:r>
            <a:r>
              <a:rPr lang="en-US" altLang="zh-CN" sz="3600">
                <a:latin typeface="黑体" pitchFamily="2" charset="-122"/>
                <a:ea typeface="黑体" pitchFamily="2" charset="-122"/>
              </a:rPr>
              <a:t> </a:t>
            </a:r>
            <a:r>
              <a:rPr lang="zh-CN" altLang="en-US" sz="3600">
                <a:latin typeface="黑体" pitchFamily="2" charset="-122"/>
                <a:ea typeface="黑体" pitchFamily="2" charset="-122"/>
              </a:rPr>
              <a:t>算法原理</a:t>
            </a:r>
          </a:p>
        </p:txBody>
      </p:sp>
      <p:sp>
        <p:nvSpPr>
          <p:cNvPr id="517123" name="Rectangle 3"/>
          <p:cNvSpPr>
            <a:spLocks noGrp="1" noChangeArrowheads="1"/>
          </p:cNvSpPr>
          <p:nvPr>
            <p:ph type="body" idx="1"/>
          </p:nvPr>
        </p:nvSpPr>
        <p:spPr>
          <a:xfrm>
            <a:off x="533400" y="1752600"/>
            <a:ext cx="7926388" cy="3260725"/>
          </a:xfrm>
        </p:spPr>
        <p:txBody>
          <a:bodyPr/>
          <a:lstStyle/>
          <a:p>
            <a:pPr eaLnBrk="1" hangingPunct="1">
              <a:lnSpc>
                <a:spcPct val="150000"/>
              </a:lnSpc>
              <a:buClr>
                <a:schemeClr val="tx2"/>
              </a:buClr>
              <a:buFont typeface="Wingdings" pitchFamily="2" charset="2"/>
              <a:buChar char="n"/>
            </a:pPr>
            <a:r>
              <a:rPr lang="zh-CN" altLang="en-US" sz="3200" b="1">
                <a:latin typeface="华文细黑" pitchFamily="2" charset="-122"/>
                <a:ea typeface="华文细黑" pitchFamily="2" charset="-122"/>
              </a:rPr>
              <a:t>闭运算是对原图</a:t>
            </a:r>
            <a:r>
              <a:rPr lang="zh-CN" altLang="en-US" sz="3200" b="1">
                <a:solidFill>
                  <a:schemeClr val="hlink"/>
                </a:solidFill>
                <a:latin typeface="华文细黑" pitchFamily="2" charset="-122"/>
                <a:ea typeface="华文细黑" pitchFamily="2" charset="-122"/>
              </a:rPr>
              <a:t>先</a:t>
            </a:r>
            <a:r>
              <a:rPr lang="zh-CN" altLang="en-US" sz="3200" b="1">
                <a:latin typeface="华文细黑" pitchFamily="2" charset="-122"/>
                <a:ea typeface="华文细黑" pitchFamily="2" charset="-122"/>
              </a:rPr>
              <a:t>进行</a:t>
            </a:r>
            <a:r>
              <a:rPr lang="zh-CN" altLang="en-US" sz="3200" b="1">
                <a:solidFill>
                  <a:schemeClr val="hlink"/>
                </a:solidFill>
                <a:latin typeface="华文细黑" pitchFamily="2" charset="-122"/>
                <a:ea typeface="华文细黑" pitchFamily="2" charset="-122"/>
              </a:rPr>
              <a:t>膨胀</a:t>
            </a:r>
            <a:r>
              <a:rPr lang="zh-CN" altLang="en-US" sz="3200" b="1">
                <a:latin typeface="华文细黑" pitchFamily="2" charset="-122"/>
                <a:ea typeface="华文细黑" pitchFamily="2" charset="-122"/>
              </a:rPr>
              <a:t>处理，</a:t>
            </a:r>
            <a:r>
              <a:rPr lang="zh-CN" altLang="en-US" sz="3200" b="1">
                <a:solidFill>
                  <a:srgbClr val="FF3399"/>
                </a:solidFill>
                <a:latin typeface="华文细黑" pitchFamily="2" charset="-122"/>
                <a:ea typeface="华文细黑" pitchFamily="2" charset="-122"/>
              </a:rPr>
              <a:t>后</a:t>
            </a:r>
            <a:r>
              <a:rPr lang="zh-CN" altLang="en-US" sz="3200" b="1">
                <a:latin typeface="华文细黑" pitchFamily="2" charset="-122"/>
                <a:ea typeface="华文细黑" pitchFamily="2" charset="-122"/>
              </a:rPr>
              <a:t>再进行</a:t>
            </a:r>
            <a:r>
              <a:rPr lang="zh-CN" altLang="en-US" sz="3200" b="1">
                <a:solidFill>
                  <a:srgbClr val="FF3399"/>
                </a:solidFill>
                <a:latin typeface="华文细黑" pitchFamily="2" charset="-122"/>
                <a:ea typeface="华文细黑" pitchFamily="2" charset="-122"/>
              </a:rPr>
              <a:t>腐蚀</a:t>
            </a:r>
            <a:r>
              <a:rPr lang="zh-CN" altLang="en-US" sz="3200" b="1">
                <a:latin typeface="华文细黑" pitchFamily="2" charset="-122"/>
                <a:ea typeface="华文细黑" pitchFamily="2" charset="-122"/>
              </a:rPr>
              <a:t>的处理。</a:t>
            </a:r>
          </a:p>
          <a:p>
            <a:pPr eaLnBrk="1" hangingPunct="1">
              <a:lnSpc>
                <a:spcPct val="150000"/>
              </a:lnSpc>
              <a:buClr>
                <a:schemeClr val="tx2"/>
              </a:buClr>
              <a:buFont typeface="Wingdings" pitchFamily="2" charset="2"/>
              <a:buChar char="n"/>
            </a:pPr>
            <a:r>
              <a:rPr lang="zh-CN" altLang="en-US" sz="3200" b="1">
                <a:latin typeface="华文细黑" pitchFamily="2" charset="-122"/>
                <a:ea typeface="华文细黑" pitchFamily="2" charset="-122"/>
                <a:hlinkClick r:id="rId2" action="ppaction://hlinksldjump"/>
              </a:rPr>
              <a:t>闭运算</a:t>
            </a:r>
            <a:r>
              <a:rPr lang="zh-CN" altLang="en-US" sz="3200" b="1">
                <a:latin typeface="华文细黑" pitchFamily="2" charset="-122"/>
                <a:ea typeface="华文细黑" pitchFamily="2" charset="-122"/>
              </a:rPr>
              <a:t>可以在合并断裂目标物的同时，基本保持原目标物的大小。</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7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7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00113" y="549275"/>
            <a:ext cx="6489700" cy="879475"/>
          </a:xfrm>
        </p:spPr>
        <p:txBody>
          <a:bodyPr/>
          <a:lstStyle/>
          <a:p>
            <a:pPr eaLnBrk="1" hangingPunct="1"/>
            <a:r>
              <a:rPr lang="zh-CN" altLang="en-US" sz="3600">
                <a:latin typeface="黑体" pitchFamily="2" charset="-122"/>
                <a:ea typeface="黑体" pitchFamily="2" charset="-122"/>
              </a:rPr>
              <a:t>闭运算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运算示例</a:t>
            </a:r>
          </a:p>
        </p:txBody>
      </p:sp>
      <p:sp>
        <p:nvSpPr>
          <p:cNvPr id="295098" name="Text Box 186"/>
          <p:cNvSpPr txBox="1">
            <a:spLocks noChangeArrowheads="1"/>
          </p:cNvSpPr>
          <p:nvPr/>
        </p:nvSpPr>
        <p:spPr bwMode="auto">
          <a:xfrm>
            <a:off x="684213" y="4797425"/>
            <a:ext cx="7989887" cy="1174750"/>
          </a:xfrm>
          <a:prstGeom prst="rect">
            <a:avLst/>
          </a:prstGeom>
          <a:solidFill>
            <a:schemeClr val="tx2"/>
          </a:solidFill>
          <a:ln w="57150" cmpd="thinThick">
            <a:solidFill>
              <a:srgbClr val="6600FF"/>
            </a:solidFill>
            <a:miter lim="800000"/>
            <a:headEnd/>
            <a:tailEnd/>
          </a:ln>
        </p:spPr>
        <p:txBody>
          <a:bodyPr>
            <a:spAutoFit/>
          </a:bodyPr>
          <a:lstStyle/>
          <a:p>
            <a:pPr>
              <a:lnSpc>
                <a:spcPct val="120000"/>
              </a:lnSpc>
              <a:spcBef>
                <a:spcPct val="50000"/>
              </a:spcBef>
            </a:pPr>
            <a:r>
              <a:rPr kumimoji="1" lang="zh-CN" altLang="en-US" sz="2800" b="1">
                <a:solidFill>
                  <a:schemeClr val="bg1"/>
                </a:solidFill>
                <a:latin typeface="Times New Roman" pitchFamily="18" charset="0"/>
                <a:ea typeface="华文细黑" pitchFamily="2" charset="-122"/>
              </a:rPr>
              <a:t>问题：本例未能将分裂成两个连通域的目标合并，怎么办？</a:t>
            </a:r>
          </a:p>
        </p:txBody>
      </p:sp>
      <p:grpSp>
        <p:nvGrpSpPr>
          <p:cNvPr id="2" name="Group 194"/>
          <p:cNvGrpSpPr>
            <a:grpSpLocks noChangeAspect="1"/>
          </p:cNvGrpSpPr>
          <p:nvPr/>
        </p:nvGrpSpPr>
        <p:grpSpPr bwMode="auto">
          <a:xfrm>
            <a:off x="900113" y="2420938"/>
            <a:ext cx="1439862" cy="1439862"/>
            <a:chOff x="864" y="2640"/>
            <a:chExt cx="907" cy="907"/>
          </a:xfrm>
        </p:grpSpPr>
        <p:sp>
          <p:nvSpPr>
            <p:cNvPr id="37987" name="Rectangle 195"/>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88" name="Rectangle 196"/>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89" name="Rectangle 197"/>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90" name="Rectangle 198"/>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91" name="Rectangle 199"/>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92" name="Rectangle 200"/>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93" name="Rectangle 201"/>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94" name="Rectangle 202"/>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95" name="Rectangle 203"/>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96" name="Rectangle 204"/>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97" name="Rectangle 205"/>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98" name="Rectangle 206"/>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99" name="Rectangle 207"/>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8000" name="Rectangle 208"/>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8001" name="Rectangle 209"/>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02" name="Rectangle 210"/>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03" name="Rectangle 211"/>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04" name="Rectangle 212"/>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05" name="Rectangle 213"/>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06" name="Rectangle 214"/>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07" name="Rectangle 215"/>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08" name="Rectangle 216"/>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09" name="Rectangle 217"/>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8010" name="Rectangle 218"/>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8011" name="Rectangle 219"/>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12" name="Rectangle 220"/>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8013" name="Rectangle 221"/>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8014" name="Rectangle 222"/>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15" name="Rectangle 223"/>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16" name="Rectangle 224"/>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17" name="Rectangle 225"/>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18" name="Rectangle 226"/>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8019" name="Rectangle 227"/>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8020" name="Rectangle 228"/>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8021" name="Rectangle 229"/>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8022" name="Rectangle 230"/>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3" name="Group 232"/>
          <p:cNvGrpSpPr>
            <a:grpSpLocks/>
          </p:cNvGrpSpPr>
          <p:nvPr/>
        </p:nvGrpSpPr>
        <p:grpSpPr bwMode="auto">
          <a:xfrm>
            <a:off x="2557463" y="2565400"/>
            <a:ext cx="762000" cy="1281113"/>
            <a:chOff x="1488" y="2544"/>
            <a:chExt cx="480" cy="807"/>
          </a:xfrm>
        </p:grpSpPr>
        <p:sp>
          <p:nvSpPr>
            <p:cNvPr id="37978" name="AutoShape 233"/>
            <p:cNvSpPr>
              <a:spLocks noChangeArrowheads="1"/>
            </p:cNvSpPr>
            <p:nvPr/>
          </p:nvSpPr>
          <p:spPr bwMode="auto">
            <a:xfrm>
              <a:off x="1584" y="2976"/>
              <a:ext cx="288" cy="144"/>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7979" name="Group 234"/>
            <p:cNvGrpSpPr>
              <a:grpSpLocks/>
            </p:cNvGrpSpPr>
            <p:nvPr/>
          </p:nvGrpSpPr>
          <p:grpSpPr bwMode="auto">
            <a:xfrm>
              <a:off x="1584" y="2544"/>
              <a:ext cx="305" cy="305"/>
              <a:chOff x="1248" y="1584"/>
              <a:chExt cx="305" cy="305"/>
            </a:xfrm>
          </p:grpSpPr>
          <p:grpSp>
            <p:nvGrpSpPr>
              <p:cNvPr id="37981" name="Group 235"/>
              <p:cNvGrpSpPr>
                <a:grpSpLocks/>
              </p:cNvGrpSpPr>
              <p:nvPr/>
            </p:nvGrpSpPr>
            <p:grpSpPr bwMode="auto">
              <a:xfrm>
                <a:off x="1248" y="1584"/>
                <a:ext cx="305" cy="305"/>
                <a:chOff x="336" y="3072"/>
                <a:chExt cx="305" cy="305"/>
              </a:xfrm>
            </p:grpSpPr>
            <p:sp>
              <p:nvSpPr>
                <p:cNvPr id="37983" name="Rectangle 236"/>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37984" name="Rectangle 237"/>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85" name="Rectangle 238"/>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37986" name="Rectangle 239"/>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grpSp>
          <p:sp>
            <p:nvSpPr>
              <p:cNvPr id="37982" name="Oval 240"/>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37980" name="Text Box 241"/>
            <p:cNvSpPr txBox="1">
              <a:spLocks noChangeArrowheads="1"/>
            </p:cNvSpPr>
            <p:nvPr/>
          </p:nvSpPr>
          <p:spPr bwMode="auto">
            <a:xfrm>
              <a:off x="1488" y="3120"/>
              <a:ext cx="480"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黑体" pitchFamily="2" charset="-122"/>
                </a:rPr>
                <a:t>膨胀</a:t>
              </a:r>
            </a:p>
          </p:txBody>
        </p:sp>
      </p:grpSp>
      <p:grpSp>
        <p:nvGrpSpPr>
          <p:cNvPr id="6" name="Group 242"/>
          <p:cNvGrpSpPr>
            <a:grpSpLocks noChangeAspect="1"/>
          </p:cNvGrpSpPr>
          <p:nvPr/>
        </p:nvGrpSpPr>
        <p:grpSpPr bwMode="auto">
          <a:xfrm>
            <a:off x="3708400" y="2420938"/>
            <a:ext cx="1439863" cy="1439862"/>
            <a:chOff x="864" y="2640"/>
            <a:chExt cx="907" cy="907"/>
          </a:xfrm>
        </p:grpSpPr>
        <p:sp>
          <p:nvSpPr>
            <p:cNvPr id="37942" name="Rectangle 243"/>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43" name="Rectangle 244"/>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44" name="Rectangle 245"/>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45" name="Rectangle 246"/>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46" name="Rectangle 247"/>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47" name="Rectangle 248"/>
            <p:cNvSpPr>
              <a:spLocks noChangeAspect="1" noChangeArrowheads="1"/>
            </p:cNvSpPr>
            <p:nvPr/>
          </p:nvSpPr>
          <p:spPr bwMode="auto">
            <a:xfrm>
              <a:off x="1167"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48" name="Rectangle 249"/>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49" name="Rectangle 250"/>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50" name="Rectangle 251"/>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51" name="Rectangle 252"/>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52" name="Rectangle 253"/>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53" name="Rectangle 254"/>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54" name="Rectangle 255"/>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55" name="Rectangle 256"/>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56" name="Rectangle 257"/>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57" name="Rectangle 258"/>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58" name="Rectangle 259"/>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59" name="Rectangle 260"/>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60" name="Rectangle 261"/>
            <p:cNvSpPr>
              <a:spLocks noChangeAspect="1" noChangeArrowheads="1"/>
            </p:cNvSpPr>
            <p:nvPr/>
          </p:nvSpPr>
          <p:spPr bwMode="auto">
            <a:xfrm>
              <a:off x="864"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61" name="Rectangle 262"/>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62" name="Rectangle 263"/>
            <p:cNvSpPr>
              <a:spLocks noChangeAspect="1" noChangeArrowheads="1"/>
            </p:cNvSpPr>
            <p:nvPr/>
          </p:nvSpPr>
          <p:spPr bwMode="auto">
            <a:xfrm>
              <a:off x="1167"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63" name="Rectangle 264"/>
            <p:cNvSpPr>
              <a:spLocks noChangeAspect="1" noChangeArrowheads="1"/>
            </p:cNvSpPr>
            <p:nvPr/>
          </p:nvSpPr>
          <p:spPr bwMode="auto">
            <a:xfrm>
              <a:off x="864"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64" name="Rectangle 265"/>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65" name="Rectangle 266"/>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66" name="Rectangle 267"/>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67" name="Rectangle 268"/>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68" name="Rectangle 269"/>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69" name="Rectangle 270"/>
            <p:cNvSpPr>
              <a:spLocks noChangeAspect="1" noChangeArrowheads="1"/>
            </p:cNvSpPr>
            <p:nvPr/>
          </p:nvSpPr>
          <p:spPr bwMode="auto">
            <a:xfrm>
              <a:off x="1315"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70" name="Rectangle 271"/>
            <p:cNvSpPr>
              <a:spLocks noChangeAspect="1" noChangeArrowheads="1"/>
            </p:cNvSpPr>
            <p:nvPr/>
          </p:nvSpPr>
          <p:spPr bwMode="auto">
            <a:xfrm>
              <a:off x="1466"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71" name="Rectangle 272"/>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72" name="Rectangle 273"/>
            <p:cNvSpPr>
              <a:spLocks noChangeAspect="1" noChangeArrowheads="1"/>
            </p:cNvSpPr>
            <p:nvPr/>
          </p:nvSpPr>
          <p:spPr bwMode="auto">
            <a:xfrm>
              <a:off x="1315"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73" name="Rectangle 274"/>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74" name="Rectangle 275"/>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75" name="Rectangle 276"/>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76" name="Rectangle 277"/>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77" name="Rectangle 278"/>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7" name="Group 279"/>
          <p:cNvGrpSpPr>
            <a:grpSpLocks/>
          </p:cNvGrpSpPr>
          <p:nvPr/>
        </p:nvGrpSpPr>
        <p:grpSpPr bwMode="auto">
          <a:xfrm>
            <a:off x="5508625" y="2565400"/>
            <a:ext cx="762000" cy="1281113"/>
            <a:chOff x="1488" y="2544"/>
            <a:chExt cx="480" cy="807"/>
          </a:xfrm>
        </p:grpSpPr>
        <p:sp>
          <p:nvSpPr>
            <p:cNvPr id="37933" name="AutoShape 280"/>
            <p:cNvSpPr>
              <a:spLocks noChangeArrowheads="1"/>
            </p:cNvSpPr>
            <p:nvPr/>
          </p:nvSpPr>
          <p:spPr bwMode="auto">
            <a:xfrm>
              <a:off x="1584" y="2976"/>
              <a:ext cx="288" cy="144"/>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7934" name="Group 281"/>
            <p:cNvGrpSpPr>
              <a:grpSpLocks/>
            </p:cNvGrpSpPr>
            <p:nvPr/>
          </p:nvGrpSpPr>
          <p:grpSpPr bwMode="auto">
            <a:xfrm>
              <a:off x="1584" y="2544"/>
              <a:ext cx="305" cy="305"/>
              <a:chOff x="1248" y="1584"/>
              <a:chExt cx="305" cy="305"/>
            </a:xfrm>
          </p:grpSpPr>
          <p:grpSp>
            <p:nvGrpSpPr>
              <p:cNvPr id="37936" name="Group 282"/>
              <p:cNvGrpSpPr>
                <a:grpSpLocks/>
              </p:cNvGrpSpPr>
              <p:nvPr/>
            </p:nvGrpSpPr>
            <p:grpSpPr bwMode="auto">
              <a:xfrm>
                <a:off x="1248" y="1584"/>
                <a:ext cx="305" cy="305"/>
                <a:chOff x="336" y="3072"/>
                <a:chExt cx="305" cy="305"/>
              </a:xfrm>
            </p:grpSpPr>
            <p:sp>
              <p:nvSpPr>
                <p:cNvPr id="37938" name="Rectangle 283"/>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37939" name="Rectangle 284"/>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40" name="Rectangle 285"/>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37941" name="Rectangle 286"/>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grpSp>
          <p:sp>
            <p:nvSpPr>
              <p:cNvPr id="37937" name="Oval 287"/>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37935" name="Text Box 288"/>
            <p:cNvSpPr txBox="1">
              <a:spLocks noChangeArrowheads="1"/>
            </p:cNvSpPr>
            <p:nvPr/>
          </p:nvSpPr>
          <p:spPr bwMode="auto">
            <a:xfrm>
              <a:off x="1488" y="3120"/>
              <a:ext cx="480" cy="231"/>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ea typeface="黑体" pitchFamily="2" charset="-122"/>
                </a:rPr>
                <a:t>腐蚀</a:t>
              </a:r>
            </a:p>
          </p:txBody>
        </p:sp>
      </p:grpSp>
      <p:grpSp>
        <p:nvGrpSpPr>
          <p:cNvPr id="10" name="Group 289"/>
          <p:cNvGrpSpPr>
            <a:grpSpLocks noChangeAspect="1"/>
          </p:cNvGrpSpPr>
          <p:nvPr/>
        </p:nvGrpSpPr>
        <p:grpSpPr bwMode="auto">
          <a:xfrm>
            <a:off x="6734175" y="2492375"/>
            <a:ext cx="1439863" cy="1439863"/>
            <a:chOff x="864" y="2640"/>
            <a:chExt cx="907" cy="907"/>
          </a:xfrm>
        </p:grpSpPr>
        <p:sp>
          <p:nvSpPr>
            <p:cNvPr id="37897" name="Rectangle 290"/>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898" name="Rectangle 291"/>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899" name="Rectangle 292"/>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00" name="Rectangle 293"/>
            <p:cNvSpPr>
              <a:spLocks noChangeAspect="1" noChangeArrowheads="1"/>
            </p:cNvSpPr>
            <p:nvPr/>
          </p:nvSpPr>
          <p:spPr bwMode="auto">
            <a:xfrm>
              <a:off x="864"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01" name="Rectangle 294"/>
            <p:cNvSpPr>
              <a:spLocks noChangeAspect="1" noChangeArrowheads="1"/>
            </p:cNvSpPr>
            <p:nvPr/>
          </p:nvSpPr>
          <p:spPr bwMode="auto">
            <a:xfrm>
              <a:off x="1016"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02" name="Rectangle 295"/>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03" name="Rectangle 296"/>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04" name="Rectangle 297"/>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05" name="Rectangle 298"/>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06" name="Rectangle 299"/>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07" name="Rectangle 300"/>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08" name="Rectangle 301"/>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09" name="Rectangle 302"/>
            <p:cNvSpPr>
              <a:spLocks noChangeAspect="1" noChangeArrowheads="1"/>
            </p:cNvSpPr>
            <p:nvPr/>
          </p:nvSpPr>
          <p:spPr bwMode="auto">
            <a:xfrm>
              <a:off x="1315"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10" name="Rectangle 303"/>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11" name="Rectangle 304"/>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12" name="Rectangle 305"/>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13" name="Rectangle 306"/>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14" name="Rectangle 307"/>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15" name="Rectangle 308"/>
            <p:cNvSpPr>
              <a:spLocks noChangeAspect="1" noChangeArrowheads="1"/>
            </p:cNvSpPr>
            <p:nvPr/>
          </p:nvSpPr>
          <p:spPr bwMode="auto">
            <a:xfrm>
              <a:off x="864"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16" name="Rectangle 309"/>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17" name="Rectangle 310"/>
            <p:cNvSpPr>
              <a:spLocks noChangeAspect="1" noChangeArrowheads="1"/>
            </p:cNvSpPr>
            <p:nvPr/>
          </p:nvSpPr>
          <p:spPr bwMode="auto">
            <a:xfrm>
              <a:off x="1167"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18" name="Rectangle 311"/>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19" name="Rectangle 312"/>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20" name="Rectangle 313"/>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21" name="Rectangle 314"/>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22" name="Rectangle 315"/>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23" name="Rectangle 316"/>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24" name="Rectangle 317"/>
            <p:cNvSpPr>
              <a:spLocks noChangeAspect="1" noChangeArrowheads="1"/>
            </p:cNvSpPr>
            <p:nvPr/>
          </p:nvSpPr>
          <p:spPr bwMode="auto">
            <a:xfrm>
              <a:off x="1315"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25" name="Rectangle 318"/>
            <p:cNvSpPr>
              <a:spLocks noChangeAspect="1" noChangeArrowheads="1"/>
            </p:cNvSpPr>
            <p:nvPr/>
          </p:nvSpPr>
          <p:spPr bwMode="auto">
            <a:xfrm>
              <a:off x="1466"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26" name="Rectangle 319"/>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27" name="Rectangle 320"/>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28" name="Rectangle 321"/>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29" name="Rectangle 322"/>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30" name="Rectangle 323"/>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7931" name="Rectangle 324"/>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7932" name="Rectangle 325"/>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5098"/>
                                        </p:tgtEl>
                                        <p:attrNameLst>
                                          <p:attrName>style.visibility</p:attrName>
                                        </p:attrNameLst>
                                      </p:cBhvr>
                                      <p:to>
                                        <p:strVal val="visible"/>
                                      </p:to>
                                    </p:set>
                                    <p:anim calcmode="lin" valueType="num">
                                      <p:cBhvr additive="base">
                                        <p:cTn id="12" dur="500" fill="hold"/>
                                        <p:tgtEl>
                                          <p:spTgt spid="295098"/>
                                        </p:tgtEl>
                                        <p:attrNameLst>
                                          <p:attrName>ppt_x</p:attrName>
                                        </p:attrNameLst>
                                      </p:cBhvr>
                                      <p:tavLst>
                                        <p:tav tm="0">
                                          <p:val>
                                            <p:strVal val="0-#ppt_w/2"/>
                                          </p:val>
                                        </p:tav>
                                        <p:tav tm="100000">
                                          <p:val>
                                            <p:strVal val="#ppt_x"/>
                                          </p:val>
                                        </p:tav>
                                      </p:tavLst>
                                    </p:anim>
                                    <p:anim calcmode="lin" valueType="num">
                                      <p:cBhvr additive="base">
                                        <p:cTn id="13" dur="500" fill="hold"/>
                                        <p:tgtEl>
                                          <p:spTgt spid="29509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098"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55650" y="620713"/>
            <a:ext cx="6624638" cy="936625"/>
          </a:xfrm>
        </p:spPr>
        <p:txBody>
          <a:bodyPr/>
          <a:lstStyle/>
          <a:p>
            <a:pPr eaLnBrk="1" hangingPunct="1"/>
            <a:r>
              <a:rPr lang="zh-CN" altLang="en-US" sz="3600">
                <a:latin typeface="黑体" pitchFamily="2" charset="-122"/>
                <a:ea typeface="黑体" pitchFamily="2" charset="-122"/>
              </a:rPr>
              <a:t>开、闭运算的变形</a:t>
            </a:r>
          </a:p>
        </p:txBody>
      </p:sp>
      <p:sp>
        <p:nvSpPr>
          <p:cNvPr id="296963" name="Rectangle 3"/>
          <p:cNvSpPr>
            <a:spLocks noGrp="1" noChangeArrowheads="1"/>
          </p:cNvSpPr>
          <p:nvPr>
            <p:ph type="body" idx="1"/>
          </p:nvPr>
        </p:nvSpPr>
        <p:spPr>
          <a:xfrm>
            <a:off x="755650" y="2205038"/>
            <a:ext cx="7920038" cy="3816350"/>
          </a:xfrm>
        </p:spPr>
        <p:txBody>
          <a:bodyPr/>
          <a:lstStyle/>
          <a:p>
            <a:pPr eaLnBrk="1" hangingPunct="1">
              <a:lnSpc>
                <a:spcPct val="120000"/>
              </a:lnSpc>
              <a:buClr>
                <a:schemeClr val="tx2"/>
              </a:buClr>
              <a:buFont typeface="Wingdings" pitchFamily="2" charset="2"/>
              <a:buChar char="n"/>
            </a:pPr>
            <a:r>
              <a:rPr lang="zh-CN" altLang="en-US" b="1">
                <a:latin typeface="华文细黑" pitchFamily="2" charset="-122"/>
                <a:ea typeface="华文细黑" pitchFamily="2" charset="-122"/>
              </a:rPr>
              <a:t>如果当按照常规的开运算不能分离粘连，或者是闭运算不能合并断裂：</a:t>
            </a:r>
          </a:p>
          <a:p>
            <a:pPr eaLnBrk="1" hangingPunct="1">
              <a:lnSpc>
                <a:spcPct val="120000"/>
              </a:lnSpc>
              <a:buClr>
                <a:schemeClr val="tx2"/>
              </a:buClr>
              <a:buFont typeface="Wingdings" pitchFamily="2" charset="2"/>
              <a:buChar char="n"/>
            </a:pPr>
            <a:r>
              <a:rPr lang="zh-CN" altLang="en-US" b="1">
                <a:latin typeface="华文细黑" pitchFamily="2" charset="-122"/>
                <a:ea typeface="华文细黑" pitchFamily="2" charset="-122"/>
              </a:rPr>
              <a:t>对于开运算可以先进行</a:t>
            </a:r>
            <a:r>
              <a:rPr lang="en-US" altLang="zh-CN" b="1">
                <a:latin typeface="华文细黑" pitchFamily="2" charset="-122"/>
                <a:ea typeface="华文细黑" pitchFamily="2" charset="-122"/>
              </a:rPr>
              <a:t>N</a:t>
            </a:r>
            <a:r>
              <a:rPr lang="zh-CN" altLang="en-US" b="1">
                <a:latin typeface="华文细黑" pitchFamily="2" charset="-122"/>
                <a:ea typeface="华文细黑" pitchFamily="2" charset="-122"/>
              </a:rPr>
              <a:t>次腐蚀，再进行</a:t>
            </a:r>
            <a:r>
              <a:rPr lang="en-US" altLang="zh-CN" b="1">
                <a:latin typeface="华文细黑" pitchFamily="2" charset="-122"/>
                <a:ea typeface="华文细黑" pitchFamily="2" charset="-122"/>
              </a:rPr>
              <a:t>N</a:t>
            </a:r>
            <a:r>
              <a:rPr lang="zh-CN" altLang="en-US" b="1">
                <a:latin typeface="华文细黑" pitchFamily="2" charset="-122"/>
                <a:ea typeface="华文细黑" pitchFamily="2" charset="-122"/>
              </a:rPr>
              <a:t>次膨胀；</a:t>
            </a:r>
          </a:p>
          <a:p>
            <a:pPr eaLnBrk="1" hangingPunct="1">
              <a:lnSpc>
                <a:spcPct val="120000"/>
              </a:lnSpc>
              <a:buClr>
                <a:schemeClr val="tx2"/>
              </a:buClr>
              <a:buFont typeface="Wingdings" pitchFamily="2" charset="2"/>
              <a:buChar char="n"/>
            </a:pPr>
            <a:r>
              <a:rPr lang="zh-CN" altLang="en-US" b="1">
                <a:latin typeface="华文细黑" pitchFamily="2" charset="-122"/>
                <a:ea typeface="华文细黑" pitchFamily="2" charset="-122"/>
              </a:rPr>
              <a:t>对于闭运算可以先进行</a:t>
            </a:r>
            <a:r>
              <a:rPr lang="en-US" altLang="zh-CN" b="1">
                <a:latin typeface="华文细黑" pitchFamily="2" charset="-122"/>
                <a:ea typeface="华文细黑" pitchFamily="2" charset="-122"/>
              </a:rPr>
              <a:t>N</a:t>
            </a:r>
            <a:r>
              <a:rPr lang="zh-CN" altLang="en-US" b="1">
                <a:latin typeface="华文细黑" pitchFamily="2" charset="-122"/>
                <a:ea typeface="华文细黑" pitchFamily="2" charset="-122"/>
              </a:rPr>
              <a:t>次膨胀，再进行</a:t>
            </a:r>
            <a:r>
              <a:rPr lang="en-US" altLang="zh-CN" b="1">
                <a:latin typeface="华文细黑" pitchFamily="2" charset="-122"/>
                <a:ea typeface="华文细黑" pitchFamily="2" charset="-122"/>
              </a:rPr>
              <a:t>N</a:t>
            </a:r>
            <a:r>
              <a:rPr lang="zh-CN" altLang="en-US" b="1">
                <a:latin typeface="华文细黑" pitchFamily="2" charset="-122"/>
                <a:ea typeface="华文细黑" pitchFamily="2" charset="-122"/>
              </a:rPr>
              <a:t>次腐蚀。</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55650" y="620713"/>
            <a:ext cx="3857625" cy="950912"/>
          </a:xfrm>
        </p:spPr>
        <p:txBody>
          <a:bodyPr/>
          <a:lstStyle/>
          <a:p>
            <a:pPr eaLnBrk="1" hangingPunct="1"/>
            <a:r>
              <a:rPr lang="zh-CN" altLang="en-US" sz="3600">
                <a:latin typeface="黑体" pitchFamily="2" charset="-122"/>
                <a:ea typeface="黑体" pitchFamily="2" charset="-122"/>
              </a:rPr>
              <a:t>变形闭运算的示例</a:t>
            </a:r>
          </a:p>
        </p:txBody>
      </p:sp>
      <p:grpSp>
        <p:nvGrpSpPr>
          <p:cNvPr id="2" name="Group 285"/>
          <p:cNvGrpSpPr>
            <a:grpSpLocks noChangeAspect="1"/>
          </p:cNvGrpSpPr>
          <p:nvPr/>
        </p:nvGrpSpPr>
        <p:grpSpPr bwMode="auto">
          <a:xfrm>
            <a:off x="539750" y="2060575"/>
            <a:ext cx="1439863" cy="1439863"/>
            <a:chOff x="864" y="2640"/>
            <a:chExt cx="907" cy="907"/>
          </a:xfrm>
        </p:grpSpPr>
        <p:sp>
          <p:nvSpPr>
            <p:cNvPr id="40129" name="Rectangle 286"/>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30" name="Rectangle 287"/>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31" name="Rectangle 288"/>
            <p:cNvSpPr>
              <a:spLocks noChangeAspect="1" noChangeArrowheads="1"/>
            </p:cNvSpPr>
            <p:nvPr/>
          </p:nvSpPr>
          <p:spPr bwMode="auto">
            <a:xfrm>
              <a:off x="1167"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32" name="Rectangle 289"/>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33" name="Rectangle 290"/>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34" name="Rectangle 291"/>
            <p:cNvSpPr>
              <a:spLocks noChangeAspect="1" noChangeArrowheads="1"/>
            </p:cNvSpPr>
            <p:nvPr/>
          </p:nvSpPr>
          <p:spPr bwMode="auto">
            <a:xfrm>
              <a:off x="1167"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35" name="Rectangle 292"/>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36" name="Rectangle 293"/>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37" name="Rectangle 294"/>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38" name="Rectangle 295"/>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39" name="Rectangle 296"/>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40" name="Rectangle 297"/>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41" name="Rectangle 298"/>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42" name="Rectangle 299"/>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43" name="Rectangle 300"/>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44" name="Rectangle 301"/>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45" name="Rectangle 302"/>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46" name="Rectangle 303"/>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47" name="Rectangle 304"/>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48" name="Rectangle 305"/>
            <p:cNvSpPr>
              <a:spLocks noChangeAspect="1" noChangeArrowheads="1"/>
            </p:cNvSpPr>
            <p:nvPr/>
          </p:nvSpPr>
          <p:spPr bwMode="auto">
            <a:xfrm>
              <a:off x="101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49" name="Rectangle 306"/>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50" name="Rectangle 307"/>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51" name="Rectangle 308"/>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52" name="Rectangle 309"/>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53" name="Rectangle 310"/>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54" name="Rectangle 311"/>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55" name="Rectangle 312"/>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56" name="Rectangle 313"/>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57" name="Rectangle 314"/>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58" name="Rectangle 315"/>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59" name="Rectangle 316"/>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60" name="Rectangle 317"/>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61" name="Rectangle 318"/>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62" name="Rectangle 319"/>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63" name="Rectangle 320"/>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64" name="Rectangle 321"/>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3" name="Group 369"/>
          <p:cNvGrpSpPr>
            <a:grpSpLocks/>
          </p:cNvGrpSpPr>
          <p:nvPr/>
        </p:nvGrpSpPr>
        <p:grpSpPr bwMode="auto">
          <a:xfrm>
            <a:off x="2124075" y="2205038"/>
            <a:ext cx="1008063" cy="1273175"/>
            <a:chOff x="1338" y="1389"/>
            <a:chExt cx="635" cy="802"/>
          </a:xfrm>
        </p:grpSpPr>
        <p:sp>
          <p:nvSpPr>
            <p:cNvPr id="40120" name="AutoShape 323"/>
            <p:cNvSpPr>
              <a:spLocks noChangeArrowheads="1"/>
            </p:cNvSpPr>
            <p:nvPr/>
          </p:nvSpPr>
          <p:spPr bwMode="auto">
            <a:xfrm>
              <a:off x="1519" y="1842"/>
              <a:ext cx="288" cy="144"/>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40121" name="Group 324"/>
            <p:cNvGrpSpPr>
              <a:grpSpLocks/>
            </p:cNvGrpSpPr>
            <p:nvPr/>
          </p:nvGrpSpPr>
          <p:grpSpPr bwMode="auto">
            <a:xfrm>
              <a:off x="1519" y="1389"/>
              <a:ext cx="305" cy="305"/>
              <a:chOff x="1248" y="1584"/>
              <a:chExt cx="305" cy="305"/>
            </a:xfrm>
          </p:grpSpPr>
          <p:grpSp>
            <p:nvGrpSpPr>
              <p:cNvPr id="40123" name="Group 325"/>
              <p:cNvGrpSpPr>
                <a:grpSpLocks/>
              </p:cNvGrpSpPr>
              <p:nvPr/>
            </p:nvGrpSpPr>
            <p:grpSpPr bwMode="auto">
              <a:xfrm>
                <a:off x="1248" y="1584"/>
                <a:ext cx="305" cy="305"/>
                <a:chOff x="336" y="3072"/>
                <a:chExt cx="305" cy="305"/>
              </a:xfrm>
            </p:grpSpPr>
            <p:sp>
              <p:nvSpPr>
                <p:cNvPr id="40125" name="Rectangle 326"/>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40126" name="Rectangle 327"/>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27" name="Rectangle 328"/>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40128" name="Rectangle 329"/>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grpSp>
          <p:sp>
            <p:nvSpPr>
              <p:cNvPr id="40124" name="Oval 330"/>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40122" name="Text Box 331"/>
            <p:cNvSpPr txBox="1">
              <a:spLocks noChangeArrowheads="1"/>
            </p:cNvSpPr>
            <p:nvPr/>
          </p:nvSpPr>
          <p:spPr bwMode="auto">
            <a:xfrm>
              <a:off x="1338" y="1979"/>
              <a:ext cx="635" cy="212"/>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华文细黑" pitchFamily="2" charset="-122"/>
                </a:rPr>
                <a:t>一次膨胀</a:t>
              </a:r>
            </a:p>
          </p:txBody>
        </p:sp>
      </p:grpSp>
      <p:grpSp>
        <p:nvGrpSpPr>
          <p:cNvPr id="6" name="Group 332"/>
          <p:cNvGrpSpPr>
            <a:grpSpLocks noChangeAspect="1"/>
          </p:cNvGrpSpPr>
          <p:nvPr/>
        </p:nvGrpSpPr>
        <p:grpSpPr bwMode="auto">
          <a:xfrm>
            <a:off x="3276600" y="2133600"/>
            <a:ext cx="1439863" cy="1439863"/>
            <a:chOff x="864" y="2640"/>
            <a:chExt cx="907" cy="907"/>
          </a:xfrm>
        </p:grpSpPr>
        <p:sp>
          <p:nvSpPr>
            <p:cNvPr id="40084" name="Rectangle 333"/>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85" name="Rectangle 334"/>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86" name="Rectangle 335"/>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87" name="Rectangle 336"/>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88" name="Rectangle 337"/>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89" name="Rectangle 338"/>
            <p:cNvSpPr>
              <a:spLocks noChangeAspect="1" noChangeArrowheads="1"/>
            </p:cNvSpPr>
            <p:nvPr/>
          </p:nvSpPr>
          <p:spPr bwMode="auto">
            <a:xfrm>
              <a:off x="1167"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90" name="Rectangle 339"/>
            <p:cNvSpPr>
              <a:spLocks noChangeAspect="1" noChangeArrowheads="1"/>
            </p:cNvSpPr>
            <p:nvPr/>
          </p:nvSpPr>
          <p:spPr bwMode="auto">
            <a:xfrm>
              <a:off x="864"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91" name="Rectangle 340"/>
            <p:cNvSpPr>
              <a:spLocks noChangeAspect="1" noChangeArrowheads="1"/>
            </p:cNvSpPr>
            <p:nvPr/>
          </p:nvSpPr>
          <p:spPr bwMode="auto">
            <a:xfrm>
              <a:off x="101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92" name="Rectangle 341"/>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93" name="Rectangle 342"/>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94" name="Rectangle 343"/>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95" name="Rectangle 344"/>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96" name="Rectangle 345"/>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97" name="Rectangle 346"/>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98" name="Rectangle 347"/>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99" name="Rectangle 348"/>
            <p:cNvSpPr>
              <a:spLocks noChangeAspect="1" noChangeArrowheads="1"/>
            </p:cNvSpPr>
            <p:nvPr/>
          </p:nvSpPr>
          <p:spPr bwMode="auto">
            <a:xfrm>
              <a:off x="1315"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00" name="Rectangle 349"/>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01" name="Rectangle 350"/>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02" name="Rectangle 351"/>
            <p:cNvSpPr>
              <a:spLocks noChangeAspect="1" noChangeArrowheads="1"/>
            </p:cNvSpPr>
            <p:nvPr/>
          </p:nvSpPr>
          <p:spPr bwMode="auto">
            <a:xfrm>
              <a:off x="864"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03" name="Rectangle 352"/>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04" name="Rectangle 353"/>
            <p:cNvSpPr>
              <a:spLocks noChangeAspect="1" noChangeArrowheads="1"/>
            </p:cNvSpPr>
            <p:nvPr/>
          </p:nvSpPr>
          <p:spPr bwMode="auto">
            <a:xfrm>
              <a:off x="1167"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05" name="Rectangle 354"/>
            <p:cNvSpPr>
              <a:spLocks noChangeAspect="1" noChangeArrowheads="1"/>
            </p:cNvSpPr>
            <p:nvPr/>
          </p:nvSpPr>
          <p:spPr bwMode="auto">
            <a:xfrm>
              <a:off x="864"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06" name="Rectangle 355"/>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07" name="Rectangle 356"/>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08" name="Rectangle 357"/>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09" name="Rectangle 358"/>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10" name="Rectangle 359"/>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11" name="Rectangle 360"/>
            <p:cNvSpPr>
              <a:spLocks noChangeAspect="1" noChangeArrowheads="1"/>
            </p:cNvSpPr>
            <p:nvPr/>
          </p:nvSpPr>
          <p:spPr bwMode="auto">
            <a:xfrm>
              <a:off x="1315"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12" name="Rectangle 361"/>
            <p:cNvSpPr>
              <a:spLocks noChangeAspect="1" noChangeArrowheads="1"/>
            </p:cNvSpPr>
            <p:nvPr/>
          </p:nvSpPr>
          <p:spPr bwMode="auto">
            <a:xfrm>
              <a:off x="1466"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13" name="Rectangle 362"/>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14" name="Rectangle 363"/>
            <p:cNvSpPr>
              <a:spLocks noChangeAspect="1" noChangeArrowheads="1"/>
            </p:cNvSpPr>
            <p:nvPr/>
          </p:nvSpPr>
          <p:spPr bwMode="auto">
            <a:xfrm>
              <a:off x="1315"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15" name="Rectangle 364"/>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16" name="Rectangle 365"/>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17" name="Rectangle 366"/>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118" name="Rectangle 367"/>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119" name="Rectangle 368"/>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7" name="Group 370"/>
          <p:cNvGrpSpPr>
            <a:grpSpLocks/>
          </p:cNvGrpSpPr>
          <p:nvPr/>
        </p:nvGrpSpPr>
        <p:grpSpPr bwMode="auto">
          <a:xfrm>
            <a:off x="5003800" y="2205038"/>
            <a:ext cx="1008063" cy="1273175"/>
            <a:chOff x="1338" y="1389"/>
            <a:chExt cx="635" cy="802"/>
          </a:xfrm>
        </p:grpSpPr>
        <p:sp>
          <p:nvSpPr>
            <p:cNvPr id="40075" name="AutoShape 371"/>
            <p:cNvSpPr>
              <a:spLocks noChangeArrowheads="1"/>
            </p:cNvSpPr>
            <p:nvPr/>
          </p:nvSpPr>
          <p:spPr bwMode="auto">
            <a:xfrm>
              <a:off x="1519" y="1842"/>
              <a:ext cx="288" cy="144"/>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40076" name="Group 372"/>
            <p:cNvGrpSpPr>
              <a:grpSpLocks/>
            </p:cNvGrpSpPr>
            <p:nvPr/>
          </p:nvGrpSpPr>
          <p:grpSpPr bwMode="auto">
            <a:xfrm>
              <a:off x="1519" y="1389"/>
              <a:ext cx="305" cy="305"/>
              <a:chOff x="1248" y="1584"/>
              <a:chExt cx="305" cy="305"/>
            </a:xfrm>
          </p:grpSpPr>
          <p:grpSp>
            <p:nvGrpSpPr>
              <p:cNvPr id="40078" name="Group 373"/>
              <p:cNvGrpSpPr>
                <a:grpSpLocks/>
              </p:cNvGrpSpPr>
              <p:nvPr/>
            </p:nvGrpSpPr>
            <p:grpSpPr bwMode="auto">
              <a:xfrm>
                <a:off x="1248" y="1584"/>
                <a:ext cx="305" cy="305"/>
                <a:chOff x="336" y="3072"/>
                <a:chExt cx="305" cy="305"/>
              </a:xfrm>
            </p:grpSpPr>
            <p:sp>
              <p:nvSpPr>
                <p:cNvPr id="40080" name="Rectangle 374"/>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40081" name="Rectangle 375"/>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82" name="Rectangle 376"/>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40083" name="Rectangle 377"/>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grpSp>
          <p:sp>
            <p:nvSpPr>
              <p:cNvPr id="40079" name="Oval 378"/>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40077" name="Text Box 379"/>
            <p:cNvSpPr txBox="1">
              <a:spLocks noChangeArrowheads="1"/>
            </p:cNvSpPr>
            <p:nvPr/>
          </p:nvSpPr>
          <p:spPr bwMode="auto">
            <a:xfrm>
              <a:off x="1338" y="1979"/>
              <a:ext cx="635" cy="212"/>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华文细黑" pitchFamily="2" charset="-122"/>
                </a:rPr>
                <a:t>二次膨胀</a:t>
              </a:r>
            </a:p>
          </p:txBody>
        </p:sp>
      </p:grpSp>
      <p:grpSp>
        <p:nvGrpSpPr>
          <p:cNvPr id="10" name="Group 380"/>
          <p:cNvGrpSpPr>
            <a:grpSpLocks noChangeAspect="1"/>
          </p:cNvGrpSpPr>
          <p:nvPr/>
        </p:nvGrpSpPr>
        <p:grpSpPr bwMode="auto">
          <a:xfrm>
            <a:off x="6588125" y="2133600"/>
            <a:ext cx="1439863" cy="1439863"/>
            <a:chOff x="864" y="2640"/>
            <a:chExt cx="907" cy="907"/>
          </a:xfrm>
        </p:grpSpPr>
        <p:sp>
          <p:nvSpPr>
            <p:cNvPr id="40039" name="Rectangle 381"/>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40" name="Rectangle 382"/>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41" name="Rectangle 383"/>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42" name="Rectangle 384"/>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43" name="Rectangle 385"/>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44" name="Rectangle 386"/>
            <p:cNvSpPr>
              <a:spLocks noChangeAspect="1" noChangeArrowheads="1"/>
            </p:cNvSpPr>
            <p:nvPr/>
          </p:nvSpPr>
          <p:spPr bwMode="auto">
            <a:xfrm>
              <a:off x="1167"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45" name="Rectangle 387"/>
            <p:cNvSpPr>
              <a:spLocks noChangeAspect="1" noChangeArrowheads="1"/>
            </p:cNvSpPr>
            <p:nvPr/>
          </p:nvSpPr>
          <p:spPr bwMode="auto">
            <a:xfrm>
              <a:off x="864"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46" name="Rectangle 388"/>
            <p:cNvSpPr>
              <a:spLocks noChangeAspect="1" noChangeArrowheads="1"/>
            </p:cNvSpPr>
            <p:nvPr/>
          </p:nvSpPr>
          <p:spPr bwMode="auto">
            <a:xfrm>
              <a:off x="1016"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47" name="Rectangle 389"/>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48" name="Rectangle 390"/>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49" name="Rectangle 391"/>
            <p:cNvSpPr>
              <a:spLocks noChangeAspect="1" noChangeArrowheads="1"/>
            </p:cNvSpPr>
            <p:nvPr/>
          </p:nvSpPr>
          <p:spPr bwMode="auto">
            <a:xfrm>
              <a:off x="146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50" name="Rectangle 392"/>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51" name="Rectangle 393"/>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52" name="Rectangle 394"/>
            <p:cNvSpPr>
              <a:spLocks noChangeAspect="1" noChangeArrowheads="1"/>
            </p:cNvSpPr>
            <p:nvPr/>
          </p:nvSpPr>
          <p:spPr bwMode="auto">
            <a:xfrm>
              <a:off x="146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53" name="Rectangle 395"/>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54" name="Rectangle 396"/>
            <p:cNvSpPr>
              <a:spLocks noChangeAspect="1" noChangeArrowheads="1"/>
            </p:cNvSpPr>
            <p:nvPr/>
          </p:nvSpPr>
          <p:spPr bwMode="auto">
            <a:xfrm>
              <a:off x="1315"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55" name="Rectangle 397"/>
            <p:cNvSpPr>
              <a:spLocks noChangeAspect="1" noChangeArrowheads="1"/>
            </p:cNvSpPr>
            <p:nvPr/>
          </p:nvSpPr>
          <p:spPr bwMode="auto">
            <a:xfrm>
              <a:off x="1466"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56" name="Rectangle 398"/>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57" name="Rectangle 399"/>
            <p:cNvSpPr>
              <a:spLocks noChangeAspect="1" noChangeArrowheads="1"/>
            </p:cNvSpPr>
            <p:nvPr/>
          </p:nvSpPr>
          <p:spPr bwMode="auto">
            <a:xfrm>
              <a:off x="864"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58" name="Rectangle 400"/>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59" name="Rectangle 401"/>
            <p:cNvSpPr>
              <a:spLocks noChangeAspect="1" noChangeArrowheads="1"/>
            </p:cNvSpPr>
            <p:nvPr/>
          </p:nvSpPr>
          <p:spPr bwMode="auto">
            <a:xfrm>
              <a:off x="1167"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60" name="Rectangle 402"/>
            <p:cNvSpPr>
              <a:spLocks noChangeAspect="1" noChangeArrowheads="1"/>
            </p:cNvSpPr>
            <p:nvPr/>
          </p:nvSpPr>
          <p:spPr bwMode="auto">
            <a:xfrm>
              <a:off x="864"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61" name="Rectangle 403"/>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62" name="Rectangle 404"/>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63" name="Rectangle 405"/>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64" name="Rectangle 406"/>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65" name="Rectangle 407"/>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66" name="Rectangle 408"/>
            <p:cNvSpPr>
              <a:spLocks noChangeAspect="1" noChangeArrowheads="1"/>
            </p:cNvSpPr>
            <p:nvPr/>
          </p:nvSpPr>
          <p:spPr bwMode="auto">
            <a:xfrm>
              <a:off x="1315"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67" name="Rectangle 409"/>
            <p:cNvSpPr>
              <a:spLocks noChangeAspect="1" noChangeArrowheads="1"/>
            </p:cNvSpPr>
            <p:nvPr/>
          </p:nvSpPr>
          <p:spPr bwMode="auto">
            <a:xfrm>
              <a:off x="1466"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68" name="Rectangle 410"/>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69" name="Rectangle 411"/>
            <p:cNvSpPr>
              <a:spLocks noChangeAspect="1" noChangeArrowheads="1"/>
            </p:cNvSpPr>
            <p:nvPr/>
          </p:nvSpPr>
          <p:spPr bwMode="auto">
            <a:xfrm>
              <a:off x="1315"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70" name="Rectangle 412"/>
            <p:cNvSpPr>
              <a:spLocks noChangeAspect="1" noChangeArrowheads="1"/>
            </p:cNvSpPr>
            <p:nvPr/>
          </p:nvSpPr>
          <p:spPr bwMode="auto">
            <a:xfrm>
              <a:off x="146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71" name="Rectangle 413"/>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72" name="Rectangle 414"/>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73" name="Rectangle 415"/>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74" name="Rectangle 416"/>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11" name="Group 427"/>
          <p:cNvGrpSpPr>
            <a:grpSpLocks/>
          </p:cNvGrpSpPr>
          <p:nvPr/>
        </p:nvGrpSpPr>
        <p:grpSpPr bwMode="auto">
          <a:xfrm>
            <a:off x="6443663" y="3860800"/>
            <a:ext cx="2001837" cy="484188"/>
            <a:chOff x="4059" y="2432"/>
            <a:chExt cx="1261" cy="305"/>
          </a:xfrm>
        </p:grpSpPr>
        <p:sp>
          <p:nvSpPr>
            <p:cNvPr id="40030" name="Text Box 60"/>
            <p:cNvSpPr txBox="1">
              <a:spLocks noChangeArrowheads="1"/>
            </p:cNvSpPr>
            <p:nvPr/>
          </p:nvSpPr>
          <p:spPr bwMode="auto">
            <a:xfrm>
              <a:off x="4649" y="2432"/>
              <a:ext cx="671" cy="212"/>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华文细黑" pitchFamily="2" charset="-122"/>
                </a:rPr>
                <a:t>一次腐蚀</a:t>
              </a:r>
            </a:p>
          </p:txBody>
        </p:sp>
        <p:sp>
          <p:nvSpPr>
            <p:cNvPr id="40031" name="AutoShape 271"/>
            <p:cNvSpPr>
              <a:spLocks noChangeArrowheads="1"/>
            </p:cNvSpPr>
            <p:nvPr/>
          </p:nvSpPr>
          <p:spPr bwMode="auto">
            <a:xfrm>
              <a:off x="4464" y="2448"/>
              <a:ext cx="144" cy="240"/>
            </a:xfrm>
            <a:prstGeom prst="down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40032" name="Group 419"/>
            <p:cNvGrpSpPr>
              <a:grpSpLocks/>
            </p:cNvGrpSpPr>
            <p:nvPr/>
          </p:nvGrpSpPr>
          <p:grpSpPr bwMode="auto">
            <a:xfrm>
              <a:off x="4059" y="2432"/>
              <a:ext cx="305" cy="305"/>
              <a:chOff x="1248" y="1584"/>
              <a:chExt cx="305" cy="305"/>
            </a:xfrm>
          </p:grpSpPr>
          <p:grpSp>
            <p:nvGrpSpPr>
              <p:cNvPr id="40033" name="Group 420"/>
              <p:cNvGrpSpPr>
                <a:grpSpLocks/>
              </p:cNvGrpSpPr>
              <p:nvPr/>
            </p:nvGrpSpPr>
            <p:grpSpPr bwMode="auto">
              <a:xfrm>
                <a:off x="1248" y="1584"/>
                <a:ext cx="305" cy="305"/>
                <a:chOff x="336" y="3072"/>
                <a:chExt cx="305" cy="305"/>
              </a:xfrm>
            </p:grpSpPr>
            <p:sp>
              <p:nvSpPr>
                <p:cNvPr id="40035" name="Rectangle 421"/>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40036" name="Rectangle 422"/>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37" name="Rectangle 423"/>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40038" name="Rectangle 424"/>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grpSp>
          <p:sp>
            <p:nvSpPr>
              <p:cNvPr id="40034" name="Oval 425"/>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grpSp>
      <p:grpSp>
        <p:nvGrpSpPr>
          <p:cNvPr id="14" name="Group 428"/>
          <p:cNvGrpSpPr>
            <a:grpSpLocks noChangeAspect="1"/>
          </p:cNvGrpSpPr>
          <p:nvPr/>
        </p:nvGrpSpPr>
        <p:grpSpPr bwMode="auto">
          <a:xfrm>
            <a:off x="6516688" y="4508500"/>
            <a:ext cx="1439862" cy="1439863"/>
            <a:chOff x="864" y="2640"/>
            <a:chExt cx="907" cy="907"/>
          </a:xfrm>
        </p:grpSpPr>
        <p:sp>
          <p:nvSpPr>
            <p:cNvPr id="39994" name="Rectangle 429"/>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95" name="Rectangle 430"/>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96" name="Rectangle 431"/>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97" name="Rectangle 432"/>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98" name="Rectangle 433"/>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99" name="Rectangle 434"/>
            <p:cNvSpPr>
              <a:spLocks noChangeAspect="1" noChangeArrowheads="1"/>
            </p:cNvSpPr>
            <p:nvPr/>
          </p:nvSpPr>
          <p:spPr bwMode="auto">
            <a:xfrm>
              <a:off x="1167"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00" name="Rectangle 435"/>
            <p:cNvSpPr>
              <a:spLocks noChangeAspect="1" noChangeArrowheads="1"/>
            </p:cNvSpPr>
            <p:nvPr/>
          </p:nvSpPr>
          <p:spPr bwMode="auto">
            <a:xfrm>
              <a:off x="864"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01" name="Rectangle 436"/>
            <p:cNvSpPr>
              <a:spLocks noChangeAspect="1" noChangeArrowheads="1"/>
            </p:cNvSpPr>
            <p:nvPr/>
          </p:nvSpPr>
          <p:spPr bwMode="auto">
            <a:xfrm>
              <a:off x="1016"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02" name="Rectangle 437"/>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03" name="Rectangle 438"/>
            <p:cNvSpPr>
              <a:spLocks noChangeAspect="1" noChangeArrowheads="1"/>
            </p:cNvSpPr>
            <p:nvPr/>
          </p:nvSpPr>
          <p:spPr bwMode="auto">
            <a:xfrm>
              <a:off x="1315"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04" name="Rectangle 439"/>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05" name="Rectangle 440"/>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06" name="Rectangle 441"/>
            <p:cNvSpPr>
              <a:spLocks noChangeAspect="1" noChangeArrowheads="1"/>
            </p:cNvSpPr>
            <p:nvPr/>
          </p:nvSpPr>
          <p:spPr bwMode="auto">
            <a:xfrm>
              <a:off x="1315"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07" name="Rectangle 442"/>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08" name="Rectangle 443"/>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09" name="Rectangle 444"/>
            <p:cNvSpPr>
              <a:spLocks noChangeAspect="1" noChangeArrowheads="1"/>
            </p:cNvSpPr>
            <p:nvPr/>
          </p:nvSpPr>
          <p:spPr bwMode="auto">
            <a:xfrm>
              <a:off x="1315"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10" name="Rectangle 445"/>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11" name="Rectangle 446"/>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12" name="Rectangle 447"/>
            <p:cNvSpPr>
              <a:spLocks noChangeAspect="1" noChangeArrowheads="1"/>
            </p:cNvSpPr>
            <p:nvPr/>
          </p:nvSpPr>
          <p:spPr bwMode="auto">
            <a:xfrm>
              <a:off x="864"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13" name="Rectangle 448"/>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14" name="Rectangle 449"/>
            <p:cNvSpPr>
              <a:spLocks noChangeAspect="1" noChangeArrowheads="1"/>
            </p:cNvSpPr>
            <p:nvPr/>
          </p:nvSpPr>
          <p:spPr bwMode="auto">
            <a:xfrm>
              <a:off x="1167"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15" name="Rectangle 450"/>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16" name="Rectangle 451"/>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17" name="Rectangle 452"/>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18" name="Rectangle 453"/>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19" name="Rectangle 454"/>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20" name="Rectangle 455"/>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21" name="Rectangle 456"/>
            <p:cNvSpPr>
              <a:spLocks noChangeAspect="1" noChangeArrowheads="1"/>
            </p:cNvSpPr>
            <p:nvPr/>
          </p:nvSpPr>
          <p:spPr bwMode="auto">
            <a:xfrm>
              <a:off x="1315"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22" name="Rectangle 457"/>
            <p:cNvSpPr>
              <a:spLocks noChangeAspect="1" noChangeArrowheads="1"/>
            </p:cNvSpPr>
            <p:nvPr/>
          </p:nvSpPr>
          <p:spPr bwMode="auto">
            <a:xfrm>
              <a:off x="1466"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23" name="Rectangle 458"/>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24" name="Rectangle 459"/>
            <p:cNvSpPr>
              <a:spLocks noChangeAspect="1" noChangeArrowheads="1"/>
            </p:cNvSpPr>
            <p:nvPr/>
          </p:nvSpPr>
          <p:spPr bwMode="auto">
            <a:xfrm>
              <a:off x="1315"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25" name="Rectangle 460"/>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26" name="Rectangle 461"/>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27" name="Rectangle 462"/>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0028" name="Rectangle 463"/>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029" name="Rectangle 464"/>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15" name="Group 475"/>
          <p:cNvGrpSpPr>
            <a:grpSpLocks/>
          </p:cNvGrpSpPr>
          <p:nvPr/>
        </p:nvGrpSpPr>
        <p:grpSpPr bwMode="auto">
          <a:xfrm>
            <a:off x="4787900" y="4581525"/>
            <a:ext cx="1296988" cy="1398588"/>
            <a:chOff x="2789" y="2886"/>
            <a:chExt cx="817" cy="881"/>
          </a:xfrm>
        </p:grpSpPr>
        <p:sp>
          <p:nvSpPr>
            <p:cNvPr id="39985" name="Text Box 193"/>
            <p:cNvSpPr txBox="1">
              <a:spLocks noChangeArrowheads="1"/>
            </p:cNvSpPr>
            <p:nvPr/>
          </p:nvSpPr>
          <p:spPr bwMode="auto">
            <a:xfrm>
              <a:off x="2933" y="3555"/>
              <a:ext cx="673" cy="212"/>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华文细黑" pitchFamily="2" charset="-122"/>
                </a:rPr>
                <a:t>二次腐蚀</a:t>
              </a:r>
            </a:p>
          </p:txBody>
        </p:sp>
        <p:sp>
          <p:nvSpPr>
            <p:cNvPr id="39986" name="AutoShape 274"/>
            <p:cNvSpPr>
              <a:spLocks noChangeArrowheads="1"/>
            </p:cNvSpPr>
            <p:nvPr/>
          </p:nvSpPr>
          <p:spPr bwMode="auto">
            <a:xfrm>
              <a:off x="2789" y="3315"/>
              <a:ext cx="720" cy="144"/>
            </a:xfrm>
            <a:prstGeom prst="lef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9987" name="Group 468"/>
            <p:cNvGrpSpPr>
              <a:grpSpLocks/>
            </p:cNvGrpSpPr>
            <p:nvPr/>
          </p:nvGrpSpPr>
          <p:grpSpPr bwMode="auto">
            <a:xfrm>
              <a:off x="3016" y="2886"/>
              <a:ext cx="305" cy="305"/>
              <a:chOff x="1248" y="1584"/>
              <a:chExt cx="305" cy="305"/>
            </a:xfrm>
          </p:grpSpPr>
          <p:grpSp>
            <p:nvGrpSpPr>
              <p:cNvPr id="39988" name="Group 469"/>
              <p:cNvGrpSpPr>
                <a:grpSpLocks/>
              </p:cNvGrpSpPr>
              <p:nvPr/>
            </p:nvGrpSpPr>
            <p:grpSpPr bwMode="auto">
              <a:xfrm>
                <a:off x="1248" y="1584"/>
                <a:ext cx="305" cy="305"/>
                <a:chOff x="336" y="3072"/>
                <a:chExt cx="305" cy="305"/>
              </a:xfrm>
            </p:grpSpPr>
            <p:sp>
              <p:nvSpPr>
                <p:cNvPr id="39990" name="Rectangle 470"/>
                <p:cNvSpPr>
                  <a:spLocks noChangeAspect="1" noChangeArrowheads="1"/>
                </p:cNvSpPr>
                <p:nvPr/>
              </p:nvSpPr>
              <p:spPr bwMode="auto">
                <a:xfrm>
                  <a:off x="336" y="3072"/>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39991" name="Rectangle 471"/>
                <p:cNvSpPr>
                  <a:spLocks noChangeAspect="1" noChangeArrowheads="1"/>
                </p:cNvSpPr>
                <p:nvPr/>
              </p:nvSpPr>
              <p:spPr bwMode="auto">
                <a:xfrm>
                  <a:off x="488" y="307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92" name="Rectangle 472"/>
                <p:cNvSpPr>
                  <a:spLocks noChangeAspect="1" noChangeArrowheads="1"/>
                </p:cNvSpPr>
                <p:nvPr/>
              </p:nvSpPr>
              <p:spPr bwMode="auto">
                <a:xfrm>
                  <a:off x="336"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39993" name="Rectangle 473"/>
                <p:cNvSpPr>
                  <a:spLocks noChangeAspect="1" noChangeArrowheads="1"/>
                </p:cNvSpPr>
                <p:nvPr/>
              </p:nvSpPr>
              <p:spPr bwMode="auto">
                <a:xfrm>
                  <a:off x="488" y="3224"/>
                  <a:ext cx="153" cy="153"/>
                </a:xfrm>
                <a:prstGeom prst="rect">
                  <a:avLst/>
                </a:prstGeom>
                <a:solidFill>
                  <a:srgbClr val="FF66FF"/>
                </a:solidFill>
                <a:ln w="9525">
                  <a:solidFill>
                    <a:schemeClr val="tx1"/>
                  </a:solidFill>
                  <a:miter lim="800000"/>
                  <a:headEnd/>
                  <a:tailEnd/>
                </a:ln>
              </p:spPr>
              <p:txBody>
                <a:bodyPr wrap="none" anchor="ctr"/>
                <a:lstStyle/>
                <a:p>
                  <a:endParaRPr lang="zh-CN" altLang="en-US"/>
                </a:p>
              </p:txBody>
            </p:sp>
          </p:grpSp>
          <p:sp>
            <p:nvSpPr>
              <p:cNvPr id="39989" name="Oval 474"/>
              <p:cNvSpPr>
                <a:spLocks noChangeArrowheads="1"/>
              </p:cNvSpPr>
              <p:nvPr/>
            </p:nvSpPr>
            <p:spPr bwMode="auto">
              <a:xfrm>
                <a:off x="1296" y="1632"/>
                <a:ext cx="68" cy="6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grpSp>
      </p:grpSp>
      <p:grpSp>
        <p:nvGrpSpPr>
          <p:cNvPr id="18" name="Group 476"/>
          <p:cNvGrpSpPr>
            <a:grpSpLocks noChangeAspect="1"/>
          </p:cNvGrpSpPr>
          <p:nvPr/>
        </p:nvGrpSpPr>
        <p:grpSpPr bwMode="auto">
          <a:xfrm>
            <a:off x="3203575" y="4508500"/>
            <a:ext cx="1439863" cy="1439863"/>
            <a:chOff x="864" y="2640"/>
            <a:chExt cx="907" cy="907"/>
          </a:xfrm>
        </p:grpSpPr>
        <p:sp>
          <p:nvSpPr>
            <p:cNvPr id="39949" name="Rectangle 477"/>
            <p:cNvSpPr>
              <a:spLocks noChangeAspect="1" noChangeArrowheads="1"/>
            </p:cNvSpPr>
            <p:nvPr/>
          </p:nvSpPr>
          <p:spPr bwMode="auto">
            <a:xfrm>
              <a:off x="864"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50" name="Rectangle 478"/>
            <p:cNvSpPr>
              <a:spLocks noChangeAspect="1" noChangeArrowheads="1"/>
            </p:cNvSpPr>
            <p:nvPr/>
          </p:nvSpPr>
          <p:spPr bwMode="auto">
            <a:xfrm>
              <a:off x="1016"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51" name="Rectangle 479"/>
            <p:cNvSpPr>
              <a:spLocks noChangeAspect="1" noChangeArrowheads="1"/>
            </p:cNvSpPr>
            <p:nvPr/>
          </p:nvSpPr>
          <p:spPr bwMode="auto">
            <a:xfrm>
              <a:off x="1167" y="2640"/>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52" name="Rectangle 480"/>
            <p:cNvSpPr>
              <a:spLocks noChangeAspect="1" noChangeArrowheads="1"/>
            </p:cNvSpPr>
            <p:nvPr/>
          </p:nvSpPr>
          <p:spPr bwMode="auto">
            <a:xfrm>
              <a:off x="864"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53" name="Rectangle 481"/>
            <p:cNvSpPr>
              <a:spLocks noChangeAspect="1" noChangeArrowheads="1"/>
            </p:cNvSpPr>
            <p:nvPr/>
          </p:nvSpPr>
          <p:spPr bwMode="auto">
            <a:xfrm>
              <a:off x="1016"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54" name="Rectangle 482"/>
            <p:cNvSpPr>
              <a:spLocks noChangeAspect="1" noChangeArrowheads="1"/>
            </p:cNvSpPr>
            <p:nvPr/>
          </p:nvSpPr>
          <p:spPr bwMode="auto">
            <a:xfrm>
              <a:off x="1167" y="279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55" name="Rectangle 483"/>
            <p:cNvSpPr>
              <a:spLocks noChangeAspect="1" noChangeArrowheads="1"/>
            </p:cNvSpPr>
            <p:nvPr/>
          </p:nvSpPr>
          <p:spPr bwMode="auto">
            <a:xfrm>
              <a:off x="864"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56" name="Rectangle 484"/>
            <p:cNvSpPr>
              <a:spLocks noChangeAspect="1" noChangeArrowheads="1"/>
            </p:cNvSpPr>
            <p:nvPr/>
          </p:nvSpPr>
          <p:spPr bwMode="auto">
            <a:xfrm>
              <a:off x="1016"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57" name="Rectangle 485"/>
            <p:cNvSpPr>
              <a:spLocks noChangeAspect="1" noChangeArrowheads="1"/>
            </p:cNvSpPr>
            <p:nvPr/>
          </p:nvSpPr>
          <p:spPr bwMode="auto">
            <a:xfrm>
              <a:off x="1167"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58" name="Rectangle 486"/>
            <p:cNvSpPr>
              <a:spLocks noChangeAspect="1" noChangeArrowheads="1"/>
            </p:cNvSpPr>
            <p:nvPr/>
          </p:nvSpPr>
          <p:spPr bwMode="auto">
            <a:xfrm>
              <a:off x="1315"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59" name="Rectangle 487"/>
            <p:cNvSpPr>
              <a:spLocks noChangeAspect="1" noChangeArrowheads="1"/>
            </p:cNvSpPr>
            <p:nvPr/>
          </p:nvSpPr>
          <p:spPr bwMode="auto">
            <a:xfrm>
              <a:off x="1466"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60" name="Rectangle 488"/>
            <p:cNvSpPr>
              <a:spLocks noChangeAspect="1" noChangeArrowheads="1"/>
            </p:cNvSpPr>
            <p:nvPr/>
          </p:nvSpPr>
          <p:spPr bwMode="auto">
            <a:xfrm>
              <a:off x="1618" y="2640"/>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61" name="Rectangle 489"/>
            <p:cNvSpPr>
              <a:spLocks noChangeAspect="1" noChangeArrowheads="1"/>
            </p:cNvSpPr>
            <p:nvPr/>
          </p:nvSpPr>
          <p:spPr bwMode="auto">
            <a:xfrm>
              <a:off x="1315"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62" name="Rectangle 490"/>
            <p:cNvSpPr>
              <a:spLocks noChangeAspect="1" noChangeArrowheads="1"/>
            </p:cNvSpPr>
            <p:nvPr/>
          </p:nvSpPr>
          <p:spPr bwMode="auto">
            <a:xfrm>
              <a:off x="1466"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63" name="Rectangle 491"/>
            <p:cNvSpPr>
              <a:spLocks noChangeAspect="1" noChangeArrowheads="1"/>
            </p:cNvSpPr>
            <p:nvPr/>
          </p:nvSpPr>
          <p:spPr bwMode="auto">
            <a:xfrm>
              <a:off x="1618" y="279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64" name="Rectangle 492"/>
            <p:cNvSpPr>
              <a:spLocks noChangeAspect="1" noChangeArrowheads="1"/>
            </p:cNvSpPr>
            <p:nvPr/>
          </p:nvSpPr>
          <p:spPr bwMode="auto">
            <a:xfrm>
              <a:off x="1315" y="2943"/>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65" name="Rectangle 493"/>
            <p:cNvSpPr>
              <a:spLocks noChangeAspect="1" noChangeArrowheads="1"/>
            </p:cNvSpPr>
            <p:nvPr/>
          </p:nvSpPr>
          <p:spPr bwMode="auto">
            <a:xfrm>
              <a:off x="1466"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66" name="Rectangle 494"/>
            <p:cNvSpPr>
              <a:spLocks noChangeAspect="1" noChangeArrowheads="1"/>
            </p:cNvSpPr>
            <p:nvPr/>
          </p:nvSpPr>
          <p:spPr bwMode="auto">
            <a:xfrm>
              <a:off x="1618" y="2943"/>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67" name="Rectangle 495"/>
            <p:cNvSpPr>
              <a:spLocks noChangeAspect="1" noChangeArrowheads="1"/>
            </p:cNvSpPr>
            <p:nvPr/>
          </p:nvSpPr>
          <p:spPr bwMode="auto">
            <a:xfrm>
              <a:off x="864"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68" name="Rectangle 496"/>
            <p:cNvSpPr>
              <a:spLocks noChangeAspect="1" noChangeArrowheads="1"/>
            </p:cNvSpPr>
            <p:nvPr/>
          </p:nvSpPr>
          <p:spPr bwMode="auto">
            <a:xfrm>
              <a:off x="1016" y="3091"/>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69" name="Rectangle 497"/>
            <p:cNvSpPr>
              <a:spLocks noChangeAspect="1" noChangeArrowheads="1"/>
            </p:cNvSpPr>
            <p:nvPr/>
          </p:nvSpPr>
          <p:spPr bwMode="auto">
            <a:xfrm>
              <a:off x="1167"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70" name="Rectangle 498"/>
            <p:cNvSpPr>
              <a:spLocks noChangeAspect="1" noChangeArrowheads="1"/>
            </p:cNvSpPr>
            <p:nvPr/>
          </p:nvSpPr>
          <p:spPr bwMode="auto">
            <a:xfrm>
              <a:off x="864"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71" name="Rectangle 499"/>
            <p:cNvSpPr>
              <a:spLocks noChangeAspect="1" noChangeArrowheads="1"/>
            </p:cNvSpPr>
            <p:nvPr/>
          </p:nvSpPr>
          <p:spPr bwMode="auto">
            <a:xfrm>
              <a:off x="1016"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72" name="Rectangle 500"/>
            <p:cNvSpPr>
              <a:spLocks noChangeAspect="1" noChangeArrowheads="1"/>
            </p:cNvSpPr>
            <p:nvPr/>
          </p:nvSpPr>
          <p:spPr bwMode="auto">
            <a:xfrm>
              <a:off x="1167"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73" name="Rectangle 501"/>
            <p:cNvSpPr>
              <a:spLocks noChangeAspect="1" noChangeArrowheads="1"/>
            </p:cNvSpPr>
            <p:nvPr/>
          </p:nvSpPr>
          <p:spPr bwMode="auto">
            <a:xfrm>
              <a:off x="864"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74" name="Rectangle 502"/>
            <p:cNvSpPr>
              <a:spLocks noChangeAspect="1" noChangeArrowheads="1"/>
            </p:cNvSpPr>
            <p:nvPr/>
          </p:nvSpPr>
          <p:spPr bwMode="auto">
            <a:xfrm>
              <a:off x="1016"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75" name="Rectangle 503"/>
            <p:cNvSpPr>
              <a:spLocks noChangeAspect="1" noChangeArrowheads="1"/>
            </p:cNvSpPr>
            <p:nvPr/>
          </p:nvSpPr>
          <p:spPr bwMode="auto">
            <a:xfrm>
              <a:off x="1167"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76" name="Rectangle 504"/>
            <p:cNvSpPr>
              <a:spLocks noChangeAspect="1" noChangeArrowheads="1"/>
            </p:cNvSpPr>
            <p:nvPr/>
          </p:nvSpPr>
          <p:spPr bwMode="auto">
            <a:xfrm>
              <a:off x="1315"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77" name="Rectangle 505"/>
            <p:cNvSpPr>
              <a:spLocks noChangeAspect="1" noChangeArrowheads="1"/>
            </p:cNvSpPr>
            <p:nvPr/>
          </p:nvSpPr>
          <p:spPr bwMode="auto">
            <a:xfrm>
              <a:off x="1466"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78" name="Rectangle 506"/>
            <p:cNvSpPr>
              <a:spLocks noChangeAspect="1" noChangeArrowheads="1"/>
            </p:cNvSpPr>
            <p:nvPr/>
          </p:nvSpPr>
          <p:spPr bwMode="auto">
            <a:xfrm>
              <a:off x="1618" y="3091"/>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79" name="Rectangle 507"/>
            <p:cNvSpPr>
              <a:spLocks noChangeAspect="1" noChangeArrowheads="1"/>
            </p:cNvSpPr>
            <p:nvPr/>
          </p:nvSpPr>
          <p:spPr bwMode="auto">
            <a:xfrm>
              <a:off x="1315"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80" name="Rectangle 508"/>
            <p:cNvSpPr>
              <a:spLocks noChangeAspect="1" noChangeArrowheads="1"/>
            </p:cNvSpPr>
            <p:nvPr/>
          </p:nvSpPr>
          <p:spPr bwMode="auto">
            <a:xfrm>
              <a:off x="1466" y="3242"/>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81" name="Rectangle 509"/>
            <p:cNvSpPr>
              <a:spLocks noChangeAspect="1" noChangeArrowheads="1"/>
            </p:cNvSpPr>
            <p:nvPr/>
          </p:nvSpPr>
          <p:spPr bwMode="auto">
            <a:xfrm>
              <a:off x="1618" y="3242"/>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82" name="Rectangle 510"/>
            <p:cNvSpPr>
              <a:spLocks noChangeAspect="1" noChangeArrowheads="1"/>
            </p:cNvSpPr>
            <p:nvPr/>
          </p:nvSpPr>
          <p:spPr bwMode="auto">
            <a:xfrm>
              <a:off x="1315" y="3394"/>
              <a:ext cx="153" cy="153"/>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9983" name="Rectangle 511"/>
            <p:cNvSpPr>
              <a:spLocks noChangeAspect="1" noChangeArrowheads="1"/>
            </p:cNvSpPr>
            <p:nvPr/>
          </p:nvSpPr>
          <p:spPr bwMode="auto">
            <a:xfrm>
              <a:off x="1466"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984" name="Rectangle 512"/>
            <p:cNvSpPr>
              <a:spLocks noChangeAspect="1" noChangeArrowheads="1"/>
            </p:cNvSpPr>
            <p:nvPr/>
          </p:nvSpPr>
          <p:spPr bwMode="auto">
            <a:xfrm>
              <a:off x="1618" y="3394"/>
              <a:ext cx="153" cy="153"/>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
        <p:nvSpPr>
          <p:cNvPr id="39948" name="AutoShape 513">
            <a:hlinkClick r:id="rId2" action="ppaction://hlinksldjump"/>
          </p:cNvPr>
          <p:cNvSpPr>
            <a:spLocks noChangeArrowheads="1"/>
          </p:cNvSpPr>
          <p:nvPr/>
        </p:nvSpPr>
        <p:spPr bwMode="auto">
          <a:xfrm>
            <a:off x="827088" y="5805488"/>
            <a:ext cx="431800" cy="360362"/>
          </a:xfrm>
          <a:prstGeom prst="flowChartPunchedTape">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ea typeface="黑体" pitchFamily="2" charset="-122"/>
              </a:rPr>
              <a:t>作业</a:t>
            </a:r>
          </a:p>
        </p:txBody>
      </p:sp>
      <p:sp>
        <p:nvSpPr>
          <p:cNvPr id="10244" name="Rectangle 3"/>
          <p:cNvSpPr>
            <a:spLocks noGrp="1" noChangeArrowheads="1"/>
          </p:cNvSpPr>
          <p:nvPr>
            <p:ph type="body" idx="1"/>
          </p:nvPr>
        </p:nvSpPr>
        <p:spPr>
          <a:xfrm>
            <a:off x="976313" y="2243138"/>
            <a:ext cx="7332662" cy="2378075"/>
          </a:xfrm>
        </p:spPr>
        <p:txBody>
          <a:bodyPr/>
          <a:lstStyle/>
          <a:p>
            <a:pPr eaLnBrk="1" hangingPunct="1">
              <a:buFont typeface="Wingdings" pitchFamily="2" charset="2"/>
              <a:buNone/>
            </a:pPr>
            <a:r>
              <a:rPr lang="en-US" altLang="zh-CN">
                <a:latin typeface="黑体" pitchFamily="2" charset="-122"/>
                <a:ea typeface="黑体" pitchFamily="2" charset="-122"/>
              </a:rPr>
              <a:t>1</a:t>
            </a:r>
            <a:r>
              <a:rPr lang="zh-CN" altLang="en-US">
                <a:latin typeface="黑体" pitchFamily="2" charset="-122"/>
                <a:ea typeface="黑体" pitchFamily="2" charset="-122"/>
              </a:rPr>
              <a:t>）第</a:t>
            </a:r>
            <a:r>
              <a:rPr lang="en-US" altLang="zh-CN">
                <a:latin typeface="黑体" pitchFamily="2" charset="-122"/>
                <a:ea typeface="黑体" pitchFamily="2" charset="-122"/>
              </a:rPr>
              <a:t>166</a:t>
            </a:r>
            <a:r>
              <a:rPr lang="zh-CN" altLang="en-US">
                <a:latin typeface="黑体" pitchFamily="2" charset="-122"/>
                <a:ea typeface="黑体" pitchFamily="2" charset="-122"/>
              </a:rPr>
              <a:t>页第</a:t>
            </a:r>
            <a:r>
              <a:rPr lang="en-US" altLang="zh-CN">
                <a:latin typeface="黑体" pitchFamily="2" charset="-122"/>
                <a:ea typeface="黑体" pitchFamily="2" charset="-122"/>
              </a:rPr>
              <a:t>6</a:t>
            </a:r>
            <a:r>
              <a:rPr lang="zh-CN" altLang="en-US">
                <a:latin typeface="黑体" pitchFamily="2" charset="-122"/>
                <a:ea typeface="黑体" pitchFamily="2" charset="-122"/>
              </a:rPr>
              <a:t>题第（</a:t>
            </a:r>
            <a:r>
              <a:rPr lang="en-US" altLang="zh-CN">
                <a:latin typeface="黑体" pitchFamily="2" charset="-122"/>
                <a:ea typeface="黑体" pitchFamily="2" charset="-122"/>
              </a:rPr>
              <a:t>1</a:t>
            </a:r>
            <a:r>
              <a:rPr lang="zh-CN" altLang="en-US">
                <a:latin typeface="黑体" pitchFamily="2" charset="-122"/>
                <a:ea typeface="黑体" pitchFamily="2" charset="-122"/>
              </a:rPr>
              <a:t>）小题；</a:t>
            </a:r>
          </a:p>
          <a:p>
            <a:pPr eaLnBrk="1" hangingPunct="1">
              <a:buFont typeface="Wingdings" pitchFamily="2" charset="2"/>
              <a:buNone/>
            </a:pPr>
            <a:r>
              <a:rPr lang="en-US" altLang="zh-CN">
                <a:latin typeface="黑体" pitchFamily="2" charset="-122"/>
                <a:ea typeface="黑体" pitchFamily="2" charset="-122"/>
              </a:rPr>
              <a:t>2</a:t>
            </a:r>
            <a:r>
              <a:rPr lang="zh-CN" altLang="en-US">
                <a:latin typeface="黑体" pitchFamily="2" charset="-122"/>
                <a:ea typeface="黑体" pitchFamily="2" charset="-122"/>
              </a:rPr>
              <a:t>）对第</a:t>
            </a:r>
            <a:r>
              <a:rPr lang="en-US" altLang="zh-CN">
                <a:latin typeface="黑体" pitchFamily="2" charset="-122"/>
                <a:ea typeface="黑体" pitchFamily="2" charset="-122"/>
              </a:rPr>
              <a:t>6</a:t>
            </a:r>
            <a:r>
              <a:rPr lang="zh-CN" altLang="en-US">
                <a:latin typeface="黑体" pitchFamily="2" charset="-122"/>
                <a:ea typeface="黑体" pitchFamily="2" charset="-122"/>
              </a:rPr>
              <a:t>题的图像进行一次腐蚀处理；</a:t>
            </a:r>
          </a:p>
          <a:p>
            <a:pPr eaLnBrk="1" hangingPunct="1">
              <a:buFont typeface="Wingdings" pitchFamily="2" charset="2"/>
              <a:buNone/>
            </a:pPr>
            <a:r>
              <a:rPr lang="en-US" altLang="zh-CN">
                <a:latin typeface="黑体" pitchFamily="2" charset="-122"/>
                <a:ea typeface="黑体" pitchFamily="2" charset="-122"/>
              </a:rPr>
              <a:t>3</a:t>
            </a:r>
            <a:r>
              <a:rPr lang="zh-CN" altLang="en-US">
                <a:latin typeface="黑体" pitchFamily="2" charset="-122"/>
                <a:ea typeface="黑体" pitchFamily="2" charset="-122"/>
              </a:rPr>
              <a:t>）对第</a:t>
            </a:r>
            <a:r>
              <a:rPr lang="en-US" altLang="zh-CN">
                <a:latin typeface="黑体" pitchFamily="2" charset="-122"/>
                <a:ea typeface="黑体" pitchFamily="2" charset="-122"/>
              </a:rPr>
              <a:t>6</a:t>
            </a:r>
            <a:r>
              <a:rPr lang="zh-CN" altLang="en-US">
                <a:latin typeface="黑体" pitchFamily="2" charset="-122"/>
                <a:ea typeface="黑体" pitchFamily="2" charset="-122"/>
              </a:rPr>
              <a:t>题的图像进行一次膨胀处理。</a:t>
            </a:r>
          </a:p>
          <a:p>
            <a:pPr eaLnBrk="1" hangingPunct="1">
              <a:buFont typeface="Wingdings" pitchFamily="2" charset="2"/>
              <a:buNone/>
            </a:pPr>
            <a:r>
              <a:rPr lang="zh-CN" altLang="en-US">
                <a:latin typeface="黑体" pitchFamily="2" charset="-122"/>
                <a:ea typeface="黑体" pitchFamily="2" charset="-122"/>
              </a:rPr>
              <a:t>注：结构元素为</a:t>
            </a:r>
          </a:p>
        </p:txBody>
      </p:sp>
      <p:graphicFrame>
        <p:nvGraphicFramePr>
          <p:cNvPr id="10242" name="Object 0"/>
          <p:cNvGraphicFramePr>
            <a:graphicFrameLocks noChangeAspect="1"/>
          </p:cNvGraphicFramePr>
          <p:nvPr/>
        </p:nvGraphicFramePr>
        <p:xfrm>
          <a:off x="3779838" y="4005263"/>
          <a:ext cx="1752600" cy="1147762"/>
        </p:xfrm>
        <a:graphic>
          <a:graphicData uri="http://schemas.openxmlformats.org/presentationml/2006/ole">
            <mc:AlternateContent xmlns:mc="http://schemas.openxmlformats.org/markup-compatibility/2006">
              <mc:Choice xmlns:v="urn:schemas-microsoft-com:vml" Requires="v">
                <p:oleObj spid="_x0000_s10243" name="Equation" r:id="rId3" imgW="698400" imgH="457200" progId="Equation.DSMT4">
                  <p:embed/>
                </p:oleObj>
              </mc:Choice>
              <mc:Fallback>
                <p:oleObj name="Equation" r:id="rId3" imgW="698400" imgH="45720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4005263"/>
                        <a:ext cx="1752600" cy="1147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Text Box 5"/>
          <p:cNvSpPr txBox="1">
            <a:spLocks noChangeArrowheads="1"/>
          </p:cNvSpPr>
          <p:nvPr/>
        </p:nvSpPr>
        <p:spPr bwMode="auto">
          <a:xfrm>
            <a:off x="1042988" y="5373688"/>
            <a:ext cx="4648200" cy="457200"/>
          </a:xfrm>
          <a:prstGeom prst="rect">
            <a:avLst/>
          </a:prstGeom>
          <a:noFill/>
          <a:ln w="9525">
            <a:noFill/>
            <a:miter lim="800000"/>
            <a:headEnd/>
            <a:tailEnd/>
          </a:ln>
        </p:spPr>
        <p:txBody>
          <a:bodyPr>
            <a:spAutoFit/>
          </a:bodyPr>
          <a:lstStyle/>
          <a:p>
            <a:pPr>
              <a:spcBef>
                <a:spcPct val="50000"/>
              </a:spcBef>
            </a:pPr>
            <a:r>
              <a:rPr kumimoji="1" lang="zh-CN" altLang="en-US" sz="2400">
                <a:latin typeface="黑体" pitchFamily="2" charset="-122"/>
                <a:ea typeface="黑体" pitchFamily="2" charset="-122"/>
              </a:rPr>
              <a:t>原点为</a:t>
            </a:r>
            <a:r>
              <a:rPr kumimoji="1" lang="en-US" altLang="zh-CN" sz="2400">
                <a:latin typeface="黑体" pitchFamily="2" charset="-122"/>
                <a:ea typeface="黑体" pitchFamily="2" charset="-122"/>
              </a:rPr>
              <a:t>S</a:t>
            </a:r>
            <a:r>
              <a:rPr kumimoji="1" lang="zh-CN" altLang="en-US" sz="2400">
                <a:latin typeface="黑体" pitchFamily="2" charset="-122"/>
                <a:ea typeface="黑体" pitchFamily="2" charset="-122"/>
              </a:rPr>
              <a:t>的左上角元素，即</a:t>
            </a:r>
            <a:r>
              <a:rPr kumimoji="1" lang="en-US" altLang="zh-CN" sz="2400">
                <a:latin typeface="黑体" pitchFamily="2" charset="-122"/>
                <a:ea typeface="黑体" pitchFamily="2" charset="-122"/>
              </a:rPr>
              <a:t>S(1,1)</a:t>
            </a:r>
          </a:p>
        </p:txBody>
      </p:sp>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z="3600">
                <a:latin typeface="黑体" pitchFamily="2" charset="-122"/>
                <a:ea typeface="黑体" pitchFamily="2" charset="-122"/>
              </a:rPr>
              <a:t>目标提取示例 </a:t>
            </a:r>
            <a:br>
              <a:rPr lang="zh-CN" altLang="en-US" sz="3600">
                <a:latin typeface="黑体" pitchFamily="2" charset="-122"/>
                <a:ea typeface="黑体" pitchFamily="2" charset="-122"/>
              </a:rPr>
            </a:br>
            <a:r>
              <a:rPr lang="zh-CN" altLang="en-US">
                <a:latin typeface="黑体" pitchFamily="2" charset="-122"/>
                <a:ea typeface="黑体" pitchFamily="2" charset="-122"/>
              </a:rPr>
              <a:t>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伪目标物</a:t>
            </a:r>
          </a:p>
        </p:txBody>
      </p:sp>
      <p:pic>
        <p:nvPicPr>
          <p:cNvPr id="258063" name="a1.avi">
            <a:hlinkClick r:id="" action="ppaction://media"/>
          </p:cNvPr>
          <p:cNvPicPr>
            <a:picLocks noGrp="1" noRot="1" noChangeAspect="1" noChangeArrowheads="1"/>
          </p:cNvPicPr>
          <p:nvPr>
            <p:ph sz="half" idx="1"/>
            <a:videoFile r:link="rId1"/>
          </p:nvPr>
        </p:nvPicPr>
        <p:blipFill>
          <a:blip r:embed="rId3"/>
          <a:srcRect/>
          <a:stretch>
            <a:fillRect/>
          </a:stretch>
        </p:blipFill>
        <p:spPr>
          <a:xfrm>
            <a:off x="2647950" y="3924300"/>
            <a:ext cx="0" cy="0"/>
          </a:xfrm>
        </p:spPr>
      </p:pic>
      <p:pic>
        <p:nvPicPr>
          <p:cNvPr id="258073" name="Picture 25" descr="图片1"/>
          <p:cNvPicPr>
            <a:picLocks noChangeAspect="1" noChangeArrowheads="1"/>
          </p:cNvPicPr>
          <p:nvPr/>
        </p:nvPicPr>
        <p:blipFill>
          <a:blip r:embed="rId4"/>
          <a:srcRect/>
          <a:stretch>
            <a:fillRect/>
          </a:stretch>
        </p:blipFill>
        <p:spPr bwMode="auto">
          <a:xfrm>
            <a:off x="4787900" y="2349500"/>
            <a:ext cx="3987800" cy="2878138"/>
          </a:xfrm>
          <a:prstGeom prst="rect">
            <a:avLst/>
          </a:prstGeom>
          <a:noFill/>
          <a:ln w="19050">
            <a:solidFill>
              <a:schemeClr val="tx1"/>
            </a:solidFill>
            <a:miter lim="800000"/>
            <a:headEnd/>
            <a:tailEnd/>
          </a:ln>
        </p:spPr>
      </p:pic>
      <p:sp>
        <p:nvSpPr>
          <p:cNvPr id="258075" name="Oval 27"/>
          <p:cNvSpPr>
            <a:spLocks noChangeArrowheads="1"/>
          </p:cNvSpPr>
          <p:nvPr/>
        </p:nvSpPr>
        <p:spPr bwMode="auto">
          <a:xfrm>
            <a:off x="5724525" y="3933825"/>
            <a:ext cx="863600" cy="647700"/>
          </a:xfrm>
          <a:prstGeom prst="ellipse">
            <a:avLst/>
          </a:prstGeom>
          <a:noFill/>
          <a:ln w="19050">
            <a:solidFill>
              <a:srgbClr val="FF0066"/>
            </a:solidFill>
            <a:miter lim="800000"/>
            <a:headEnd/>
            <a:tailEnd/>
          </a:ln>
        </p:spPr>
        <p:txBody>
          <a:bodyPr wrap="none" anchor="ctr"/>
          <a:lstStyle/>
          <a:p>
            <a:endParaRPr lang="zh-CN" altLang="en-US"/>
          </a:p>
        </p:txBody>
      </p:sp>
      <p:sp>
        <p:nvSpPr>
          <p:cNvPr id="258076" name="Oval 28"/>
          <p:cNvSpPr>
            <a:spLocks noChangeArrowheads="1"/>
          </p:cNvSpPr>
          <p:nvPr/>
        </p:nvSpPr>
        <p:spPr bwMode="auto">
          <a:xfrm>
            <a:off x="7019925" y="3789363"/>
            <a:ext cx="792163" cy="576262"/>
          </a:xfrm>
          <a:prstGeom prst="ellipse">
            <a:avLst/>
          </a:prstGeom>
          <a:noFill/>
          <a:ln w="19050">
            <a:solidFill>
              <a:srgbClr val="FF0066"/>
            </a:solidFill>
            <a:miter lim="800000"/>
            <a:headEnd/>
            <a:tailEnd/>
          </a:ln>
        </p:spPr>
        <p:txBody>
          <a:bodyPr wrap="none" anchor="ctr"/>
          <a:lstStyle/>
          <a:p>
            <a:endParaRPr lang="zh-CN" altLang="en-US"/>
          </a:p>
        </p:txBody>
      </p:sp>
      <p:sp>
        <p:nvSpPr>
          <p:cNvPr id="258077" name="Oval 29"/>
          <p:cNvSpPr>
            <a:spLocks noChangeArrowheads="1"/>
          </p:cNvSpPr>
          <p:nvPr/>
        </p:nvSpPr>
        <p:spPr bwMode="auto">
          <a:xfrm>
            <a:off x="4932363" y="2565400"/>
            <a:ext cx="1295400" cy="576263"/>
          </a:xfrm>
          <a:prstGeom prst="ellipse">
            <a:avLst/>
          </a:prstGeom>
          <a:noFill/>
          <a:ln w="19050">
            <a:solidFill>
              <a:srgbClr val="FF0066"/>
            </a:solidFill>
            <a:miter lim="800000"/>
            <a:headEnd/>
            <a:tailEnd/>
          </a:ln>
        </p:spPr>
        <p:txBody>
          <a:bodyPr wrap="none" anchor="ctr"/>
          <a:lstStyle/>
          <a:p>
            <a:endParaRPr lang="zh-CN" altLang="en-US"/>
          </a:p>
        </p:txBody>
      </p:sp>
      <p:sp>
        <p:nvSpPr>
          <p:cNvPr id="258078" name="Oval 30"/>
          <p:cNvSpPr>
            <a:spLocks noChangeArrowheads="1"/>
          </p:cNvSpPr>
          <p:nvPr/>
        </p:nvSpPr>
        <p:spPr bwMode="auto">
          <a:xfrm>
            <a:off x="7740650" y="2276475"/>
            <a:ext cx="792163" cy="504825"/>
          </a:xfrm>
          <a:prstGeom prst="ellipse">
            <a:avLst/>
          </a:prstGeom>
          <a:noFill/>
          <a:ln w="19050">
            <a:solidFill>
              <a:srgbClr val="FF0066"/>
            </a:solidFill>
            <a:miter lim="800000"/>
            <a:headEnd/>
            <a:tailEnd/>
          </a:ln>
        </p:spPr>
        <p:txBody>
          <a:bodyPr wrap="none" anchor="ctr"/>
          <a:lstStyle/>
          <a:p>
            <a:endParaRPr lang="zh-CN" altLang="en-US"/>
          </a:p>
        </p:txBody>
      </p:sp>
      <p:pic>
        <p:nvPicPr>
          <p:cNvPr id="258082" name="Picture 34" descr="Image00014"/>
          <p:cNvPicPr>
            <a:picLocks noGrp="1" noChangeAspect="1" noChangeArrowheads="1"/>
          </p:cNvPicPr>
          <p:nvPr>
            <p:ph sz="half" idx="2"/>
          </p:nvPr>
        </p:nvPicPr>
        <p:blipFill>
          <a:blip r:embed="rId5"/>
          <a:srcRect/>
          <a:stretch>
            <a:fillRect/>
          </a:stretch>
        </p:blipFill>
        <p:spPr>
          <a:xfrm>
            <a:off x="684213" y="2349500"/>
            <a:ext cx="3829050" cy="2878138"/>
          </a:xfrm>
        </p:spPr>
      </p:pic>
      <p:pic>
        <p:nvPicPr>
          <p:cNvPr id="258083" name="Picture 35" descr="图片2"/>
          <p:cNvPicPr>
            <a:picLocks noChangeAspect="1" noChangeArrowheads="1"/>
          </p:cNvPicPr>
          <p:nvPr/>
        </p:nvPicPr>
        <p:blipFill>
          <a:blip r:embed="rId6"/>
          <a:srcRect/>
          <a:stretch>
            <a:fillRect/>
          </a:stretch>
        </p:blipFill>
        <p:spPr bwMode="auto">
          <a:xfrm>
            <a:off x="4787900" y="2349500"/>
            <a:ext cx="4032250" cy="2881313"/>
          </a:xfrm>
          <a:prstGeom prst="rect">
            <a:avLst/>
          </a:prstGeom>
          <a:noFill/>
          <a:ln w="9525">
            <a:solidFill>
              <a:schemeClr val="tx1"/>
            </a:solid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8082"/>
                                        </p:tgtEl>
                                        <p:attrNameLst>
                                          <p:attrName>style.visibility</p:attrName>
                                        </p:attrNameLst>
                                      </p:cBhvr>
                                      <p:to>
                                        <p:strVal val="visible"/>
                                      </p:to>
                                    </p:set>
                                    <p:animEffect transition="in" filter="blinds(horizontal)">
                                      <p:cBhvr>
                                        <p:cTn id="7" dur="500"/>
                                        <p:tgtEl>
                                          <p:spTgt spid="2580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8073"/>
                                        </p:tgtEl>
                                        <p:attrNameLst>
                                          <p:attrName>style.visibility</p:attrName>
                                        </p:attrNameLst>
                                      </p:cBhvr>
                                      <p:to>
                                        <p:strVal val="visible"/>
                                      </p:to>
                                    </p:set>
                                    <p:animEffect transition="in" filter="blinds(horizontal)">
                                      <p:cBhvr>
                                        <p:cTn id="12" dur="500"/>
                                        <p:tgtEl>
                                          <p:spTgt spid="2580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8077"/>
                                        </p:tgtEl>
                                        <p:attrNameLst>
                                          <p:attrName>style.visibility</p:attrName>
                                        </p:attrNameLst>
                                      </p:cBhvr>
                                      <p:to>
                                        <p:strVal val="visible"/>
                                      </p:to>
                                    </p:set>
                                    <p:animEffect transition="in" filter="blinds(horizontal)">
                                      <p:cBhvr>
                                        <p:cTn id="17" dur="500"/>
                                        <p:tgtEl>
                                          <p:spTgt spid="2580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8078"/>
                                        </p:tgtEl>
                                        <p:attrNameLst>
                                          <p:attrName>style.visibility</p:attrName>
                                        </p:attrNameLst>
                                      </p:cBhvr>
                                      <p:to>
                                        <p:strVal val="visible"/>
                                      </p:to>
                                    </p:set>
                                    <p:animEffect transition="in" filter="blinds(horizontal)">
                                      <p:cBhvr>
                                        <p:cTn id="22" dur="500"/>
                                        <p:tgtEl>
                                          <p:spTgt spid="2580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8075"/>
                                        </p:tgtEl>
                                        <p:attrNameLst>
                                          <p:attrName>style.visibility</p:attrName>
                                        </p:attrNameLst>
                                      </p:cBhvr>
                                      <p:to>
                                        <p:strVal val="visible"/>
                                      </p:to>
                                    </p:set>
                                    <p:animEffect transition="in" filter="blinds(horizontal)">
                                      <p:cBhvr>
                                        <p:cTn id="27" dur="500"/>
                                        <p:tgtEl>
                                          <p:spTgt spid="2580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8076"/>
                                        </p:tgtEl>
                                        <p:attrNameLst>
                                          <p:attrName>style.visibility</p:attrName>
                                        </p:attrNameLst>
                                      </p:cBhvr>
                                      <p:to>
                                        <p:strVal val="visible"/>
                                      </p:to>
                                    </p:set>
                                    <p:animEffect transition="in" filter="blinds(horizontal)">
                                      <p:cBhvr>
                                        <p:cTn id="32" dur="500"/>
                                        <p:tgtEl>
                                          <p:spTgt spid="25807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8083"/>
                                        </p:tgtEl>
                                        <p:attrNameLst>
                                          <p:attrName>style.visibility</p:attrName>
                                        </p:attrNameLst>
                                      </p:cBhvr>
                                      <p:to>
                                        <p:strVal val="visible"/>
                                      </p:to>
                                    </p:set>
                                    <p:animEffect transition="in" filter="blinds(horizontal)">
                                      <p:cBhvr>
                                        <p:cTn id="37" dur="500"/>
                                        <p:tgtEl>
                                          <p:spTgt spid="25808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38" fill="hold" display="0">
                  <p:stCondLst>
                    <p:cond delay="indefinite"/>
                  </p:stCondLst>
                  <p:endCondLst>
                    <p:cond evt="onNext" delay="0">
                      <p:tgtEl>
                        <p:sldTgt/>
                      </p:tgtEl>
                    </p:cond>
                    <p:cond evt="onPrev" delay="0">
                      <p:tgtEl>
                        <p:sldTgt/>
                      </p:tgtEl>
                    </p:cond>
                  </p:endCondLst>
                </p:cTn>
                <p:tgtEl>
                  <p:spTgt spid="258063"/>
                </p:tgtEl>
              </p:cMediaNode>
            </p:video>
          </p:childTnLst>
        </p:cTn>
      </p:par>
    </p:tnLst>
    <p:bldLst>
      <p:bldP spid="258075" grpId="0" animBg="1"/>
      <p:bldP spid="258076" grpId="0" animBg="1"/>
      <p:bldP spid="258077" grpId="0" animBg="1"/>
      <p:bldP spid="25807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2798" name="Picture 14" descr="图片4副本"/>
          <p:cNvPicPr>
            <a:picLocks noChangeAspect="1" noChangeArrowheads="1"/>
          </p:cNvPicPr>
          <p:nvPr/>
        </p:nvPicPr>
        <p:blipFill>
          <a:blip r:embed="rId3"/>
          <a:srcRect/>
          <a:stretch>
            <a:fillRect/>
          </a:stretch>
        </p:blipFill>
        <p:spPr bwMode="auto">
          <a:xfrm>
            <a:off x="4643438" y="2060575"/>
            <a:ext cx="2857500" cy="2879725"/>
          </a:xfrm>
          <a:prstGeom prst="rect">
            <a:avLst/>
          </a:prstGeom>
          <a:noFill/>
          <a:ln w="9525">
            <a:solidFill>
              <a:schemeClr val="tx1"/>
            </a:solidFill>
            <a:miter lim="800000"/>
            <a:headEnd/>
            <a:tailEnd/>
          </a:ln>
        </p:spPr>
      </p:pic>
      <p:sp>
        <p:nvSpPr>
          <p:cNvPr id="41987" name="Rectangle 2"/>
          <p:cNvSpPr>
            <a:spLocks noGrp="1" noChangeArrowheads="1"/>
          </p:cNvSpPr>
          <p:nvPr>
            <p:ph type="title"/>
          </p:nvPr>
        </p:nvSpPr>
        <p:spPr/>
        <p:txBody>
          <a:bodyPr/>
          <a:lstStyle/>
          <a:p>
            <a:pPr eaLnBrk="1" hangingPunct="1"/>
            <a:r>
              <a:rPr lang="zh-CN" altLang="en-US" sz="3600">
                <a:latin typeface="黑体" pitchFamily="2" charset="-122"/>
                <a:ea typeface="黑体" pitchFamily="2" charset="-122"/>
              </a:rPr>
              <a:t>目标提取示例 </a:t>
            </a:r>
            <a:br>
              <a:rPr lang="zh-CN" altLang="en-US" sz="3600">
                <a:latin typeface="黑体" pitchFamily="2" charset="-122"/>
                <a:ea typeface="黑体" pitchFamily="2" charset="-122"/>
              </a:rPr>
            </a:br>
            <a:r>
              <a:rPr lang="zh-CN" altLang="en-US">
                <a:latin typeface="黑体" pitchFamily="2" charset="-122"/>
                <a:ea typeface="黑体" pitchFamily="2" charset="-122"/>
              </a:rPr>
              <a:t>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伪目标物</a:t>
            </a:r>
          </a:p>
        </p:txBody>
      </p:sp>
      <p:pic>
        <p:nvPicPr>
          <p:cNvPr id="502787" name="a1.avi">
            <a:hlinkClick r:id="" action="ppaction://media"/>
          </p:cNvPr>
          <p:cNvPicPr>
            <a:picLocks noGrp="1" noRot="1" noChangeAspect="1" noChangeArrowheads="1"/>
          </p:cNvPicPr>
          <p:nvPr>
            <p:ph sz="half" idx="1"/>
            <a:videoFile r:link="rId1"/>
          </p:nvPr>
        </p:nvPicPr>
        <p:blipFill>
          <a:blip r:embed="rId4"/>
          <a:srcRect/>
          <a:stretch>
            <a:fillRect/>
          </a:stretch>
        </p:blipFill>
        <p:spPr>
          <a:xfrm>
            <a:off x="2647950" y="3924300"/>
            <a:ext cx="0" cy="0"/>
          </a:xfrm>
        </p:spPr>
      </p:pic>
      <p:sp>
        <p:nvSpPr>
          <p:cNvPr id="502789" name="Oval 5"/>
          <p:cNvSpPr>
            <a:spLocks noChangeArrowheads="1"/>
          </p:cNvSpPr>
          <p:nvPr/>
        </p:nvSpPr>
        <p:spPr bwMode="auto">
          <a:xfrm>
            <a:off x="6659563" y="4292600"/>
            <a:ext cx="863600" cy="647700"/>
          </a:xfrm>
          <a:prstGeom prst="ellipse">
            <a:avLst/>
          </a:prstGeom>
          <a:noFill/>
          <a:ln w="19050">
            <a:solidFill>
              <a:srgbClr val="FF0066"/>
            </a:solidFill>
            <a:miter lim="800000"/>
            <a:headEnd/>
            <a:tailEnd/>
          </a:ln>
        </p:spPr>
        <p:txBody>
          <a:bodyPr wrap="none" anchor="ctr"/>
          <a:lstStyle/>
          <a:p>
            <a:endParaRPr lang="zh-CN" altLang="en-US"/>
          </a:p>
        </p:txBody>
      </p:sp>
      <p:sp>
        <p:nvSpPr>
          <p:cNvPr id="502792" name="Oval 8"/>
          <p:cNvSpPr>
            <a:spLocks noChangeArrowheads="1"/>
          </p:cNvSpPr>
          <p:nvPr/>
        </p:nvSpPr>
        <p:spPr bwMode="auto">
          <a:xfrm>
            <a:off x="6659563" y="2133600"/>
            <a:ext cx="792162" cy="504825"/>
          </a:xfrm>
          <a:prstGeom prst="ellipse">
            <a:avLst/>
          </a:prstGeom>
          <a:noFill/>
          <a:ln w="19050">
            <a:solidFill>
              <a:srgbClr val="FF0066"/>
            </a:solidFill>
            <a:miter lim="800000"/>
            <a:headEnd/>
            <a:tailEnd/>
          </a:ln>
        </p:spPr>
        <p:txBody>
          <a:bodyPr wrap="none" anchor="ctr"/>
          <a:lstStyle/>
          <a:p>
            <a:endParaRPr lang="zh-CN" altLang="en-US"/>
          </a:p>
        </p:txBody>
      </p:sp>
      <p:pic>
        <p:nvPicPr>
          <p:cNvPr id="502796" name="Picture 12" descr="图片4"/>
          <p:cNvPicPr>
            <a:picLocks noGrp="1" noChangeAspect="1" noChangeArrowheads="1"/>
          </p:cNvPicPr>
          <p:nvPr>
            <p:ph sz="half" idx="2"/>
          </p:nvPr>
        </p:nvPicPr>
        <p:blipFill>
          <a:blip r:embed="rId5"/>
          <a:srcRect/>
          <a:stretch>
            <a:fillRect/>
          </a:stretch>
        </p:blipFill>
        <p:spPr>
          <a:xfrm>
            <a:off x="1116013" y="2060575"/>
            <a:ext cx="3048000" cy="2879725"/>
          </a:xfrm>
          <a:noFill/>
          <a:ln>
            <a:solidFill>
              <a:srgbClr val="FF0000"/>
            </a:solidFill>
          </a:ln>
        </p:spPr>
      </p:pic>
      <p:sp>
        <p:nvSpPr>
          <p:cNvPr id="502791" name="Oval 7"/>
          <p:cNvSpPr>
            <a:spLocks noChangeArrowheads="1"/>
          </p:cNvSpPr>
          <p:nvPr/>
        </p:nvSpPr>
        <p:spPr bwMode="auto">
          <a:xfrm>
            <a:off x="4716463" y="4365625"/>
            <a:ext cx="1728787" cy="576263"/>
          </a:xfrm>
          <a:prstGeom prst="ellipse">
            <a:avLst/>
          </a:prstGeom>
          <a:noFill/>
          <a:ln w="19050">
            <a:solidFill>
              <a:srgbClr val="FF0066"/>
            </a:solidFill>
            <a:miter lim="800000"/>
            <a:headEnd/>
            <a:tailEnd/>
          </a:ln>
        </p:spPr>
        <p:txBody>
          <a:bodyPr wrap="none" anchor="ctr"/>
          <a:lstStyle/>
          <a:p>
            <a:endParaRPr lang="zh-CN" altLang="en-US"/>
          </a:p>
        </p:txBody>
      </p:sp>
      <p:pic>
        <p:nvPicPr>
          <p:cNvPr id="502800" name="Picture 16" descr="图片5"/>
          <p:cNvPicPr>
            <a:picLocks noChangeAspect="1" noChangeArrowheads="1"/>
          </p:cNvPicPr>
          <p:nvPr/>
        </p:nvPicPr>
        <p:blipFill>
          <a:blip r:embed="rId6"/>
          <a:srcRect/>
          <a:stretch>
            <a:fillRect/>
          </a:stretch>
        </p:blipFill>
        <p:spPr bwMode="auto">
          <a:xfrm>
            <a:off x="4643438" y="2060575"/>
            <a:ext cx="2857500" cy="2879725"/>
          </a:xfrm>
          <a:prstGeom prst="rect">
            <a:avLst/>
          </a:prstGeom>
          <a:noFill/>
          <a:ln w="9525">
            <a:solidFill>
              <a:schemeClr val="tx1"/>
            </a:solidFill>
            <a:miter lim="800000"/>
            <a:headEnd/>
            <a:tailEnd/>
          </a:ln>
        </p:spPr>
      </p:pic>
      <p:sp>
        <p:nvSpPr>
          <p:cNvPr id="41994" name="AutoShape 18">
            <a:hlinkClick r:id="rId7" action="ppaction://hlinksldjump"/>
          </p:cNvPr>
          <p:cNvSpPr>
            <a:spLocks noChangeArrowheads="1"/>
          </p:cNvSpPr>
          <p:nvPr/>
        </p:nvSpPr>
        <p:spPr bwMode="auto">
          <a:xfrm>
            <a:off x="8172450" y="5805488"/>
            <a:ext cx="381000" cy="304800"/>
          </a:xfrm>
          <a:prstGeom prst="flowChartPunchedTape">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2796"/>
                                        </p:tgtEl>
                                        <p:attrNameLst>
                                          <p:attrName>style.visibility</p:attrName>
                                        </p:attrNameLst>
                                      </p:cBhvr>
                                      <p:to>
                                        <p:strVal val="visible"/>
                                      </p:to>
                                    </p:set>
                                    <p:animEffect transition="in" filter="blinds(horizontal)">
                                      <p:cBhvr>
                                        <p:cTn id="7" dur="500"/>
                                        <p:tgtEl>
                                          <p:spTgt spid="5027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2798"/>
                                        </p:tgtEl>
                                        <p:attrNameLst>
                                          <p:attrName>style.visibility</p:attrName>
                                        </p:attrNameLst>
                                      </p:cBhvr>
                                      <p:to>
                                        <p:strVal val="visible"/>
                                      </p:to>
                                    </p:set>
                                    <p:animEffect transition="in" filter="blinds(horizontal)">
                                      <p:cBhvr>
                                        <p:cTn id="12" dur="500"/>
                                        <p:tgtEl>
                                          <p:spTgt spid="5027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2791"/>
                                        </p:tgtEl>
                                        <p:attrNameLst>
                                          <p:attrName>style.visibility</p:attrName>
                                        </p:attrNameLst>
                                      </p:cBhvr>
                                      <p:to>
                                        <p:strVal val="visible"/>
                                      </p:to>
                                    </p:set>
                                    <p:animEffect transition="in" filter="blinds(horizontal)">
                                      <p:cBhvr>
                                        <p:cTn id="17" dur="500"/>
                                        <p:tgtEl>
                                          <p:spTgt spid="5027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2792"/>
                                        </p:tgtEl>
                                        <p:attrNameLst>
                                          <p:attrName>style.visibility</p:attrName>
                                        </p:attrNameLst>
                                      </p:cBhvr>
                                      <p:to>
                                        <p:strVal val="visible"/>
                                      </p:to>
                                    </p:set>
                                    <p:animEffect transition="in" filter="blinds(horizontal)">
                                      <p:cBhvr>
                                        <p:cTn id="22" dur="500"/>
                                        <p:tgtEl>
                                          <p:spTgt spid="5027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2789"/>
                                        </p:tgtEl>
                                        <p:attrNameLst>
                                          <p:attrName>style.visibility</p:attrName>
                                        </p:attrNameLst>
                                      </p:cBhvr>
                                      <p:to>
                                        <p:strVal val="visible"/>
                                      </p:to>
                                    </p:set>
                                    <p:animEffect transition="in" filter="blinds(horizontal)">
                                      <p:cBhvr>
                                        <p:cTn id="27" dur="500"/>
                                        <p:tgtEl>
                                          <p:spTgt spid="5027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2800"/>
                                        </p:tgtEl>
                                        <p:attrNameLst>
                                          <p:attrName>style.visibility</p:attrName>
                                        </p:attrNameLst>
                                      </p:cBhvr>
                                      <p:to>
                                        <p:strVal val="visible"/>
                                      </p:to>
                                    </p:set>
                                    <p:animEffect transition="in" filter="blinds(horizontal)">
                                      <p:cBhvr>
                                        <p:cTn id="32" dur="500"/>
                                        <p:tgtEl>
                                          <p:spTgt spid="502800"/>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33" fill="hold" display="0">
                  <p:stCondLst>
                    <p:cond delay="indefinite"/>
                  </p:stCondLst>
                  <p:endCondLst>
                    <p:cond evt="onNext" delay="0">
                      <p:tgtEl>
                        <p:sldTgt/>
                      </p:tgtEl>
                    </p:cond>
                    <p:cond evt="onPrev" delay="0">
                      <p:tgtEl>
                        <p:sldTgt/>
                      </p:tgtEl>
                    </p:cond>
                  </p:endCondLst>
                </p:cTn>
                <p:tgtEl>
                  <p:spTgt spid="502787"/>
                </p:tgtEl>
              </p:cMediaNode>
            </p:video>
          </p:childTnLst>
        </p:cTn>
      </p:par>
    </p:tnLst>
    <p:bldLst>
      <p:bldP spid="502789" grpId="0" animBg="1"/>
      <p:bldP spid="502792" grpId="0" animBg="1"/>
      <p:bldP spid="502791"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z="3600">
                <a:solidFill>
                  <a:srgbClr val="244948"/>
                </a:solidFill>
                <a:latin typeface="黑体" pitchFamily="2" charset="-122"/>
                <a:ea typeface="黑体" pitchFamily="2" charset="-122"/>
              </a:rPr>
              <a:t>多目标提取示例 </a:t>
            </a:r>
            <a:br>
              <a:rPr lang="zh-CN" altLang="en-US" sz="3600">
                <a:solidFill>
                  <a:srgbClr val="244948"/>
                </a:solidFill>
                <a:latin typeface="黑体" pitchFamily="2" charset="-122"/>
                <a:ea typeface="黑体" pitchFamily="2" charset="-122"/>
              </a:rPr>
            </a:br>
            <a:r>
              <a:rPr lang="zh-CN" altLang="en-US" sz="2900">
                <a:solidFill>
                  <a:srgbClr val="244948"/>
                </a:solidFill>
                <a:latin typeface="黑体" pitchFamily="2" charset="-122"/>
                <a:ea typeface="黑体" pitchFamily="2" charset="-122"/>
              </a:rPr>
              <a:t>                    </a:t>
            </a:r>
            <a:r>
              <a:rPr lang="en-US" altLang="zh-CN">
                <a:solidFill>
                  <a:srgbClr val="244948"/>
                </a:solidFill>
                <a:latin typeface="Arial" charset="0"/>
                <a:ea typeface="黑体" pitchFamily="2" charset="-122"/>
              </a:rPr>
              <a:t>——</a:t>
            </a:r>
            <a:r>
              <a:rPr lang="zh-CN" altLang="en-US">
                <a:solidFill>
                  <a:srgbClr val="244948"/>
                </a:solidFill>
                <a:latin typeface="黑体" pitchFamily="2" charset="-122"/>
                <a:ea typeface="黑体" pitchFamily="2" charset="-122"/>
              </a:rPr>
              <a:t>粘连或断裂</a:t>
            </a:r>
          </a:p>
        </p:txBody>
      </p:sp>
      <p:pic>
        <p:nvPicPr>
          <p:cNvPr id="259079" name="Picture 7" descr="qp01"/>
          <p:cNvPicPr>
            <a:picLocks noChangeAspect="1" noChangeArrowheads="1"/>
          </p:cNvPicPr>
          <p:nvPr/>
        </p:nvPicPr>
        <p:blipFill>
          <a:blip r:embed="rId2"/>
          <a:srcRect/>
          <a:stretch>
            <a:fillRect/>
          </a:stretch>
        </p:blipFill>
        <p:spPr bwMode="auto">
          <a:xfrm>
            <a:off x="533400" y="2028825"/>
            <a:ext cx="3598863" cy="3598863"/>
          </a:xfrm>
          <a:prstGeom prst="rect">
            <a:avLst/>
          </a:prstGeom>
          <a:noFill/>
          <a:ln w="9525">
            <a:noFill/>
            <a:miter lim="800000"/>
            <a:headEnd/>
            <a:tailEnd/>
          </a:ln>
        </p:spPr>
      </p:pic>
      <p:pic>
        <p:nvPicPr>
          <p:cNvPr id="259082" name="Picture 10" descr="11bw"/>
          <p:cNvPicPr>
            <a:picLocks noChangeAspect="1" noChangeArrowheads="1"/>
          </p:cNvPicPr>
          <p:nvPr/>
        </p:nvPicPr>
        <p:blipFill>
          <a:blip r:embed="rId3"/>
          <a:srcRect/>
          <a:stretch>
            <a:fillRect/>
          </a:stretch>
        </p:blipFill>
        <p:spPr bwMode="auto">
          <a:xfrm>
            <a:off x="4500563" y="2060575"/>
            <a:ext cx="3598862" cy="3594100"/>
          </a:xfrm>
          <a:prstGeom prst="rect">
            <a:avLst/>
          </a:prstGeom>
          <a:noFill/>
          <a:ln w="9525">
            <a:solidFill>
              <a:schemeClr val="tx1"/>
            </a:solidFill>
            <a:miter lim="800000"/>
            <a:headEnd/>
            <a:tailEnd/>
          </a:ln>
        </p:spPr>
      </p:pic>
      <p:sp>
        <p:nvSpPr>
          <p:cNvPr id="43013" name="AutoShape 12">
            <a:hlinkClick r:id="rId4" action="ppaction://hlinksldjump"/>
          </p:cNvPr>
          <p:cNvSpPr>
            <a:spLocks noChangeArrowheads="1"/>
          </p:cNvSpPr>
          <p:nvPr/>
        </p:nvSpPr>
        <p:spPr bwMode="auto">
          <a:xfrm>
            <a:off x="8101013" y="5876925"/>
            <a:ext cx="381000" cy="304800"/>
          </a:xfrm>
          <a:prstGeom prst="flowChartPunchedTape">
            <a:avLst/>
          </a:prstGeom>
          <a:solidFill>
            <a:srgbClr val="3333FF"/>
          </a:solidFill>
          <a:ln w="9525">
            <a:solidFill>
              <a:schemeClr val="tx1"/>
            </a:solidFill>
            <a:miter lim="800000"/>
            <a:headEnd/>
            <a:tailEnd/>
          </a:ln>
        </p:spPr>
        <p:txBody>
          <a:bodyPr wrap="none" anchor="ctr"/>
          <a:lstStyle/>
          <a:p>
            <a:endParaRPr lang="zh-CN" altLang="en-US"/>
          </a:p>
        </p:txBody>
      </p:sp>
      <p:sp>
        <p:nvSpPr>
          <p:cNvPr id="259087" name="Oval 15"/>
          <p:cNvSpPr>
            <a:spLocks noChangeArrowheads="1"/>
          </p:cNvSpPr>
          <p:nvPr/>
        </p:nvSpPr>
        <p:spPr bwMode="auto">
          <a:xfrm>
            <a:off x="4787900" y="3789363"/>
            <a:ext cx="360363" cy="576262"/>
          </a:xfrm>
          <a:prstGeom prst="ellipse">
            <a:avLst/>
          </a:prstGeom>
          <a:noFill/>
          <a:ln w="19050">
            <a:solidFill>
              <a:srgbClr val="FF0066"/>
            </a:solidFill>
            <a:miter lim="800000"/>
            <a:headEnd/>
            <a:tailEnd/>
          </a:ln>
        </p:spPr>
        <p:txBody>
          <a:bodyPr wrap="none" anchor="ctr"/>
          <a:lstStyle/>
          <a:p>
            <a:endParaRPr lang="zh-CN" altLang="en-US"/>
          </a:p>
        </p:txBody>
      </p:sp>
      <p:sp>
        <p:nvSpPr>
          <p:cNvPr id="259088" name="Oval 16"/>
          <p:cNvSpPr>
            <a:spLocks noChangeArrowheads="1"/>
          </p:cNvSpPr>
          <p:nvPr/>
        </p:nvSpPr>
        <p:spPr bwMode="auto">
          <a:xfrm>
            <a:off x="6424613" y="4797425"/>
            <a:ext cx="360362" cy="360363"/>
          </a:xfrm>
          <a:prstGeom prst="ellipse">
            <a:avLst/>
          </a:prstGeom>
          <a:noFill/>
          <a:ln w="19050">
            <a:solidFill>
              <a:srgbClr val="FF0066"/>
            </a:solidFill>
            <a:miter lim="800000"/>
            <a:headEnd/>
            <a:tailEnd/>
          </a:ln>
        </p:spPr>
        <p:txBody>
          <a:bodyPr wrap="none" anchor="ctr"/>
          <a:lstStyle/>
          <a:p>
            <a:endParaRPr lang="zh-CN" altLang="en-US"/>
          </a:p>
        </p:txBody>
      </p:sp>
      <p:sp>
        <p:nvSpPr>
          <p:cNvPr id="259089" name="Oval 17"/>
          <p:cNvSpPr>
            <a:spLocks noChangeArrowheads="1"/>
          </p:cNvSpPr>
          <p:nvPr/>
        </p:nvSpPr>
        <p:spPr bwMode="auto">
          <a:xfrm>
            <a:off x="7235825" y="4149725"/>
            <a:ext cx="431800" cy="431800"/>
          </a:xfrm>
          <a:prstGeom prst="ellipse">
            <a:avLst/>
          </a:prstGeom>
          <a:noFill/>
          <a:ln w="19050">
            <a:solidFill>
              <a:srgbClr val="FF0066"/>
            </a:solidFill>
            <a:miter lim="800000"/>
            <a:headEnd/>
            <a:tailEnd/>
          </a:ln>
        </p:spPr>
        <p:txBody>
          <a:bodyPr wrap="none" anchor="ctr"/>
          <a:lstStyle/>
          <a:p>
            <a:endParaRPr lang="zh-CN" altLang="en-US"/>
          </a:p>
        </p:txBody>
      </p:sp>
      <p:pic>
        <p:nvPicPr>
          <p:cNvPr id="259085" name="Picture 13" descr="图片5"/>
          <p:cNvPicPr>
            <a:picLocks noGrp="1" noChangeAspect="1" noChangeArrowheads="1"/>
          </p:cNvPicPr>
          <p:nvPr>
            <p:ph idx="1"/>
          </p:nvPr>
        </p:nvPicPr>
        <p:blipFill>
          <a:blip r:embed="rId5"/>
          <a:srcRect/>
          <a:stretch>
            <a:fillRect/>
          </a:stretch>
        </p:blipFill>
        <p:spPr>
          <a:xfrm>
            <a:off x="4500563" y="2060575"/>
            <a:ext cx="3590925" cy="3584575"/>
          </a:xfrm>
          <a:noFill/>
          <a:ln>
            <a:solidFill>
              <a:schemeClr val="tx1"/>
            </a:solidFill>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9079"/>
                                        </p:tgtEl>
                                        <p:attrNameLst>
                                          <p:attrName>style.visibility</p:attrName>
                                        </p:attrNameLst>
                                      </p:cBhvr>
                                      <p:to>
                                        <p:strVal val="visible"/>
                                      </p:to>
                                    </p:set>
                                    <p:anim calcmode="lin" valueType="num">
                                      <p:cBhvr additive="base">
                                        <p:cTn id="7" dur="500" fill="hold"/>
                                        <p:tgtEl>
                                          <p:spTgt spid="259079"/>
                                        </p:tgtEl>
                                        <p:attrNameLst>
                                          <p:attrName>ppt_x</p:attrName>
                                        </p:attrNameLst>
                                      </p:cBhvr>
                                      <p:tavLst>
                                        <p:tav tm="0">
                                          <p:val>
                                            <p:strVal val="0-#ppt_w/2"/>
                                          </p:val>
                                        </p:tav>
                                        <p:tav tm="100000">
                                          <p:val>
                                            <p:strVal val="#ppt_x"/>
                                          </p:val>
                                        </p:tav>
                                      </p:tavLst>
                                    </p:anim>
                                    <p:anim calcmode="lin" valueType="num">
                                      <p:cBhvr additive="base">
                                        <p:cTn id="8" dur="500" fill="hold"/>
                                        <p:tgtEl>
                                          <p:spTgt spid="2590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59082"/>
                                        </p:tgtEl>
                                        <p:attrNameLst>
                                          <p:attrName>style.visibility</p:attrName>
                                        </p:attrNameLst>
                                      </p:cBhvr>
                                      <p:to>
                                        <p:strVal val="visible"/>
                                      </p:to>
                                    </p:set>
                                    <p:animEffect transition="in" filter="blinds(horizontal)">
                                      <p:cBhvr>
                                        <p:cTn id="13" dur="500"/>
                                        <p:tgtEl>
                                          <p:spTgt spid="25908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9087"/>
                                        </p:tgtEl>
                                        <p:attrNameLst>
                                          <p:attrName>style.visibility</p:attrName>
                                        </p:attrNameLst>
                                      </p:cBhvr>
                                      <p:to>
                                        <p:strVal val="visible"/>
                                      </p:to>
                                    </p:set>
                                    <p:animEffect transition="in" filter="blinds(horizontal)">
                                      <p:cBhvr>
                                        <p:cTn id="18" dur="500"/>
                                        <p:tgtEl>
                                          <p:spTgt spid="25908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59089"/>
                                        </p:tgtEl>
                                        <p:attrNameLst>
                                          <p:attrName>style.visibility</p:attrName>
                                        </p:attrNameLst>
                                      </p:cBhvr>
                                      <p:to>
                                        <p:strVal val="visible"/>
                                      </p:to>
                                    </p:set>
                                    <p:animEffect transition="in" filter="blinds(horizontal)">
                                      <p:cBhvr>
                                        <p:cTn id="23" dur="500"/>
                                        <p:tgtEl>
                                          <p:spTgt spid="25908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59088"/>
                                        </p:tgtEl>
                                        <p:attrNameLst>
                                          <p:attrName>style.visibility</p:attrName>
                                        </p:attrNameLst>
                                      </p:cBhvr>
                                      <p:to>
                                        <p:strVal val="visible"/>
                                      </p:to>
                                    </p:set>
                                    <p:animEffect transition="in" filter="blinds(horizontal)">
                                      <p:cBhvr>
                                        <p:cTn id="28" dur="500"/>
                                        <p:tgtEl>
                                          <p:spTgt spid="25908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59085"/>
                                        </p:tgtEl>
                                        <p:attrNameLst>
                                          <p:attrName>style.visibility</p:attrName>
                                        </p:attrNameLst>
                                      </p:cBhvr>
                                      <p:to>
                                        <p:strVal val="visible"/>
                                      </p:to>
                                    </p:set>
                                    <p:animEffect transition="in" filter="blinds(horizontal)">
                                      <p:cBhvr>
                                        <p:cTn id="33" dur="500"/>
                                        <p:tgtEl>
                                          <p:spTgt spid="259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7" grpId="0" animBg="1"/>
      <p:bldP spid="259088" grpId="0" animBg="1"/>
      <p:bldP spid="25908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3600">
                <a:solidFill>
                  <a:srgbClr val="244948"/>
                </a:solidFill>
                <a:latin typeface="黑体" pitchFamily="2" charset="-122"/>
                <a:ea typeface="黑体" pitchFamily="2" charset="-122"/>
              </a:rPr>
              <a:t>多目标提取示例</a:t>
            </a:r>
            <a:br>
              <a:rPr lang="zh-CN" altLang="en-US" sz="3600">
                <a:solidFill>
                  <a:srgbClr val="244948"/>
                </a:solidFill>
                <a:latin typeface="黑体" pitchFamily="2" charset="-122"/>
                <a:ea typeface="黑体" pitchFamily="2" charset="-122"/>
              </a:rPr>
            </a:br>
            <a:r>
              <a:rPr lang="zh-CN" altLang="en-US" sz="3600">
                <a:solidFill>
                  <a:srgbClr val="244948"/>
                </a:solidFill>
                <a:latin typeface="黑体" pitchFamily="2" charset="-122"/>
                <a:ea typeface="黑体" pitchFamily="2" charset="-122"/>
              </a:rPr>
              <a:t>               </a:t>
            </a:r>
            <a:r>
              <a:rPr lang="zh-CN" altLang="en-US" sz="2500">
                <a:solidFill>
                  <a:srgbClr val="244948"/>
                </a:solidFill>
                <a:latin typeface="黑体" pitchFamily="2" charset="-122"/>
                <a:ea typeface="黑体" pitchFamily="2" charset="-122"/>
              </a:rPr>
              <a:t> </a:t>
            </a:r>
            <a:r>
              <a:rPr lang="en-US" altLang="zh-CN">
                <a:solidFill>
                  <a:srgbClr val="244948"/>
                </a:solidFill>
                <a:latin typeface="Arial" charset="0"/>
                <a:ea typeface="黑体" pitchFamily="2" charset="-122"/>
              </a:rPr>
              <a:t>——</a:t>
            </a:r>
            <a:r>
              <a:rPr lang="en-US" altLang="zh-CN">
                <a:solidFill>
                  <a:srgbClr val="244948"/>
                </a:solidFill>
                <a:latin typeface="黑体" pitchFamily="2" charset="-122"/>
                <a:ea typeface="黑体" pitchFamily="2" charset="-122"/>
              </a:rPr>
              <a:t> </a:t>
            </a:r>
            <a:r>
              <a:rPr lang="zh-CN" altLang="en-US">
                <a:solidFill>
                  <a:srgbClr val="244948"/>
                </a:solidFill>
                <a:latin typeface="黑体" pitchFamily="2" charset="-122"/>
                <a:ea typeface="黑体" pitchFamily="2" charset="-122"/>
              </a:rPr>
              <a:t>不同形态</a:t>
            </a:r>
          </a:p>
        </p:txBody>
      </p:sp>
      <p:pic>
        <p:nvPicPr>
          <p:cNvPr id="260100" name="Picture 4" descr="3"/>
          <p:cNvPicPr>
            <a:picLocks noChangeAspect="1" noChangeArrowheads="1"/>
          </p:cNvPicPr>
          <p:nvPr/>
        </p:nvPicPr>
        <p:blipFill>
          <a:blip r:embed="rId2"/>
          <a:srcRect/>
          <a:stretch>
            <a:fillRect/>
          </a:stretch>
        </p:blipFill>
        <p:spPr bwMode="auto">
          <a:xfrm>
            <a:off x="533400" y="2133600"/>
            <a:ext cx="3860800" cy="2879725"/>
          </a:xfrm>
          <a:prstGeom prst="rect">
            <a:avLst/>
          </a:prstGeom>
          <a:noFill/>
          <a:ln w="9525">
            <a:solidFill>
              <a:srgbClr val="000080"/>
            </a:solidFill>
            <a:miter lim="800000"/>
            <a:headEnd/>
            <a:tailEnd/>
          </a:ln>
        </p:spPr>
      </p:pic>
      <p:pic>
        <p:nvPicPr>
          <p:cNvPr id="260106" name="Picture 10" descr="3"/>
          <p:cNvPicPr>
            <a:picLocks noChangeAspect="1" noChangeArrowheads="1"/>
          </p:cNvPicPr>
          <p:nvPr/>
        </p:nvPicPr>
        <p:blipFill>
          <a:blip r:embed="rId3">
            <a:grayscl/>
            <a:biLevel thresh="50000"/>
          </a:blip>
          <a:srcRect/>
          <a:stretch>
            <a:fillRect/>
          </a:stretch>
        </p:blipFill>
        <p:spPr bwMode="auto">
          <a:xfrm>
            <a:off x="4572000" y="2133600"/>
            <a:ext cx="3840163" cy="2881313"/>
          </a:xfrm>
          <a:prstGeom prst="rect">
            <a:avLst/>
          </a:prstGeom>
          <a:noFill/>
          <a:ln w="9525">
            <a:solidFill>
              <a:schemeClr val="tx1"/>
            </a:solidFill>
            <a:miter lim="800000"/>
            <a:headEnd/>
            <a:tailEnd/>
          </a:ln>
        </p:spPr>
      </p:pic>
      <p:sp>
        <p:nvSpPr>
          <p:cNvPr id="44037" name="AutoShape 11">
            <a:hlinkClick r:id="rId4" action="ppaction://hlinksldjump"/>
          </p:cNvPr>
          <p:cNvSpPr>
            <a:spLocks noChangeArrowheads="1"/>
          </p:cNvSpPr>
          <p:nvPr/>
        </p:nvSpPr>
        <p:spPr bwMode="auto">
          <a:xfrm>
            <a:off x="8027988" y="5805488"/>
            <a:ext cx="381000" cy="304800"/>
          </a:xfrm>
          <a:prstGeom prst="flowChartPunchedTape">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0100"/>
                                        </p:tgtEl>
                                        <p:attrNameLst>
                                          <p:attrName>style.visibility</p:attrName>
                                        </p:attrNameLst>
                                      </p:cBhvr>
                                      <p:to>
                                        <p:strVal val="visible"/>
                                      </p:to>
                                    </p:set>
                                    <p:anim calcmode="lin" valueType="num">
                                      <p:cBhvr additive="base">
                                        <p:cTn id="7" dur="500" fill="hold"/>
                                        <p:tgtEl>
                                          <p:spTgt spid="260100"/>
                                        </p:tgtEl>
                                        <p:attrNameLst>
                                          <p:attrName>ppt_x</p:attrName>
                                        </p:attrNameLst>
                                      </p:cBhvr>
                                      <p:tavLst>
                                        <p:tav tm="0">
                                          <p:val>
                                            <p:strVal val="0-#ppt_w/2"/>
                                          </p:val>
                                        </p:tav>
                                        <p:tav tm="100000">
                                          <p:val>
                                            <p:strVal val="#ppt_x"/>
                                          </p:val>
                                        </p:tav>
                                      </p:tavLst>
                                    </p:anim>
                                    <p:anim calcmode="lin" valueType="num">
                                      <p:cBhvr additive="base">
                                        <p:cTn id="8" dur="500" fill="hold"/>
                                        <p:tgtEl>
                                          <p:spTgt spid="2601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60106"/>
                                        </p:tgtEl>
                                        <p:attrNameLst>
                                          <p:attrName>style.visibility</p:attrName>
                                        </p:attrNameLst>
                                      </p:cBhvr>
                                      <p:to>
                                        <p:strVal val="visible"/>
                                      </p:to>
                                    </p:set>
                                    <p:animEffect transition="in" filter="blinds(horizontal)">
                                      <p:cBhvr>
                                        <p:cTn id="13" dur="500"/>
                                        <p:tgtEl>
                                          <p:spTgt spid="260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55650" y="765175"/>
            <a:ext cx="5265738" cy="735013"/>
          </a:xfrm>
        </p:spPr>
        <p:txBody>
          <a:bodyPr/>
          <a:lstStyle/>
          <a:p>
            <a:pPr eaLnBrk="1" hangingPunct="1"/>
            <a:r>
              <a:rPr lang="zh-CN" altLang="en-US" sz="3600" b="1">
                <a:latin typeface="黑体" pitchFamily="2" charset="-122"/>
                <a:ea typeface="黑体" pitchFamily="2" charset="-122"/>
              </a:rPr>
              <a:t>二值图像分析的基本概念</a:t>
            </a:r>
          </a:p>
        </p:txBody>
      </p:sp>
      <p:sp>
        <p:nvSpPr>
          <p:cNvPr id="506883" name="Rectangle 3"/>
          <p:cNvSpPr>
            <a:spLocks noGrp="1" noChangeArrowheads="1"/>
          </p:cNvSpPr>
          <p:nvPr>
            <p:ph type="body" idx="1"/>
          </p:nvPr>
        </p:nvSpPr>
        <p:spPr>
          <a:xfrm>
            <a:off x="1042988" y="3284538"/>
            <a:ext cx="3168650" cy="1657350"/>
          </a:xfrm>
          <a:solidFill>
            <a:srgbClr val="FFE1FF"/>
          </a:solidFill>
          <a:ln w="57150" cmpd="thinThick">
            <a:solidFill>
              <a:srgbClr val="CC00CC"/>
            </a:solidFill>
          </a:ln>
        </p:spPr>
        <p:txBody>
          <a:bodyPr/>
          <a:lstStyle/>
          <a:p>
            <a:pPr eaLnBrk="1" hangingPunct="1">
              <a:lnSpc>
                <a:spcPct val="120000"/>
              </a:lnSpc>
              <a:buClr>
                <a:schemeClr val="tx2"/>
              </a:buClr>
              <a:buFont typeface="Wingdings" pitchFamily="2" charset="2"/>
              <a:buChar char="n"/>
            </a:pPr>
            <a:r>
              <a:rPr lang="zh-CN" altLang="en-US" sz="3200" b="1">
                <a:latin typeface="华文细黑" pitchFamily="2" charset="-122"/>
                <a:ea typeface="华文细黑" pitchFamily="2" charset="-122"/>
              </a:rPr>
              <a:t>连接</a:t>
            </a:r>
          </a:p>
          <a:p>
            <a:pPr eaLnBrk="1" hangingPunct="1">
              <a:lnSpc>
                <a:spcPct val="120000"/>
              </a:lnSpc>
              <a:buClr>
                <a:schemeClr val="tx2"/>
              </a:buClr>
              <a:buFont typeface="Wingdings" pitchFamily="2" charset="2"/>
              <a:buChar char="n"/>
            </a:pPr>
            <a:r>
              <a:rPr lang="zh-CN" altLang="en-US" sz="3200" b="1">
                <a:latin typeface="华文细黑" pitchFamily="2" charset="-122"/>
                <a:ea typeface="华文细黑" pitchFamily="2" charset="-122"/>
              </a:rPr>
              <a:t>连通域</a:t>
            </a:r>
            <a:r>
              <a:rPr lang="zh-CN" altLang="en-US" b="1">
                <a:latin typeface="黑体" pitchFamily="2" charset="-122"/>
                <a:ea typeface="黑体" pitchFamily="2" charset="-122"/>
              </a:rPr>
              <a:t>      </a:t>
            </a:r>
          </a:p>
        </p:txBody>
      </p:sp>
      <p:grpSp>
        <p:nvGrpSpPr>
          <p:cNvPr id="2" name="Group 8"/>
          <p:cNvGrpSpPr>
            <a:grpSpLocks/>
          </p:cNvGrpSpPr>
          <p:nvPr/>
        </p:nvGrpSpPr>
        <p:grpSpPr bwMode="auto">
          <a:xfrm>
            <a:off x="5003800" y="3141663"/>
            <a:ext cx="3306763" cy="2978150"/>
            <a:chOff x="3061" y="1797"/>
            <a:chExt cx="2083" cy="1876"/>
          </a:xfrm>
        </p:grpSpPr>
        <p:pic>
          <p:nvPicPr>
            <p:cNvPr id="18439" name="Picture 6" descr="3"/>
            <p:cNvPicPr>
              <a:picLocks noChangeAspect="1" noChangeArrowheads="1"/>
            </p:cNvPicPr>
            <p:nvPr/>
          </p:nvPicPr>
          <p:blipFill>
            <a:blip r:embed="rId3">
              <a:grayscl/>
              <a:biLevel thresh="50000"/>
            </a:blip>
            <a:srcRect/>
            <a:stretch>
              <a:fillRect/>
            </a:stretch>
          </p:blipFill>
          <p:spPr bwMode="auto">
            <a:xfrm>
              <a:off x="3061" y="1797"/>
              <a:ext cx="2083" cy="1563"/>
            </a:xfrm>
            <a:prstGeom prst="rect">
              <a:avLst/>
            </a:prstGeom>
            <a:noFill/>
            <a:ln w="28575">
              <a:solidFill>
                <a:srgbClr val="CC00CC"/>
              </a:solidFill>
              <a:miter lim="800000"/>
              <a:headEnd/>
              <a:tailEnd/>
            </a:ln>
          </p:spPr>
        </p:pic>
        <p:sp>
          <p:nvSpPr>
            <p:cNvPr id="18440" name="Text Box 7"/>
            <p:cNvSpPr txBox="1">
              <a:spLocks noChangeArrowheads="1"/>
            </p:cNvSpPr>
            <p:nvPr/>
          </p:nvSpPr>
          <p:spPr bwMode="auto">
            <a:xfrm>
              <a:off x="3243" y="3385"/>
              <a:ext cx="1723" cy="288"/>
            </a:xfrm>
            <a:prstGeom prst="rect">
              <a:avLst/>
            </a:prstGeom>
            <a:noFill/>
            <a:ln w="9525">
              <a:noFill/>
              <a:miter lim="800000"/>
              <a:headEnd/>
              <a:tailEnd/>
            </a:ln>
          </p:spPr>
          <p:txBody>
            <a:bodyPr>
              <a:spAutoFit/>
            </a:bodyPr>
            <a:lstStyle/>
            <a:p>
              <a:pPr>
                <a:spcBef>
                  <a:spcPct val="50000"/>
                </a:spcBef>
              </a:pPr>
              <a:r>
                <a:rPr lang="zh-CN" altLang="en-US" sz="2400" b="1">
                  <a:ea typeface="华文细黑" pitchFamily="2" charset="-122"/>
                </a:rPr>
                <a:t>多个目标物的情况</a:t>
              </a:r>
            </a:p>
          </p:txBody>
        </p:sp>
      </p:grpSp>
      <p:sp>
        <p:nvSpPr>
          <p:cNvPr id="18437" name="Text Box 9"/>
          <p:cNvSpPr txBox="1">
            <a:spLocks noChangeArrowheads="1"/>
          </p:cNvSpPr>
          <p:nvPr/>
        </p:nvSpPr>
        <p:spPr bwMode="auto">
          <a:xfrm>
            <a:off x="827088" y="4292600"/>
            <a:ext cx="3600450" cy="366713"/>
          </a:xfrm>
          <a:prstGeom prst="rect">
            <a:avLst/>
          </a:prstGeom>
          <a:noFill/>
          <a:ln w="9525">
            <a:noFill/>
            <a:miter lim="800000"/>
            <a:headEnd/>
            <a:tailEnd/>
          </a:ln>
        </p:spPr>
        <p:txBody>
          <a:bodyPr>
            <a:spAutoFit/>
          </a:bodyPr>
          <a:lstStyle/>
          <a:p>
            <a:pPr>
              <a:spcBef>
                <a:spcPct val="50000"/>
              </a:spcBef>
            </a:pPr>
            <a:endParaRPr lang="zh-CN" altLang="zh-CN"/>
          </a:p>
        </p:txBody>
      </p:sp>
      <p:sp>
        <p:nvSpPr>
          <p:cNvPr id="506890" name="Text Box 10"/>
          <p:cNvSpPr txBox="1">
            <a:spLocks noChangeArrowheads="1"/>
          </p:cNvSpPr>
          <p:nvPr/>
        </p:nvSpPr>
        <p:spPr bwMode="auto">
          <a:xfrm>
            <a:off x="900113" y="1916113"/>
            <a:ext cx="7343775" cy="831850"/>
          </a:xfrm>
          <a:prstGeom prst="rect">
            <a:avLst/>
          </a:prstGeom>
          <a:solidFill>
            <a:srgbClr val="FFE1FF"/>
          </a:solidFill>
          <a:ln w="9525">
            <a:solidFill>
              <a:srgbClr val="CC00CC"/>
            </a:solidFill>
            <a:miter lim="800000"/>
            <a:headEnd/>
            <a:tailEnd/>
          </a:ln>
        </p:spPr>
        <p:txBody>
          <a:bodyPr>
            <a:spAutoFit/>
          </a:bodyPr>
          <a:lstStyle/>
          <a:p>
            <a:pPr>
              <a:spcBef>
                <a:spcPct val="50000"/>
              </a:spcBef>
            </a:pPr>
            <a:r>
              <a:rPr lang="zh-CN" altLang="en-US" sz="2400" b="1">
                <a:ea typeface="华文细黑" pitchFamily="2" charset="-122"/>
              </a:rPr>
              <a:t>为讨论方便起见，这里，假设目标为黑色，背景为白色。</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6890"/>
                                        </p:tgtEl>
                                        <p:attrNameLst>
                                          <p:attrName>style.visibility</p:attrName>
                                        </p:attrNameLst>
                                      </p:cBhvr>
                                      <p:to>
                                        <p:strVal val="visible"/>
                                      </p:to>
                                    </p:set>
                                    <p:animEffect transition="in" filter="blinds(horizontal)">
                                      <p:cBhvr>
                                        <p:cTn id="7" dur="500"/>
                                        <p:tgtEl>
                                          <p:spTgt spid="5068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0688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0688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autoUpdateAnimBg="0"/>
      <p:bldP spid="506890"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00113" y="620713"/>
            <a:ext cx="7234237" cy="825500"/>
          </a:xfrm>
        </p:spPr>
        <p:txBody>
          <a:bodyPr/>
          <a:lstStyle/>
          <a:p>
            <a:pPr eaLnBrk="1" hangingPunct="1"/>
            <a:r>
              <a:rPr lang="zh-CN" altLang="en-US" sz="3600">
                <a:latin typeface="黑体" pitchFamily="2" charset="-122"/>
                <a:ea typeface="黑体" pitchFamily="2" charset="-122"/>
              </a:rPr>
              <a:t>腐蚀应用示例</a:t>
            </a:r>
          </a:p>
        </p:txBody>
      </p:sp>
      <p:sp>
        <p:nvSpPr>
          <p:cNvPr id="45059" name="AutoShape 5">
            <a:hlinkClick r:id="rId2" action="ppaction://hlinksldjump"/>
          </p:cNvPr>
          <p:cNvSpPr>
            <a:spLocks noChangeArrowheads="1"/>
          </p:cNvSpPr>
          <p:nvPr/>
        </p:nvSpPr>
        <p:spPr bwMode="auto">
          <a:xfrm>
            <a:off x="8388350" y="6453188"/>
            <a:ext cx="381000" cy="304800"/>
          </a:xfrm>
          <a:prstGeom prst="flowChartPunchedTape">
            <a:avLst/>
          </a:prstGeom>
          <a:solidFill>
            <a:schemeClr val="folHlink"/>
          </a:solidFill>
          <a:ln w="9525">
            <a:solidFill>
              <a:schemeClr val="tx1"/>
            </a:solidFill>
            <a:miter lim="800000"/>
            <a:headEnd/>
            <a:tailEnd/>
          </a:ln>
        </p:spPr>
        <p:txBody>
          <a:bodyPr wrap="none" anchor="ctr"/>
          <a:lstStyle/>
          <a:p>
            <a:endParaRPr lang="zh-CN" altLang="en-US"/>
          </a:p>
        </p:txBody>
      </p:sp>
      <p:sp>
        <p:nvSpPr>
          <p:cNvPr id="280586" name="Text Box 10"/>
          <p:cNvSpPr txBox="1">
            <a:spLocks noChangeArrowheads="1"/>
          </p:cNvSpPr>
          <p:nvPr/>
        </p:nvSpPr>
        <p:spPr bwMode="auto">
          <a:xfrm>
            <a:off x="1219200" y="5710238"/>
            <a:ext cx="7391400" cy="423862"/>
          </a:xfrm>
          <a:prstGeom prst="rect">
            <a:avLst/>
          </a:prstGeom>
          <a:noFill/>
          <a:ln w="9525">
            <a:noFill/>
            <a:miter lim="800000"/>
            <a:headEnd/>
            <a:tailEnd/>
          </a:ln>
        </p:spPr>
        <p:txBody>
          <a:bodyPr/>
          <a:lstStyle/>
          <a:p>
            <a:pPr algn="just" eaLnBrk="0" hangingPunct="0"/>
            <a:r>
              <a:rPr lang="en-US" altLang="zh-CN" sz="1600">
                <a:latin typeface="黑体" pitchFamily="2" charset="-122"/>
                <a:ea typeface="黑体" pitchFamily="2" charset="-122"/>
              </a:rPr>
              <a:t>(a) </a:t>
            </a:r>
            <a:r>
              <a:rPr lang="zh-CN" altLang="en-US" sz="1600">
                <a:latin typeface="黑体" pitchFamily="2" charset="-122"/>
                <a:ea typeface="黑体" pitchFamily="2" charset="-122"/>
              </a:rPr>
              <a:t>原图                                     </a:t>
            </a:r>
            <a:r>
              <a:rPr lang="en-US" altLang="zh-CN" sz="1600">
                <a:latin typeface="黑体" pitchFamily="2" charset="-122"/>
                <a:ea typeface="黑体" pitchFamily="2" charset="-122"/>
              </a:rPr>
              <a:t>(b)</a:t>
            </a:r>
            <a:r>
              <a:rPr lang="zh-CN" altLang="en-US" sz="1600">
                <a:latin typeface="黑体" pitchFamily="2" charset="-122"/>
                <a:ea typeface="黑体" pitchFamily="2" charset="-122"/>
              </a:rPr>
              <a:t>腐蚀两次</a:t>
            </a:r>
          </a:p>
        </p:txBody>
      </p:sp>
      <p:grpSp>
        <p:nvGrpSpPr>
          <p:cNvPr id="2" name="Group 24"/>
          <p:cNvGrpSpPr>
            <a:grpSpLocks/>
          </p:cNvGrpSpPr>
          <p:nvPr/>
        </p:nvGrpSpPr>
        <p:grpSpPr bwMode="auto">
          <a:xfrm>
            <a:off x="838200" y="2052638"/>
            <a:ext cx="3598863" cy="3598862"/>
            <a:chOff x="528" y="1248"/>
            <a:chExt cx="2267" cy="2267"/>
          </a:xfrm>
        </p:grpSpPr>
        <p:grpSp>
          <p:nvGrpSpPr>
            <p:cNvPr id="45070" name="Group 18"/>
            <p:cNvGrpSpPr>
              <a:grpSpLocks/>
            </p:cNvGrpSpPr>
            <p:nvPr/>
          </p:nvGrpSpPr>
          <p:grpSpPr bwMode="auto">
            <a:xfrm>
              <a:off x="528" y="1248"/>
              <a:ext cx="2267" cy="2267"/>
              <a:chOff x="528" y="1248"/>
              <a:chExt cx="2267" cy="2267"/>
            </a:xfrm>
          </p:grpSpPr>
          <p:grpSp>
            <p:nvGrpSpPr>
              <p:cNvPr id="45073" name="Group 14"/>
              <p:cNvGrpSpPr>
                <a:grpSpLocks/>
              </p:cNvGrpSpPr>
              <p:nvPr/>
            </p:nvGrpSpPr>
            <p:grpSpPr bwMode="auto">
              <a:xfrm>
                <a:off x="528" y="1248"/>
                <a:ext cx="2267" cy="2267"/>
                <a:chOff x="528" y="1248"/>
                <a:chExt cx="2267" cy="2267"/>
              </a:xfrm>
            </p:grpSpPr>
            <p:pic>
              <p:nvPicPr>
                <p:cNvPr id="45075" name="Picture 9" descr="331"/>
                <p:cNvPicPr>
                  <a:picLocks noChangeAspect="1" noChangeArrowheads="1"/>
                </p:cNvPicPr>
                <p:nvPr/>
              </p:nvPicPr>
              <p:blipFill>
                <a:blip r:embed="rId3"/>
                <a:srcRect/>
                <a:stretch>
                  <a:fillRect/>
                </a:stretch>
              </p:blipFill>
              <p:spPr bwMode="auto">
                <a:xfrm>
                  <a:off x="528" y="1248"/>
                  <a:ext cx="2267" cy="2267"/>
                </a:xfrm>
                <a:prstGeom prst="rect">
                  <a:avLst/>
                </a:prstGeom>
                <a:noFill/>
                <a:ln w="9525">
                  <a:solidFill>
                    <a:srgbClr val="000000"/>
                  </a:solidFill>
                  <a:miter lim="800000"/>
                  <a:headEnd/>
                  <a:tailEnd/>
                </a:ln>
              </p:spPr>
            </p:pic>
            <p:sp>
              <p:nvSpPr>
                <p:cNvPr id="45076" name="Oval 12"/>
                <p:cNvSpPr>
                  <a:spLocks noChangeArrowheads="1"/>
                </p:cNvSpPr>
                <p:nvPr/>
              </p:nvSpPr>
              <p:spPr bwMode="auto">
                <a:xfrm>
                  <a:off x="700" y="2352"/>
                  <a:ext cx="240" cy="336"/>
                </a:xfrm>
                <a:prstGeom prst="ellipse">
                  <a:avLst/>
                </a:prstGeom>
                <a:noFill/>
                <a:ln w="28575">
                  <a:solidFill>
                    <a:srgbClr val="FF0066"/>
                  </a:solidFill>
                  <a:miter lim="800000"/>
                  <a:headEnd/>
                  <a:tailEnd/>
                </a:ln>
              </p:spPr>
              <p:txBody>
                <a:bodyPr wrap="none" anchor="ctr"/>
                <a:lstStyle/>
                <a:p>
                  <a:endParaRPr lang="zh-CN" altLang="en-US"/>
                </a:p>
              </p:txBody>
            </p:sp>
          </p:grpSp>
          <p:sp>
            <p:nvSpPr>
              <p:cNvPr id="45074" name="Oval 16"/>
              <p:cNvSpPr>
                <a:spLocks noChangeArrowheads="1"/>
              </p:cNvSpPr>
              <p:nvPr/>
            </p:nvSpPr>
            <p:spPr bwMode="auto">
              <a:xfrm>
                <a:off x="864" y="3199"/>
                <a:ext cx="384" cy="240"/>
              </a:xfrm>
              <a:prstGeom prst="ellipse">
                <a:avLst/>
              </a:prstGeom>
              <a:noFill/>
              <a:ln w="28575">
                <a:solidFill>
                  <a:srgbClr val="FF0066"/>
                </a:solidFill>
                <a:miter lim="800000"/>
                <a:headEnd/>
                <a:tailEnd/>
              </a:ln>
            </p:spPr>
            <p:txBody>
              <a:bodyPr wrap="none" anchor="ctr"/>
              <a:lstStyle/>
              <a:p>
                <a:endParaRPr lang="zh-CN" altLang="en-US"/>
              </a:p>
            </p:txBody>
          </p:sp>
        </p:grpSp>
        <p:sp>
          <p:nvSpPr>
            <p:cNvPr id="45071" name="Oval 20"/>
            <p:cNvSpPr>
              <a:spLocks noChangeArrowheads="1"/>
            </p:cNvSpPr>
            <p:nvPr/>
          </p:nvSpPr>
          <p:spPr bwMode="auto">
            <a:xfrm rot="1250399">
              <a:off x="2529" y="1276"/>
              <a:ext cx="192" cy="336"/>
            </a:xfrm>
            <a:prstGeom prst="ellipse">
              <a:avLst/>
            </a:prstGeom>
            <a:noFill/>
            <a:ln w="28575">
              <a:solidFill>
                <a:srgbClr val="FF0066"/>
              </a:solidFill>
              <a:miter lim="800000"/>
              <a:headEnd/>
              <a:tailEnd/>
            </a:ln>
          </p:spPr>
          <p:txBody>
            <a:bodyPr wrap="none" anchor="ctr"/>
            <a:lstStyle/>
            <a:p>
              <a:endParaRPr lang="zh-CN" altLang="en-US"/>
            </a:p>
          </p:txBody>
        </p:sp>
        <p:sp>
          <p:nvSpPr>
            <p:cNvPr id="45072" name="Rectangle 22"/>
            <p:cNvSpPr>
              <a:spLocks noChangeArrowheads="1"/>
            </p:cNvSpPr>
            <p:nvPr/>
          </p:nvSpPr>
          <p:spPr bwMode="auto">
            <a:xfrm>
              <a:off x="2256" y="1258"/>
              <a:ext cx="336" cy="336"/>
            </a:xfrm>
            <a:prstGeom prst="rect">
              <a:avLst/>
            </a:prstGeom>
            <a:noFill/>
            <a:ln w="28575">
              <a:solidFill>
                <a:schemeClr val="hlink"/>
              </a:solidFill>
              <a:miter lim="800000"/>
              <a:headEnd/>
              <a:tailEnd/>
            </a:ln>
          </p:spPr>
          <p:txBody>
            <a:bodyPr wrap="none" anchor="ctr"/>
            <a:lstStyle/>
            <a:p>
              <a:endParaRPr lang="zh-CN" altLang="en-US"/>
            </a:p>
          </p:txBody>
        </p:sp>
      </p:grpSp>
      <p:grpSp>
        <p:nvGrpSpPr>
          <p:cNvPr id="5" name="Group 25"/>
          <p:cNvGrpSpPr>
            <a:grpSpLocks/>
          </p:cNvGrpSpPr>
          <p:nvPr/>
        </p:nvGrpSpPr>
        <p:grpSpPr bwMode="auto">
          <a:xfrm>
            <a:off x="4953000" y="2057400"/>
            <a:ext cx="3598863" cy="3598863"/>
            <a:chOff x="3120" y="1296"/>
            <a:chExt cx="2267" cy="2267"/>
          </a:xfrm>
        </p:grpSpPr>
        <p:grpSp>
          <p:nvGrpSpPr>
            <p:cNvPr id="45063" name="Group 19"/>
            <p:cNvGrpSpPr>
              <a:grpSpLocks/>
            </p:cNvGrpSpPr>
            <p:nvPr/>
          </p:nvGrpSpPr>
          <p:grpSpPr bwMode="auto">
            <a:xfrm>
              <a:off x="3120" y="1296"/>
              <a:ext cx="2267" cy="2267"/>
              <a:chOff x="2880" y="1248"/>
              <a:chExt cx="2267" cy="2267"/>
            </a:xfrm>
          </p:grpSpPr>
          <p:grpSp>
            <p:nvGrpSpPr>
              <p:cNvPr id="45066" name="Group 15"/>
              <p:cNvGrpSpPr>
                <a:grpSpLocks/>
              </p:cNvGrpSpPr>
              <p:nvPr/>
            </p:nvGrpSpPr>
            <p:grpSpPr bwMode="auto">
              <a:xfrm>
                <a:off x="2880" y="1248"/>
                <a:ext cx="2267" cy="2267"/>
                <a:chOff x="2880" y="1248"/>
                <a:chExt cx="2267" cy="2267"/>
              </a:xfrm>
            </p:grpSpPr>
            <p:pic>
              <p:nvPicPr>
                <p:cNvPr id="45068" name="Picture 8" descr="33fs2"/>
                <p:cNvPicPr>
                  <a:picLocks noChangeAspect="1" noChangeArrowheads="1"/>
                </p:cNvPicPr>
                <p:nvPr/>
              </p:nvPicPr>
              <p:blipFill>
                <a:blip r:embed="rId4"/>
                <a:srcRect/>
                <a:stretch>
                  <a:fillRect/>
                </a:stretch>
              </p:blipFill>
              <p:spPr bwMode="auto">
                <a:xfrm>
                  <a:off x="2880" y="1248"/>
                  <a:ext cx="2267" cy="2267"/>
                </a:xfrm>
                <a:prstGeom prst="rect">
                  <a:avLst/>
                </a:prstGeom>
                <a:noFill/>
                <a:ln w="9525">
                  <a:solidFill>
                    <a:srgbClr val="000000"/>
                  </a:solidFill>
                  <a:miter lim="800000"/>
                  <a:headEnd/>
                  <a:tailEnd/>
                </a:ln>
              </p:spPr>
            </p:pic>
            <p:sp>
              <p:nvSpPr>
                <p:cNvPr id="45069" name="Oval 13"/>
                <p:cNvSpPr>
                  <a:spLocks noChangeArrowheads="1"/>
                </p:cNvSpPr>
                <p:nvPr/>
              </p:nvSpPr>
              <p:spPr bwMode="auto">
                <a:xfrm>
                  <a:off x="3024" y="2352"/>
                  <a:ext cx="240" cy="336"/>
                </a:xfrm>
                <a:prstGeom prst="ellipse">
                  <a:avLst/>
                </a:prstGeom>
                <a:noFill/>
                <a:ln w="28575">
                  <a:solidFill>
                    <a:srgbClr val="FF0066"/>
                  </a:solidFill>
                  <a:miter lim="800000"/>
                  <a:headEnd/>
                  <a:tailEnd/>
                </a:ln>
              </p:spPr>
              <p:txBody>
                <a:bodyPr wrap="none" anchor="ctr"/>
                <a:lstStyle/>
                <a:p>
                  <a:endParaRPr lang="zh-CN" altLang="en-US"/>
                </a:p>
              </p:txBody>
            </p:sp>
          </p:grpSp>
          <p:sp>
            <p:nvSpPr>
              <p:cNvPr id="45067" name="Oval 17"/>
              <p:cNvSpPr>
                <a:spLocks noChangeArrowheads="1"/>
              </p:cNvSpPr>
              <p:nvPr/>
            </p:nvSpPr>
            <p:spPr bwMode="auto">
              <a:xfrm>
                <a:off x="3216" y="3216"/>
                <a:ext cx="384" cy="240"/>
              </a:xfrm>
              <a:prstGeom prst="ellipse">
                <a:avLst/>
              </a:prstGeom>
              <a:noFill/>
              <a:ln w="28575">
                <a:solidFill>
                  <a:srgbClr val="FF0066"/>
                </a:solidFill>
                <a:miter lim="800000"/>
                <a:headEnd/>
                <a:tailEnd/>
              </a:ln>
            </p:spPr>
            <p:txBody>
              <a:bodyPr wrap="none" anchor="ctr"/>
              <a:lstStyle/>
              <a:p>
                <a:endParaRPr lang="zh-CN" altLang="en-US"/>
              </a:p>
            </p:txBody>
          </p:sp>
        </p:grpSp>
        <p:sp>
          <p:nvSpPr>
            <p:cNvPr id="45064" name="Oval 21"/>
            <p:cNvSpPr>
              <a:spLocks noChangeArrowheads="1"/>
            </p:cNvSpPr>
            <p:nvPr/>
          </p:nvSpPr>
          <p:spPr bwMode="auto">
            <a:xfrm rot="1250399">
              <a:off x="5103" y="1329"/>
              <a:ext cx="192" cy="336"/>
            </a:xfrm>
            <a:prstGeom prst="ellipse">
              <a:avLst/>
            </a:prstGeom>
            <a:noFill/>
            <a:ln w="28575">
              <a:solidFill>
                <a:srgbClr val="FF0066"/>
              </a:solidFill>
              <a:miter lim="800000"/>
              <a:headEnd/>
              <a:tailEnd/>
            </a:ln>
          </p:spPr>
          <p:txBody>
            <a:bodyPr wrap="none" anchor="ctr"/>
            <a:lstStyle/>
            <a:p>
              <a:endParaRPr lang="zh-CN" altLang="en-US"/>
            </a:p>
          </p:txBody>
        </p:sp>
        <p:sp>
          <p:nvSpPr>
            <p:cNvPr id="45065" name="Rectangle 23"/>
            <p:cNvSpPr>
              <a:spLocks noChangeArrowheads="1"/>
            </p:cNvSpPr>
            <p:nvPr/>
          </p:nvSpPr>
          <p:spPr bwMode="auto">
            <a:xfrm>
              <a:off x="4833" y="1314"/>
              <a:ext cx="336" cy="336"/>
            </a:xfrm>
            <a:prstGeom prst="rect">
              <a:avLst/>
            </a:prstGeom>
            <a:noFill/>
            <a:ln w="28575">
              <a:solidFill>
                <a:schemeClr val="hlink"/>
              </a:solidFill>
              <a:miter lim="800000"/>
              <a:headEnd/>
              <a:tailEnd/>
            </a:ln>
          </p:spPr>
          <p:txBody>
            <a:bodyPr wrap="none" anchor="ct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80586"/>
                                        </p:tgtEl>
                                        <p:attrNameLst>
                                          <p:attrName>style.visibility</p:attrName>
                                        </p:attrNameLst>
                                      </p:cBhvr>
                                      <p:to>
                                        <p:strVal val="visible"/>
                                      </p:to>
                                    </p:set>
                                    <p:anim calcmode="lin" valueType="num">
                                      <p:cBhvr additive="base">
                                        <p:cTn id="12" dur="500" fill="hold"/>
                                        <p:tgtEl>
                                          <p:spTgt spid="280586"/>
                                        </p:tgtEl>
                                        <p:attrNameLst>
                                          <p:attrName>ppt_x</p:attrName>
                                        </p:attrNameLst>
                                      </p:cBhvr>
                                      <p:tavLst>
                                        <p:tav tm="0">
                                          <p:val>
                                            <p:strVal val="0-#ppt_w/2"/>
                                          </p:val>
                                        </p:tav>
                                        <p:tav tm="100000">
                                          <p:val>
                                            <p:strVal val="#ppt_x"/>
                                          </p:val>
                                        </p:tav>
                                      </p:tavLst>
                                    </p:anim>
                                    <p:anim calcmode="lin" valueType="num">
                                      <p:cBhvr additive="base">
                                        <p:cTn id="13" dur="500" fill="hold"/>
                                        <p:tgtEl>
                                          <p:spTgt spid="28058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44588" y="842963"/>
            <a:ext cx="7234237" cy="825500"/>
          </a:xfrm>
        </p:spPr>
        <p:txBody>
          <a:bodyPr/>
          <a:lstStyle/>
          <a:p>
            <a:pPr eaLnBrk="1" hangingPunct="1"/>
            <a:r>
              <a:rPr lang="zh-CN" altLang="en-US" sz="3600">
                <a:solidFill>
                  <a:schemeClr val="tx1"/>
                </a:solidFill>
                <a:latin typeface="黑体" pitchFamily="2" charset="-122"/>
                <a:ea typeface="黑体" pitchFamily="2" charset="-122"/>
              </a:rPr>
              <a:t>膨胀应用示例</a:t>
            </a:r>
          </a:p>
        </p:txBody>
      </p:sp>
      <p:sp>
        <p:nvSpPr>
          <p:cNvPr id="46083" name="AutoShape 3">
            <a:hlinkClick r:id="rId2" action="ppaction://hlinksldjump"/>
          </p:cNvPr>
          <p:cNvSpPr>
            <a:spLocks noChangeArrowheads="1"/>
          </p:cNvSpPr>
          <p:nvPr/>
        </p:nvSpPr>
        <p:spPr bwMode="auto">
          <a:xfrm>
            <a:off x="7956550" y="5876925"/>
            <a:ext cx="381000" cy="304800"/>
          </a:xfrm>
          <a:prstGeom prst="flowChartPunchedTape">
            <a:avLst/>
          </a:prstGeom>
          <a:solidFill>
            <a:schemeClr val="accent1"/>
          </a:solidFill>
          <a:ln w="9525">
            <a:solidFill>
              <a:schemeClr val="tx1"/>
            </a:solidFill>
            <a:miter lim="800000"/>
            <a:headEnd/>
            <a:tailEnd/>
          </a:ln>
        </p:spPr>
        <p:txBody>
          <a:bodyPr wrap="none" anchor="ctr"/>
          <a:lstStyle/>
          <a:p>
            <a:endParaRPr lang="zh-CN" altLang="en-US"/>
          </a:p>
        </p:txBody>
      </p:sp>
      <p:sp>
        <p:nvSpPr>
          <p:cNvPr id="290820" name="Text Box 4"/>
          <p:cNvSpPr txBox="1">
            <a:spLocks noChangeArrowheads="1"/>
          </p:cNvSpPr>
          <p:nvPr/>
        </p:nvSpPr>
        <p:spPr bwMode="auto">
          <a:xfrm>
            <a:off x="838200" y="5638800"/>
            <a:ext cx="7391400" cy="423863"/>
          </a:xfrm>
          <a:prstGeom prst="rect">
            <a:avLst/>
          </a:prstGeom>
          <a:noFill/>
          <a:ln w="9525">
            <a:noFill/>
            <a:miter lim="800000"/>
            <a:headEnd/>
            <a:tailEnd/>
          </a:ln>
        </p:spPr>
        <p:txBody>
          <a:bodyPr/>
          <a:lstStyle/>
          <a:p>
            <a:pPr algn="just" eaLnBrk="0" hangingPunct="0"/>
            <a:r>
              <a:rPr lang="en-US" altLang="zh-CN" sz="1600">
                <a:latin typeface="黑体" pitchFamily="2" charset="-122"/>
                <a:ea typeface="黑体" pitchFamily="2" charset="-122"/>
              </a:rPr>
              <a:t>      (a) </a:t>
            </a:r>
            <a:r>
              <a:rPr lang="zh-CN" altLang="en-US" sz="1600">
                <a:latin typeface="黑体" pitchFamily="2" charset="-122"/>
                <a:ea typeface="黑体" pitchFamily="2" charset="-122"/>
              </a:rPr>
              <a:t>原图                                </a:t>
            </a:r>
            <a:r>
              <a:rPr lang="en-US" altLang="zh-CN" sz="1600">
                <a:latin typeface="黑体" pitchFamily="2" charset="-122"/>
                <a:ea typeface="黑体" pitchFamily="2" charset="-122"/>
              </a:rPr>
              <a:t>(b) </a:t>
            </a:r>
            <a:r>
              <a:rPr lang="zh-CN" altLang="en-US" sz="1600">
                <a:latin typeface="黑体" pitchFamily="2" charset="-122"/>
                <a:ea typeface="黑体" pitchFamily="2" charset="-122"/>
              </a:rPr>
              <a:t>膨胀一次</a:t>
            </a:r>
          </a:p>
        </p:txBody>
      </p:sp>
      <p:pic>
        <p:nvPicPr>
          <p:cNvPr id="290839" name="Picture 23" descr="ss051"/>
          <p:cNvPicPr>
            <a:picLocks noChangeAspect="1" noChangeArrowheads="1"/>
          </p:cNvPicPr>
          <p:nvPr/>
        </p:nvPicPr>
        <p:blipFill>
          <a:blip r:embed="rId3"/>
          <a:srcRect/>
          <a:stretch>
            <a:fillRect/>
          </a:stretch>
        </p:blipFill>
        <p:spPr bwMode="auto">
          <a:xfrm>
            <a:off x="609600" y="1905000"/>
            <a:ext cx="3598863" cy="3598863"/>
          </a:xfrm>
          <a:prstGeom prst="rect">
            <a:avLst/>
          </a:prstGeom>
          <a:noFill/>
          <a:ln w="9525">
            <a:solidFill>
              <a:srgbClr val="000000"/>
            </a:solidFill>
            <a:miter lim="800000"/>
            <a:headEnd/>
            <a:tailEnd/>
          </a:ln>
        </p:spPr>
      </p:pic>
      <p:pic>
        <p:nvPicPr>
          <p:cNvPr id="290840" name="Picture 24" descr="ss05pz1"/>
          <p:cNvPicPr>
            <a:picLocks noChangeAspect="1" noChangeArrowheads="1"/>
          </p:cNvPicPr>
          <p:nvPr/>
        </p:nvPicPr>
        <p:blipFill>
          <a:blip r:embed="rId4"/>
          <a:srcRect/>
          <a:stretch>
            <a:fillRect/>
          </a:stretch>
        </p:blipFill>
        <p:spPr bwMode="auto">
          <a:xfrm>
            <a:off x="4648200" y="1905000"/>
            <a:ext cx="3598863" cy="3598863"/>
          </a:xfrm>
          <a:prstGeom prst="rect">
            <a:avLst/>
          </a:prstGeom>
          <a:noFill/>
          <a:ln w="9525">
            <a:solidFill>
              <a:srgbClr val="000000"/>
            </a:solid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0839"/>
                                        </p:tgtEl>
                                        <p:attrNameLst>
                                          <p:attrName>style.visibility</p:attrName>
                                        </p:attrNameLst>
                                      </p:cBhvr>
                                      <p:to>
                                        <p:strVal val="visible"/>
                                      </p:to>
                                    </p:set>
                                    <p:animEffect transition="in" filter="blinds(horizontal)">
                                      <p:cBhvr>
                                        <p:cTn id="7" dur="500"/>
                                        <p:tgtEl>
                                          <p:spTgt spid="29083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0840"/>
                                        </p:tgtEl>
                                        <p:attrNameLst>
                                          <p:attrName>style.visibility</p:attrName>
                                        </p:attrNameLst>
                                      </p:cBhvr>
                                      <p:to>
                                        <p:strVal val="visible"/>
                                      </p:to>
                                    </p:set>
                                    <p:animEffect transition="in" filter="box(in)">
                                      <p:cBhvr>
                                        <p:cTn id="12" dur="500"/>
                                        <p:tgtEl>
                                          <p:spTgt spid="2908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0820"/>
                                        </p:tgtEl>
                                        <p:attrNameLst>
                                          <p:attrName>style.visibility</p:attrName>
                                        </p:attrNameLst>
                                      </p:cBhvr>
                                      <p:to>
                                        <p:strVal val="visible"/>
                                      </p:to>
                                    </p:set>
                                    <p:anim calcmode="lin" valueType="num">
                                      <p:cBhvr additive="base">
                                        <p:cTn id="17" dur="500" fill="hold"/>
                                        <p:tgtEl>
                                          <p:spTgt spid="290820"/>
                                        </p:tgtEl>
                                        <p:attrNameLst>
                                          <p:attrName>ppt_x</p:attrName>
                                        </p:attrNameLst>
                                      </p:cBhvr>
                                      <p:tavLst>
                                        <p:tav tm="0">
                                          <p:val>
                                            <p:strVal val="0-#ppt_w/2"/>
                                          </p:val>
                                        </p:tav>
                                        <p:tav tm="100000">
                                          <p:val>
                                            <p:strVal val="#ppt_x"/>
                                          </p:val>
                                        </p:tav>
                                      </p:tavLst>
                                    </p:anim>
                                    <p:anim calcmode="lin" valueType="num">
                                      <p:cBhvr additive="base">
                                        <p:cTn id="18" dur="500" fill="hold"/>
                                        <p:tgtEl>
                                          <p:spTgt spid="2908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3600">
                <a:latin typeface="黑体" pitchFamily="2" charset="-122"/>
                <a:ea typeface="黑体" pitchFamily="2" charset="-122"/>
              </a:rPr>
              <a:t>开运算应用示例</a:t>
            </a:r>
          </a:p>
        </p:txBody>
      </p:sp>
      <p:sp>
        <p:nvSpPr>
          <p:cNvPr id="293896" name="Text Box 8"/>
          <p:cNvSpPr txBox="1">
            <a:spLocks noChangeArrowheads="1"/>
          </p:cNvSpPr>
          <p:nvPr/>
        </p:nvSpPr>
        <p:spPr bwMode="auto">
          <a:xfrm>
            <a:off x="684213" y="4724400"/>
            <a:ext cx="7559675" cy="423863"/>
          </a:xfrm>
          <a:prstGeom prst="rect">
            <a:avLst/>
          </a:prstGeom>
          <a:noFill/>
          <a:ln w="9525">
            <a:noFill/>
            <a:miter lim="800000"/>
            <a:headEnd/>
            <a:tailEnd/>
          </a:ln>
        </p:spPr>
        <p:txBody>
          <a:bodyPr/>
          <a:lstStyle/>
          <a:p>
            <a:pPr algn="just" eaLnBrk="0" hangingPunct="0"/>
            <a:r>
              <a:rPr lang="en-US" altLang="zh-CN">
                <a:latin typeface="华文细黑" pitchFamily="2" charset="-122"/>
                <a:ea typeface="华文细黑" pitchFamily="2" charset="-122"/>
              </a:rPr>
              <a:t>   </a:t>
            </a:r>
            <a:r>
              <a:rPr lang="en-US" altLang="zh-CN" b="1">
                <a:latin typeface="华文细黑" pitchFamily="2" charset="-122"/>
                <a:ea typeface="华文细黑" pitchFamily="2" charset="-122"/>
              </a:rPr>
              <a:t>(a) </a:t>
            </a:r>
            <a:r>
              <a:rPr lang="zh-CN" altLang="en-US" b="1">
                <a:latin typeface="华文细黑" pitchFamily="2" charset="-122"/>
                <a:ea typeface="华文细黑" pitchFamily="2" charset="-122"/>
              </a:rPr>
              <a:t>原图                              </a:t>
            </a:r>
            <a:r>
              <a:rPr lang="en-US" altLang="zh-CN" b="1">
                <a:latin typeface="华文细黑" pitchFamily="2" charset="-122"/>
                <a:ea typeface="华文细黑" pitchFamily="2" charset="-122"/>
              </a:rPr>
              <a:t>(b)</a:t>
            </a:r>
            <a:r>
              <a:rPr lang="zh-CN" altLang="en-US" b="1">
                <a:latin typeface="华文细黑" pitchFamily="2" charset="-122"/>
                <a:ea typeface="华文细黑" pitchFamily="2" charset="-122"/>
              </a:rPr>
              <a:t>开运算结果                    </a:t>
            </a:r>
            <a:r>
              <a:rPr lang="en-US" altLang="zh-CN" b="1">
                <a:latin typeface="华文细黑" pitchFamily="2" charset="-122"/>
                <a:ea typeface="华文细黑" pitchFamily="2" charset="-122"/>
              </a:rPr>
              <a:t>(c) </a:t>
            </a:r>
            <a:r>
              <a:rPr lang="zh-CN" altLang="en-US" b="1">
                <a:latin typeface="华文细黑" pitchFamily="2" charset="-122"/>
                <a:ea typeface="华文细黑" pitchFamily="2" charset="-122"/>
              </a:rPr>
              <a:t>腐蚀运算结果</a:t>
            </a:r>
          </a:p>
        </p:txBody>
      </p:sp>
      <p:grpSp>
        <p:nvGrpSpPr>
          <p:cNvPr id="2" name="Group 19"/>
          <p:cNvGrpSpPr>
            <a:grpSpLocks noChangeAspect="1"/>
          </p:cNvGrpSpPr>
          <p:nvPr/>
        </p:nvGrpSpPr>
        <p:grpSpPr bwMode="auto">
          <a:xfrm>
            <a:off x="6011863" y="2492375"/>
            <a:ext cx="2159000" cy="2159000"/>
            <a:chOff x="3120" y="1296"/>
            <a:chExt cx="2267" cy="2267"/>
          </a:xfrm>
        </p:grpSpPr>
        <p:grpSp>
          <p:nvGrpSpPr>
            <p:cNvPr id="47126" name="Group 20"/>
            <p:cNvGrpSpPr>
              <a:grpSpLocks noChangeAspect="1"/>
            </p:cNvGrpSpPr>
            <p:nvPr/>
          </p:nvGrpSpPr>
          <p:grpSpPr bwMode="auto">
            <a:xfrm>
              <a:off x="3120" y="1296"/>
              <a:ext cx="2267" cy="2267"/>
              <a:chOff x="2880" y="1248"/>
              <a:chExt cx="2267" cy="2267"/>
            </a:xfrm>
          </p:grpSpPr>
          <p:grpSp>
            <p:nvGrpSpPr>
              <p:cNvPr id="47129" name="Group 21"/>
              <p:cNvGrpSpPr>
                <a:grpSpLocks noChangeAspect="1"/>
              </p:cNvGrpSpPr>
              <p:nvPr/>
            </p:nvGrpSpPr>
            <p:grpSpPr bwMode="auto">
              <a:xfrm>
                <a:off x="2880" y="1248"/>
                <a:ext cx="2267" cy="2267"/>
                <a:chOff x="2880" y="1248"/>
                <a:chExt cx="2267" cy="2267"/>
              </a:xfrm>
            </p:grpSpPr>
            <p:pic>
              <p:nvPicPr>
                <p:cNvPr id="47131" name="Picture 22" descr="33fs2"/>
                <p:cNvPicPr>
                  <a:picLocks noChangeAspect="1" noChangeArrowheads="1"/>
                </p:cNvPicPr>
                <p:nvPr/>
              </p:nvPicPr>
              <p:blipFill>
                <a:blip r:embed="rId2"/>
                <a:srcRect/>
                <a:stretch>
                  <a:fillRect/>
                </a:stretch>
              </p:blipFill>
              <p:spPr bwMode="auto">
                <a:xfrm>
                  <a:off x="2880" y="1248"/>
                  <a:ext cx="2267" cy="2267"/>
                </a:xfrm>
                <a:prstGeom prst="rect">
                  <a:avLst/>
                </a:prstGeom>
                <a:noFill/>
                <a:ln w="9525">
                  <a:solidFill>
                    <a:srgbClr val="000000"/>
                  </a:solidFill>
                  <a:miter lim="800000"/>
                  <a:headEnd/>
                  <a:tailEnd/>
                </a:ln>
              </p:spPr>
            </p:pic>
            <p:sp>
              <p:nvSpPr>
                <p:cNvPr id="47132" name="Oval 23"/>
                <p:cNvSpPr>
                  <a:spLocks noChangeAspect="1" noChangeArrowheads="1"/>
                </p:cNvSpPr>
                <p:nvPr/>
              </p:nvSpPr>
              <p:spPr bwMode="auto">
                <a:xfrm>
                  <a:off x="3024" y="2352"/>
                  <a:ext cx="240" cy="336"/>
                </a:xfrm>
                <a:prstGeom prst="ellipse">
                  <a:avLst/>
                </a:prstGeom>
                <a:noFill/>
                <a:ln w="28575">
                  <a:solidFill>
                    <a:srgbClr val="FF0066"/>
                  </a:solidFill>
                  <a:miter lim="800000"/>
                  <a:headEnd/>
                  <a:tailEnd/>
                </a:ln>
              </p:spPr>
              <p:txBody>
                <a:bodyPr wrap="none" anchor="ctr"/>
                <a:lstStyle/>
                <a:p>
                  <a:endParaRPr lang="zh-CN" altLang="en-US"/>
                </a:p>
              </p:txBody>
            </p:sp>
          </p:grpSp>
          <p:sp>
            <p:nvSpPr>
              <p:cNvPr id="47130" name="Oval 24"/>
              <p:cNvSpPr>
                <a:spLocks noChangeAspect="1" noChangeArrowheads="1"/>
              </p:cNvSpPr>
              <p:nvPr/>
            </p:nvSpPr>
            <p:spPr bwMode="auto">
              <a:xfrm>
                <a:off x="3216" y="3216"/>
                <a:ext cx="384" cy="240"/>
              </a:xfrm>
              <a:prstGeom prst="ellipse">
                <a:avLst/>
              </a:prstGeom>
              <a:noFill/>
              <a:ln w="28575">
                <a:solidFill>
                  <a:srgbClr val="FF0066"/>
                </a:solidFill>
                <a:miter lim="800000"/>
                <a:headEnd/>
                <a:tailEnd/>
              </a:ln>
            </p:spPr>
            <p:txBody>
              <a:bodyPr wrap="none" anchor="ctr"/>
              <a:lstStyle/>
              <a:p>
                <a:endParaRPr lang="zh-CN" altLang="en-US"/>
              </a:p>
            </p:txBody>
          </p:sp>
        </p:grpSp>
        <p:sp>
          <p:nvSpPr>
            <p:cNvPr id="47127" name="Oval 25"/>
            <p:cNvSpPr>
              <a:spLocks noChangeAspect="1" noChangeArrowheads="1"/>
            </p:cNvSpPr>
            <p:nvPr/>
          </p:nvSpPr>
          <p:spPr bwMode="auto">
            <a:xfrm rot="1250399">
              <a:off x="5103" y="1329"/>
              <a:ext cx="192" cy="336"/>
            </a:xfrm>
            <a:prstGeom prst="ellipse">
              <a:avLst/>
            </a:prstGeom>
            <a:noFill/>
            <a:ln w="28575">
              <a:solidFill>
                <a:srgbClr val="FF0066"/>
              </a:solidFill>
              <a:miter lim="800000"/>
              <a:headEnd/>
              <a:tailEnd/>
            </a:ln>
          </p:spPr>
          <p:txBody>
            <a:bodyPr wrap="none" anchor="ctr"/>
            <a:lstStyle/>
            <a:p>
              <a:endParaRPr lang="zh-CN" altLang="en-US"/>
            </a:p>
          </p:txBody>
        </p:sp>
        <p:sp>
          <p:nvSpPr>
            <p:cNvPr id="47128" name="Rectangle 26"/>
            <p:cNvSpPr>
              <a:spLocks noChangeAspect="1" noChangeArrowheads="1"/>
            </p:cNvSpPr>
            <p:nvPr/>
          </p:nvSpPr>
          <p:spPr bwMode="auto">
            <a:xfrm>
              <a:off x="4833" y="1314"/>
              <a:ext cx="336" cy="336"/>
            </a:xfrm>
            <a:prstGeom prst="rect">
              <a:avLst/>
            </a:prstGeom>
            <a:noFill/>
            <a:ln w="28575">
              <a:solidFill>
                <a:schemeClr val="hlink"/>
              </a:solidFill>
              <a:miter lim="800000"/>
              <a:headEnd/>
              <a:tailEnd/>
            </a:ln>
          </p:spPr>
          <p:txBody>
            <a:bodyPr wrap="none" anchor="ctr"/>
            <a:lstStyle/>
            <a:p>
              <a:endParaRPr lang="zh-CN" altLang="en-US"/>
            </a:p>
          </p:txBody>
        </p:sp>
      </p:grpSp>
      <p:grpSp>
        <p:nvGrpSpPr>
          <p:cNvPr id="5" name="Group 32"/>
          <p:cNvGrpSpPr>
            <a:grpSpLocks noChangeAspect="1"/>
          </p:cNvGrpSpPr>
          <p:nvPr/>
        </p:nvGrpSpPr>
        <p:grpSpPr bwMode="auto">
          <a:xfrm>
            <a:off x="3348038" y="2492375"/>
            <a:ext cx="2173287" cy="2159000"/>
            <a:chOff x="1883" y="1205"/>
            <a:chExt cx="1827" cy="1815"/>
          </a:xfrm>
        </p:grpSpPr>
        <p:grpSp>
          <p:nvGrpSpPr>
            <p:cNvPr id="47118" name="Group 28"/>
            <p:cNvGrpSpPr>
              <a:grpSpLocks noChangeAspect="1"/>
            </p:cNvGrpSpPr>
            <p:nvPr/>
          </p:nvGrpSpPr>
          <p:grpSpPr bwMode="auto">
            <a:xfrm>
              <a:off x="1883" y="1205"/>
              <a:ext cx="1827" cy="1815"/>
              <a:chOff x="1883" y="1205"/>
              <a:chExt cx="1827" cy="1815"/>
            </a:xfrm>
          </p:grpSpPr>
          <p:grpSp>
            <p:nvGrpSpPr>
              <p:cNvPr id="47120" name="Group 18"/>
              <p:cNvGrpSpPr>
                <a:grpSpLocks noChangeAspect="1"/>
              </p:cNvGrpSpPr>
              <p:nvPr/>
            </p:nvGrpSpPr>
            <p:grpSpPr bwMode="auto">
              <a:xfrm>
                <a:off x="1883" y="1205"/>
                <a:ext cx="1827" cy="1815"/>
                <a:chOff x="2517" y="1920"/>
                <a:chExt cx="913" cy="907"/>
              </a:xfrm>
            </p:grpSpPr>
            <p:pic>
              <p:nvPicPr>
                <p:cNvPr id="47122" name="Picture 6" descr="33open"/>
                <p:cNvPicPr>
                  <a:picLocks noChangeAspect="1" noChangeArrowheads="1"/>
                </p:cNvPicPr>
                <p:nvPr/>
              </p:nvPicPr>
              <p:blipFill>
                <a:blip r:embed="rId3"/>
                <a:srcRect/>
                <a:stretch>
                  <a:fillRect/>
                </a:stretch>
              </p:blipFill>
              <p:spPr bwMode="auto">
                <a:xfrm>
                  <a:off x="2519" y="1920"/>
                  <a:ext cx="907" cy="907"/>
                </a:xfrm>
                <a:prstGeom prst="rect">
                  <a:avLst/>
                </a:prstGeom>
                <a:noFill/>
                <a:ln w="9525">
                  <a:solidFill>
                    <a:srgbClr val="000000"/>
                  </a:solidFill>
                  <a:miter lim="800000"/>
                  <a:headEnd/>
                  <a:tailEnd/>
                </a:ln>
              </p:spPr>
            </p:pic>
            <p:sp>
              <p:nvSpPr>
                <p:cNvPr id="47123" name="Oval 11"/>
                <p:cNvSpPr>
                  <a:spLocks noChangeAspect="1" noChangeArrowheads="1"/>
                </p:cNvSpPr>
                <p:nvPr/>
              </p:nvSpPr>
              <p:spPr bwMode="auto">
                <a:xfrm flipV="1">
                  <a:off x="2517" y="1920"/>
                  <a:ext cx="134" cy="151"/>
                </a:xfrm>
                <a:prstGeom prst="ellipse">
                  <a:avLst/>
                </a:prstGeom>
                <a:noFill/>
                <a:ln w="19050">
                  <a:solidFill>
                    <a:srgbClr val="FF0066"/>
                  </a:solidFill>
                  <a:round/>
                  <a:headEnd/>
                  <a:tailEnd/>
                </a:ln>
              </p:spPr>
              <p:txBody>
                <a:bodyPr/>
                <a:lstStyle/>
                <a:p>
                  <a:endParaRPr lang="zh-CN" altLang="en-US"/>
                </a:p>
              </p:txBody>
            </p:sp>
            <p:sp>
              <p:nvSpPr>
                <p:cNvPr id="47124" name="Oval 13"/>
                <p:cNvSpPr>
                  <a:spLocks noChangeAspect="1" noChangeArrowheads="1"/>
                </p:cNvSpPr>
                <p:nvPr/>
              </p:nvSpPr>
              <p:spPr bwMode="auto">
                <a:xfrm>
                  <a:off x="3296" y="1926"/>
                  <a:ext cx="134" cy="151"/>
                </a:xfrm>
                <a:prstGeom prst="ellipse">
                  <a:avLst/>
                </a:prstGeom>
                <a:noFill/>
                <a:ln w="19050">
                  <a:solidFill>
                    <a:srgbClr val="FF0066"/>
                  </a:solidFill>
                  <a:round/>
                  <a:headEnd/>
                  <a:tailEnd/>
                </a:ln>
              </p:spPr>
              <p:txBody>
                <a:bodyPr/>
                <a:lstStyle/>
                <a:p>
                  <a:endParaRPr lang="zh-CN" altLang="en-US"/>
                </a:p>
              </p:txBody>
            </p:sp>
            <p:sp>
              <p:nvSpPr>
                <p:cNvPr id="47125" name="Oval 15"/>
                <p:cNvSpPr>
                  <a:spLocks noChangeAspect="1" noChangeArrowheads="1"/>
                </p:cNvSpPr>
                <p:nvPr/>
              </p:nvSpPr>
              <p:spPr bwMode="auto">
                <a:xfrm>
                  <a:off x="2666" y="2665"/>
                  <a:ext cx="133" cy="151"/>
                </a:xfrm>
                <a:prstGeom prst="ellipse">
                  <a:avLst/>
                </a:prstGeom>
                <a:noFill/>
                <a:ln w="19050">
                  <a:solidFill>
                    <a:srgbClr val="FF0066"/>
                  </a:solidFill>
                  <a:round/>
                  <a:headEnd/>
                  <a:tailEnd/>
                </a:ln>
              </p:spPr>
              <p:txBody>
                <a:bodyPr/>
                <a:lstStyle/>
                <a:p>
                  <a:endParaRPr lang="zh-CN" altLang="en-US"/>
                </a:p>
              </p:txBody>
            </p:sp>
          </p:grpSp>
          <p:sp>
            <p:nvSpPr>
              <p:cNvPr id="47121" name="Line 27"/>
              <p:cNvSpPr>
                <a:spLocks noChangeAspect="1" noChangeShapeType="1"/>
              </p:cNvSpPr>
              <p:nvPr/>
            </p:nvSpPr>
            <p:spPr bwMode="auto">
              <a:xfrm>
                <a:off x="2064" y="2213"/>
                <a:ext cx="144" cy="0"/>
              </a:xfrm>
              <a:prstGeom prst="line">
                <a:avLst/>
              </a:prstGeom>
              <a:noFill/>
              <a:ln w="9525">
                <a:solidFill>
                  <a:schemeClr val="tx1"/>
                </a:solidFill>
                <a:miter lim="800000"/>
                <a:headEnd/>
                <a:tailEnd/>
              </a:ln>
            </p:spPr>
            <p:txBody>
              <a:bodyPr wrap="none"/>
              <a:lstStyle/>
              <a:p>
                <a:endParaRPr lang="zh-CN" altLang="en-US"/>
              </a:p>
            </p:txBody>
          </p:sp>
        </p:grpSp>
        <p:sp>
          <p:nvSpPr>
            <p:cNvPr id="47119" name="Oval 29"/>
            <p:cNvSpPr>
              <a:spLocks noChangeAspect="1" noChangeArrowheads="1"/>
            </p:cNvSpPr>
            <p:nvPr/>
          </p:nvSpPr>
          <p:spPr bwMode="auto">
            <a:xfrm>
              <a:off x="2016" y="2094"/>
              <a:ext cx="192" cy="288"/>
            </a:xfrm>
            <a:prstGeom prst="ellipse">
              <a:avLst/>
            </a:prstGeom>
            <a:noFill/>
            <a:ln w="19050">
              <a:solidFill>
                <a:srgbClr val="FF0066"/>
              </a:solidFill>
              <a:miter lim="800000"/>
              <a:headEnd/>
              <a:tailEnd/>
            </a:ln>
          </p:spPr>
          <p:txBody>
            <a:bodyPr wrap="none" anchor="ctr"/>
            <a:lstStyle/>
            <a:p>
              <a:endParaRPr lang="zh-CN" altLang="en-US"/>
            </a:p>
          </p:txBody>
        </p:sp>
      </p:grpSp>
      <p:grpSp>
        <p:nvGrpSpPr>
          <p:cNvPr id="8" name="Group 31"/>
          <p:cNvGrpSpPr>
            <a:grpSpLocks noChangeAspect="1"/>
          </p:cNvGrpSpPr>
          <p:nvPr/>
        </p:nvGrpSpPr>
        <p:grpSpPr bwMode="auto">
          <a:xfrm>
            <a:off x="611188" y="2492375"/>
            <a:ext cx="2159000" cy="2159000"/>
            <a:chOff x="36" y="1200"/>
            <a:chExt cx="1814" cy="1814"/>
          </a:xfrm>
        </p:grpSpPr>
        <p:grpSp>
          <p:nvGrpSpPr>
            <p:cNvPr id="47112" name="Group 17"/>
            <p:cNvGrpSpPr>
              <a:grpSpLocks noChangeAspect="1"/>
            </p:cNvGrpSpPr>
            <p:nvPr/>
          </p:nvGrpSpPr>
          <p:grpSpPr bwMode="auto">
            <a:xfrm>
              <a:off x="36" y="1200"/>
              <a:ext cx="1814" cy="1814"/>
              <a:chOff x="1536" y="1920"/>
              <a:chExt cx="906" cy="906"/>
            </a:xfrm>
          </p:grpSpPr>
          <p:pic>
            <p:nvPicPr>
              <p:cNvPr id="47114" name="Picture 7" descr="331"/>
              <p:cNvPicPr>
                <a:picLocks noChangeAspect="1" noChangeArrowheads="1"/>
              </p:cNvPicPr>
              <p:nvPr/>
            </p:nvPicPr>
            <p:blipFill>
              <a:blip r:embed="rId4"/>
              <a:srcRect/>
              <a:stretch>
                <a:fillRect/>
              </a:stretch>
            </p:blipFill>
            <p:spPr bwMode="auto">
              <a:xfrm>
                <a:off x="1536" y="1920"/>
                <a:ext cx="906" cy="906"/>
              </a:xfrm>
              <a:prstGeom prst="rect">
                <a:avLst/>
              </a:prstGeom>
              <a:noFill/>
              <a:ln w="9525">
                <a:solidFill>
                  <a:srgbClr val="000000"/>
                </a:solidFill>
                <a:miter lim="800000"/>
                <a:headEnd/>
                <a:tailEnd/>
              </a:ln>
            </p:spPr>
          </p:pic>
          <p:sp>
            <p:nvSpPr>
              <p:cNvPr id="47115" name="Oval 10"/>
              <p:cNvSpPr>
                <a:spLocks noChangeAspect="1" noChangeArrowheads="1"/>
              </p:cNvSpPr>
              <p:nvPr/>
            </p:nvSpPr>
            <p:spPr bwMode="auto">
              <a:xfrm>
                <a:off x="1552" y="1939"/>
                <a:ext cx="134" cy="133"/>
              </a:xfrm>
              <a:prstGeom prst="ellipse">
                <a:avLst/>
              </a:prstGeom>
              <a:noFill/>
              <a:ln w="19050">
                <a:solidFill>
                  <a:srgbClr val="FF0066"/>
                </a:solidFill>
                <a:round/>
                <a:headEnd/>
                <a:tailEnd/>
              </a:ln>
            </p:spPr>
            <p:txBody>
              <a:bodyPr/>
              <a:lstStyle/>
              <a:p>
                <a:endParaRPr lang="zh-CN" altLang="en-US"/>
              </a:p>
            </p:txBody>
          </p:sp>
          <p:sp>
            <p:nvSpPr>
              <p:cNvPr id="47116" name="Oval 12"/>
              <p:cNvSpPr>
                <a:spLocks noChangeAspect="1" noChangeArrowheads="1"/>
              </p:cNvSpPr>
              <p:nvPr/>
            </p:nvSpPr>
            <p:spPr bwMode="auto">
              <a:xfrm>
                <a:off x="2304" y="1932"/>
                <a:ext cx="133" cy="151"/>
              </a:xfrm>
              <a:prstGeom prst="ellipse">
                <a:avLst/>
              </a:prstGeom>
              <a:noFill/>
              <a:ln w="19050">
                <a:solidFill>
                  <a:srgbClr val="FF0066"/>
                </a:solidFill>
                <a:round/>
                <a:headEnd/>
                <a:tailEnd/>
              </a:ln>
            </p:spPr>
            <p:txBody>
              <a:bodyPr/>
              <a:lstStyle/>
              <a:p>
                <a:endParaRPr lang="zh-CN" altLang="en-US"/>
              </a:p>
            </p:txBody>
          </p:sp>
          <p:sp>
            <p:nvSpPr>
              <p:cNvPr id="47117" name="Oval 14"/>
              <p:cNvSpPr>
                <a:spLocks noChangeAspect="1" noChangeArrowheads="1"/>
              </p:cNvSpPr>
              <p:nvPr/>
            </p:nvSpPr>
            <p:spPr bwMode="auto">
              <a:xfrm>
                <a:off x="1684" y="2670"/>
                <a:ext cx="134" cy="151"/>
              </a:xfrm>
              <a:prstGeom prst="ellipse">
                <a:avLst/>
              </a:prstGeom>
              <a:noFill/>
              <a:ln w="19050">
                <a:solidFill>
                  <a:srgbClr val="FF0066"/>
                </a:solidFill>
                <a:round/>
                <a:headEnd/>
                <a:tailEnd/>
              </a:ln>
            </p:spPr>
            <p:txBody>
              <a:bodyPr/>
              <a:lstStyle/>
              <a:p>
                <a:endParaRPr lang="zh-CN" altLang="en-US"/>
              </a:p>
            </p:txBody>
          </p:sp>
        </p:grpSp>
        <p:sp>
          <p:nvSpPr>
            <p:cNvPr id="47113" name="Oval 30"/>
            <p:cNvSpPr>
              <a:spLocks noChangeAspect="1" noChangeArrowheads="1"/>
            </p:cNvSpPr>
            <p:nvPr/>
          </p:nvSpPr>
          <p:spPr bwMode="auto">
            <a:xfrm>
              <a:off x="164" y="2084"/>
              <a:ext cx="192" cy="288"/>
            </a:xfrm>
            <a:prstGeom prst="ellipse">
              <a:avLst/>
            </a:prstGeom>
            <a:noFill/>
            <a:ln w="19050">
              <a:solidFill>
                <a:srgbClr val="FF0066"/>
              </a:solidFill>
              <a:miter lim="800000"/>
              <a:headEnd/>
              <a:tailEnd/>
            </a:ln>
          </p:spPr>
          <p:txBody>
            <a:bodyPr wrap="none" anchor="ctr"/>
            <a:lstStyle/>
            <a:p>
              <a:endParaRPr lang="zh-CN" altLang="en-US"/>
            </a:p>
          </p:txBody>
        </p:sp>
      </p:grpSp>
      <p:sp>
        <p:nvSpPr>
          <p:cNvPr id="47111" name="AutoShape 33">
            <a:hlinkClick r:id="rId5" action="ppaction://hlinksldjump"/>
          </p:cNvPr>
          <p:cNvSpPr>
            <a:spLocks noChangeArrowheads="1"/>
          </p:cNvSpPr>
          <p:nvPr/>
        </p:nvSpPr>
        <p:spPr bwMode="auto">
          <a:xfrm>
            <a:off x="8172450" y="5805488"/>
            <a:ext cx="381000" cy="304800"/>
          </a:xfrm>
          <a:prstGeom prst="flowChartPunchedTape">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3896"/>
                                        </p:tgtEl>
                                        <p:attrNameLst>
                                          <p:attrName>style.visibility</p:attrName>
                                        </p:attrNameLst>
                                      </p:cBhvr>
                                      <p:to>
                                        <p:strVal val="visible"/>
                                      </p:to>
                                    </p:set>
                                    <p:anim calcmode="lin" valueType="num">
                                      <p:cBhvr additive="base">
                                        <p:cTn id="12" dur="500" fill="hold"/>
                                        <p:tgtEl>
                                          <p:spTgt spid="293896"/>
                                        </p:tgtEl>
                                        <p:attrNameLst>
                                          <p:attrName>ppt_x</p:attrName>
                                        </p:attrNameLst>
                                      </p:cBhvr>
                                      <p:tavLst>
                                        <p:tav tm="0">
                                          <p:val>
                                            <p:strVal val="0-#ppt_w/2"/>
                                          </p:val>
                                        </p:tav>
                                        <p:tav tm="100000">
                                          <p:val>
                                            <p:strVal val="#ppt_x"/>
                                          </p:val>
                                        </p:tav>
                                      </p:tavLst>
                                    </p:anim>
                                    <p:anim calcmode="lin" valueType="num">
                                      <p:cBhvr additive="base">
                                        <p:cTn id="13" dur="500" fill="hold"/>
                                        <p:tgtEl>
                                          <p:spTgt spid="29389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0" y="533400"/>
            <a:ext cx="6115050" cy="1023938"/>
          </a:xfrm>
        </p:spPr>
        <p:txBody>
          <a:bodyPr/>
          <a:lstStyle/>
          <a:p>
            <a:pPr eaLnBrk="1" hangingPunct="1"/>
            <a:r>
              <a:rPr lang="zh-CN" altLang="en-US" sz="3600">
                <a:latin typeface="黑体" pitchFamily="2" charset="-122"/>
                <a:ea typeface="黑体" pitchFamily="2" charset="-122"/>
              </a:rPr>
              <a:t>闭运算应用示例</a:t>
            </a:r>
          </a:p>
        </p:txBody>
      </p:sp>
      <p:sp>
        <p:nvSpPr>
          <p:cNvPr id="295939" name="Text Box 3"/>
          <p:cNvSpPr txBox="1">
            <a:spLocks noChangeArrowheads="1"/>
          </p:cNvSpPr>
          <p:nvPr/>
        </p:nvSpPr>
        <p:spPr bwMode="auto">
          <a:xfrm>
            <a:off x="755650" y="4581525"/>
            <a:ext cx="7272338" cy="431800"/>
          </a:xfrm>
          <a:prstGeom prst="rect">
            <a:avLst/>
          </a:prstGeom>
          <a:noFill/>
          <a:ln w="9525">
            <a:noFill/>
            <a:miter lim="800000"/>
            <a:headEnd/>
            <a:tailEnd/>
          </a:ln>
        </p:spPr>
        <p:txBody>
          <a:bodyPr/>
          <a:lstStyle/>
          <a:p>
            <a:pPr algn="just" eaLnBrk="0" hangingPunct="0"/>
            <a:r>
              <a:rPr lang="en-US" altLang="zh-CN" b="1">
                <a:latin typeface="华文细黑" pitchFamily="2" charset="-122"/>
                <a:ea typeface="华文细黑" pitchFamily="2" charset="-122"/>
              </a:rPr>
              <a:t>   (a) </a:t>
            </a:r>
            <a:r>
              <a:rPr lang="zh-CN" altLang="en-US" b="1">
                <a:latin typeface="华文细黑" pitchFamily="2" charset="-122"/>
                <a:ea typeface="华文细黑" pitchFamily="2" charset="-122"/>
              </a:rPr>
              <a:t>原图                              </a:t>
            </a:r>
            <a:r>
              <a:rPr lang="en-US" altLang="zh-CN" b="1">
                <a:latin typeface="华文细黑" pitchFamily="2" charset="-122"/>
                <a:ea typeface="华文细黑" pitchFamily="2" charset="-122"/>
              </a:rPr>
              <a:t>(b)</a:t>
            </a:r>
            <a:r>
              <a:rPr lang="zh-CN" altLang="en-US" b="1">
                <a:latin typeface="华文细黑" pitchFamily="2" charset="-122"/>
                <a:ea typeface="华文细黑" pitchFamily="2" charset="-122"/>
              </a:rPr>
              <a:t>闭运算结果               </a:t>
            </a:r>
            <a:r>
              <a:rPr lang="en-US" altLang="zh-CN" b="1">
                <a:latin typeface="华文细黑" pitchFamily="2" charset="-122"/>
                <a:ea typeface="华文细黑" pitchFamily="2" charset="-122"/>
              </a:rPr>
              <a:t>(c) </a:t>
            </a:r>
            <a:r>
              <a:rPr lang="zh-CN" altLang="en-US" b="1">
                <a:latin typeface="华文细黑" pitchFamily="2" charset="-122"/>
                <a:ea typeface="华文细黑" pitchFamily="2" charset="-122"/>
              </a:rPr>
              <a:t>膨胀运算结果</a:t>
            </a:r>
          </a:p>
        </p:txBody>
      </p:sp>
      <p:sp>
        <p:nvSpPr>
          <p:cNvPr id="48132" name="AutoShape 28">
            <a:hlinkClick r:id="rId2" action="ppaction://hlinksldjump"/>
          </p:cNvPr>
          <p:cNvSpPr>
            <a:spLocks noChangeArrowheads="1"/>
          </p:cNvSpPr>
          <p:nvPr/>
        </p:nvSpPr>
        <p:spPr bwMode="auto">
          <a:xfrm>
            <a:off x="8027988" y="5876925"/>
            <a:ext cx="381000" cy="304800"/>
          </a:xfrm>
          <a:prstGeom prst="flowChartPunchedTape">
            <a:avLst/>
          </a:prstGeom>
          <a:solidFill>
            <a:srgbClr val="3333FF"/>
          </a:solidFill>
          <a:ln w="9525">
            <a:solidFill>
              <a:schemeClr val="tx1"/>
            </a:solidFill>
            <a:miter lim="800000"/>
            <a:headEnd/>
            <a:tailEnd/>
          </a:ln>
        </p:spPr>
        <p:txBody>
          <a:bodyPr wrap="none" anchor="ctr"/>
          <a:lstStyle/>
          <a:p>
            <a:endParaRPr lang="zh-CN" altLang="en-US"/>
          </a:p>
        </p:txBody>
      </p:sp>
      <p:pic>
        <p:nvPicPr>
          <p:cNvPr id="295967" name="Picture 31" descr="ss051"/>
          <p:cNvPicPr>
            <a:picLocks noChangeAspect="1" noChangeArrowheads="1"/>
          </p:cNvPicPr>
          <p:nvPr/>
        </p:nvPicPr>
        <p:blipFill>
          <a:blip r:embed="rId3"/>
          <a:srcRect/>
          <a:stretch>
            <a:fillRect/>
          </a:stretch>
        </p:blipFill>
        <p:spPr bwMode="auto">
          <a:xfrm>
            <a:off x="755650" y="2420938"/>
            <a:ext cx="2159000" cy="2159000"/>
          </a:xfrm>
          <a:prstGeom prst="rect">
            <a:avLst/>
          </a:prstGeom>
          <a:noFill/>
          <a:ln w="9525">
            <a:solidFill>
              <a:srgbClr val="000000"/>
            </a:solidFill>
            <a:miter lim="800000"/>
            <a:headEnd/>
            <a:tailEnd/>
          </a:ln>
        </p:spPr>
      </p:pic>
      <p:pic>
        <p:nvPicPr>
          <p:cNvPr id="295968" name="Picture 32" descr="ss05pz1"/>
          <p:cNvPicPr>
            <a:picLocks noChangeAspect="1" noChangeArrowheads="1"/>
          </p:cNvPicPr>
          <p:nvPr/>
        </p:nvPicPr>
        <p:blipFill>
          <a:blip r:embed="rId4"/>
          <a:srcRect/>
          <a:stretch>
            <a:fillRect/>
          </a:stretch>
        </p:blipFill>
        <p:spPr bwMode="auto">
          <a:xfrm>
            <a:off x="5867400" y="2420938"/>
            <a:ext cx="2159000" cy="2159000"/>
          </a:xfrm>
          <a:prstGeom prst="rect">
            <a:avLst/>
          </a:prstGeom>
          <a:noFill/>
          <a:ln w="9525">
            <a:solidFill>
              <a:srgbClr val="000000"/>
            </a:solidFill>
            <a:miter lim="800000"/>
            <a:headEnd/>
            <a:tailEnd/>
          </a:ln>
        </p:spPr>
      </p:pic>
      <p:pic>
        <p:nvPicPr>
          <p:cNvPr id="295970" name="Picture 34" descr="33close"/>
          <p:cNvPicPr>
            <a:picLocks noChangeAspect="1" noChangeArrowheads="1"/>
          </p:cNvPicPr>
          <p:nvPr/>
        </p:nvPicPr>
        <p:blipFill>
          <a:blip r:embed="rId5"/>
          <a:srcRect/>
          <a:stretch>
            <a:fillRect/>
          </a:stretch>
        </p:blipFill>
        <p:spPr bwMode="auto">
          <a:xfrm>
            <a:off x="3276600" y="2420938"/>
            <a:ext cx="2159000" cy="2159000"/>
          </a:xfrm>
          <a:prstGeom prst="rect">
            <a:avLst/>
          </a:prstGeom>
          <a:noFill/>
          <a:ln w="9525">
            <a:solidFill>
              <a:srgbClr val="000000"/>
            </a:solid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5967"/>
                                        </p:tgtEl>
                                        <p:attrNameLst>
                                          <p:attrName>style.visibility</p:attrName>
                                        </p:attrNameLst>
                                      </p:cBhvr>
                                      <p:to>
                                        <p:strVal val="visible"/>
                                      </p:to>
                                    </p:set>
                                    <p:animEffect transition="in" filter="blinds(horizontal)">
                                      <p:cBhvr>
                                        <p:cTn id="7" dur="500"/>
                                        <p:tgtEl>
                                          <p:spTgt spid="2959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5939"/>
                                        </p:tgtEl>
                                        <p:attrNameLst>
                                          <p:attrName>style.visibility</p:attrName>
                                        </p:attrNameLst>
                                      </p:cBhvr>
                                      <p:to>
                                        <p:strVal val="visible"/>
                                      </p:to>
                                    </p:set>
                                    <p:anim calcmode="lin" valueType="num">
                                      <p:cBhvr additive="base">
                                        <p:cTn id="12" dur="500" fill="hold"/>
                                        <p:tgtEl>
                                          <p:spTgt spid="295939"/>
                                        </p:tgtEl>
                                        <p:attrNameLst>
                                          <p:attrName>ppt_x</p:attrName>
                                        </p:attrNameLst>
                                      </p:cBhvr>
                                      <p:tavLst>
                                        <p:tav tm="0">
                                          <p:val>
                                            <p:strVal val="0-#ppt_w/2"/>
                                          </p:val>
                                        </p:tav>
                                        <p:tav tm="100000">
                                          <p:val>
                                            <p:strVal val="#ppt_x"/>
                                          </p:val>
                                        </p:tav>
                                      </p:tavLst>
                                    </p:anim>
                                    <p:anim calcmode="lin" valueType="num">
                                      <p:cBhvr additive="base">
                                        <p:cTn id="13" dur="500" fill="hold"/>
                                        <p:tgtEl>
                                          <p:spTgt spid="29593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95970"/>
                                        </p:tgtEl>
                                        <p:attrNameLst>
                                          <p:attrName>style.visibility</p:attrName>
                                        </p:attrNameLst>
                                      </p:cBhvr>
                                      <p:to>
                                        <p:strVal val="visible"/>
                                      </p:to>
                                    </p:set>
                                    <p:animEffect transition="in" filter="blinds(horizontal)">
                                      <p:cBhvr>
                                        <p:cTn id="18" dur="500"/>
                                        <p:tgtEl>
                                          <p:spTgt spid="29597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95968"/>
                                        </p:tgtEl>
                                        <p:attrNameLst>
                                          <p:attrName>style.visibility</p:attrName>
                                        </p:attrNameLst>
                                      </p:cBhvr>
                                      <p:to>
                                        <p:strVal val="visible"/>
                                      </p:to>
                                    </p:set>
                                    <p:animEffect transition="in" filter="box(in)">
                                      <p:cBhvr>
                                        <p:cTn id="23" dur="500"/>
                                        <p:tgtEl>
                                          <p:spTgt spid="295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71550" y="836613"/>
            <a:ext cx="1665288" cy="768350"/>
          </a:xfrm>
        </p:spPr>
        <p:txBody>
          <a:bodyPr/>
          <a:lstStyle/>
          <a:p>
            <a:pPr eaLnBrk="1" hangingPunct="1"/>
            <a:r>
              <a:rPr lang="zh-CN" altLang="en-US" sz="3600">
                <a:latin typeface="黑体" pitchFamily="2" charset="-122"/>
                <a:ea typeface="黑体" pitchFamily="2" charset="-122"/>
              </a:rPr>
              <a:t>连接</a:t>
            </a:r>
          </a:p>
        </p:txBody>
      </p:sp>
      <p:sp>
        <p:nvSpPr>
          <p:cNvPr id="263171" name="Rectangle 3"/>
          <p:cNvSpPr>
            <a:spLocks noGrp="1" noChangeArrowheads="1"/>
          </p:cNvSpPr>
          <p:nvPr>
            <p:ph type="body" idx="1"/>
          </p:nvPr>
        </p:nvSpPr>
        <p:spPr>
          <a:xfrm>
            <a:off x="381000" y="1905000"/>
            <a:ext cx="8534400" cy="2667000"/>
          </a:xfrm>
        </p:spPr>
        <p:txBody>
          <a:bodyPr/>
          <a:lstStyle/>
          <a:p>
            <a:pPr eaLnBrk="1" hangingPunct="1">
              <a:lnSpc>
                <a:spcPct val="120000"/>
              </a:lnSpc>
              <a:buClr>
                <a:schemeClr val="tx2"/>
              </a:buClr>
              <a:buFont typeface="Wingdings" pitchFamily="2" charset="2"/>
              <a:buChar char="n"/>
            </a:pPr>
            <a:r>
              <a:rPr lang="zh-CN" altLang="en-US" b="1">
                <a:latin typeface="华文细黑" pitchFamily="2" charset="-122"/>
                <a:ea typeface="华文细黑" pitchFamily="2" charset="-122"/>
              </a:rPr>
              <a:t>四连接：当前像素为黑，其四个近邻像素中至少有一个为黑；</a:t>
            </a:r>
          </a:p>
          <a:p>
            <a:pPr eaLnBrk="1" hangingPunct="1">
              <a:lnSpc>
                <a:spcPct val="120000"/>
              </a:lnSpc>
              <a:buClr>
                <a:schemeClr val="tx2"/>
              </a:buClr>
              <a:buFont typeface="Wingdings" pitchFamily="2" charset="2"/>
              <a:buChar char="n"/>
            </a:pPr>
            <a:r>
              <a:rPr lang="zh-CN" altLang="en-US" b="1">
                <a:latin typeface="华文细黑" pitchFamily="2" charset="-122"/>
                <a:ea typeface="华文细黑" pitchFamily="2" charset="-122"/>
              </a:rPr>
              <a:t>八连接：当前像素为黑，其八个近邻像素中至少有一个为黑。</a:t>
            </a:r>
          </a:p>
          <a:p>
            <a:pPr eaLnBrk="1" hangingPunct="1">
              <a:buFont typeface="Wingdings" pitchFamily="2" charset="2"/>
              <a:buNone/>
            </a:pPr>
            <a:endParaRPr lang="en-US" altLang="zh-CN" b="1">
              <a:latin typeface="华文细黑" pitchFamily="2" charset="-122"/>
              <a:ea typeface="华文细黑" pitchFamily="2" charset="-122"/>
            </a:endParaRPr>
          </a:p>
        </p:txBody>
      </p:sp>
      <p:grpSp>
        <p:nvGrpSpPr>
          <p:cNvPr id="2" name="Group 5"/>
          <p:cNvGrpSpPr>
            <a:grpSpLocks/>
          </p:cNvGrpSpPr>
          <p:nvPr/>
        </p:nvGrpSpPr>
        <p:grpSpPr bwMode="auto">
          <a:xfrm>
            <a:off x="684213" y="4508500"/>
            <a:ext cx="838200" cy="793750"/>
            <a:chOff x="1392" y="3504"/>
            <a:chExt cx="528" cy="500"/>
          </a:xfrm>
        </p:grpSpPr>
        <p:grpSp>
          <p:nvGrpSpPr>
            <p:cNvPr id="19595" name="Group 6"/>
            <p:cNvGrpSpPr>
              <a:grpSpLocks/>
            </p:cNvGrpSpPr>
            <p:nvPr/>
          </p:nvGrpSpPr>
          <p:grpSpPr bwMode="auto">
            <a:xfrm>
              <a:off x="1536" y="3504"/>
              <a:ext cx="271" cy="271"/>
              <a:chOff x="960" y="3600"/>
              <a:chExt cx="271" cy="271"/>
            </a:xfrm>
          </p:grpSpPr>
          <p:sp>
            <p:nvSpPr>
              <p:cNvPr id="19597" name="Rectangle 7"/>
              <p:cNvSpPr>
                <a:spLocks noChangeArrowheads="1"/>
              </p:cNvSpPr>
              <p:nvPr/>
            </p:nvSpPr>
            <p:spPr bwMode="auto">
              <a:xfrm>
                <a:off x="960" y="3600"/>
                <a:ext cx="91" cy="9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598" name="Rectangle 8"/>
              <p:cNvSpPr>
                <a:spLocks noChangeArrowheads="1"/>
              </p:cNvSpPr>
              <p:nvPr/>
            </p:nvSpPr>
            <p:spPr bwMode="auto">
              <a:xfrm>
                <a:off x="1050" y="360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19599" name="Rectangle 9"/>
              <p:cNvSpPr>
                <a:spLocks noChangeArrowheads="1"/>
              </p:cNvSpPr>
              <p:nvPr/>
            </p:nvSpPr>
            <p:spPr bwMode="auto">
              <a:xfrm>
                <a:off x="1140" y="3600"/>
                <a:ext cx="91" cy="9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600" name="Rectangle 10"/>
              <p:cNvSpPr>
                <a:spLocks noChangeArrowheads="1"/>
              </p:cNvSpPr>
              <p:nvPr/>
            </p:nvSpPr>
            <p:spPr bwMode="auto">
              <a:xfrm>
                <a:off x="960" y="369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19601" name="Rectangle 11"/>
              <p:cNvSpPr>
                <a:spLocks noChangeArrowheads="1"/>
              </p:cNvSpPr>
              <p:nvPr/>
            </p:nvSpPr>
            <p:spPr bwMode="auto">
              <a:xfrm>
                <a:off x="1050" y="3690"/>
                <a:ext cx="91" cy="91"/>
              </a:xfrm>
              <a:prstGeom prst="rect">
                <a:avLst/>
              </a:prstGeom>
              <a:solidFill>
                <a:srgbClr val="FF3300"/>
              </a:solidFill>
              <a:ln w="9525">
                <a:solidFill>
                  <a:schemeClr val="tx1"/>
                </a:solidFill>
                <a:miter lim="800000"/>
                <a:headEnd/>
                <a:tailEnd/>
              </a:ln>
            </p:spPr>
            <p:txBody>
              <a:bodyPr wrap="none" anchor="ctr"/>
              <a:lstStyle/>
              <a:p>
                <a:endParaRPr lang="zh-CN" altLang="en-US"/>
              </a:p>
            </p:txBody>
          </p:sp>
          <p:sp>
            <p:nvSpPr>
              <p:cNvPr id="19602" name="Rectangle 12"/>
              <p:cNvSpPr>
                <a:spLocks noChangeArrowheads="1"/>
              </p:cNvSpPr>
              <p:nvPr/>
            </p:nvSpPr>
            <p:spPr bwMode="auto">
              <a:xfrm>
                <a:off x="1140" y="369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19603" name="Rectangle 13"/>
              <p:cNvSpPr>
                <a:spLocks noChangeArrowheads="1"/>
              </p:cNvSpPr>
              <p:nvPr/>
            </p:nvSpPr>
            <p:spPr bwMode="auto">
              <a:xfrm>
                <a:off x="960" y="3780"/>
                <a:ext cx="91" cy="9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604" name="Rectangle 14"/>
              <p:cNvSpPr>
                <a:spLocks noChangeArrowheads="1"/>
              </p:cNvSpPr>
              <p:nvPr/>
            </p:nvSpPr>
            <p:spPr bwMode="auto">
              <a:xfrm>
                <a:off x="1050" y="378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19605" name="Rectangle 15"/>
              <p:cNvSpPr>
                <a:spLocks noChangeArrowheads="1"/>
              </p:cNvSpPr>
              <p:nvPr/>
            </p:nvSpPr>
            <p:spPr bwMode="auto">
              <a:xfrm>
                <a:off x="1140" y="3780"/>
                <a:ext cx="91" cy="9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9596" name="Text Box 16"/>
            <p:cNvSpPr txBox="1">
              <a:spLocks noChangeArrowheads="1"/>
            </p:cNvSpPr>
            <p:nvPr/>
          </p:nvSpPr>
          <p:spPr bwMode="auto">
            <a:xfrm>
              <a:off x="1392" y="3792"/>
              <a:ext cx="528" cy="212"/>
            </a:xfrm>
            <a:prstGeom prst="rect">
              <a:avLst/>
            </a:prstGeom>
            <a:noFill/>
            <a:ln w="9525">
              <a:noFill/>
              <a:miter lim="800000"/>
              <a:headEnd/>
              <a:tailEnd/>
            </a:ln>
          </p:spPr>
          <p:txBody>
            <a:bodyPr>
              <a:spAutoFit/>
            </a:bodyPr>
            <a:lstStyle/>
            <a:p>
              <a:pPr>
                <a:spcBef>
                  <a:spcPct val="50000"/>
                </a:spcBef>
              </a:pPr>
              <a:r>
                <a:rPr lang="zh-CN" altLang="en-US" sz="1600" b="1">
                  <a:latin typeface="Times New Roman" pitchFamily="18" charset="0"/>
                  <a:ea typeface="黑体" pitchFamily="2" charset="-122"/>
                </a:rPr>
                <a:t>四近邻</a:t>
              </a:r>
            </a:p>
          </p:txBody>
        </p:sp>
      </p:grpSp>
      <p:grpSp>
        <p:nvGrpSpPr>
          <p:cNvPr id="4" name="Group 17"/>
          <p:cNvGrpSpPr>
            <a:grpSpLocks/>
          </p:cNvGrpSpPr>
          <p:nvPr/>
        </p:nvGrpSpPr>
        <p:grpSpPr bwMode="auto">
          <a:xfrm>
            <a:off x="762000" y="5486400"/>
            <a:ext cx="914400" cy="793750"/>
            <a:chOff x="2592" y="3504"/>
            <a:chExt cx="576" cy="500"/>
          </a:xfrm>
        </p:grpSpPr>
        <p:grpSp>
          <p:nvGrpSpPr>
            <p:cNvPr id="19584" name="Group 18"/>
            <p:cNvGrpSpPr>
              <a:grpSpLocks/>
            </p:cNvGrpSpPr>
            <p:nvPr/>
          </p:nvGrpSpPr>
          <p:grpSpPr bwMode="auto">
            <a:xfrm>
              <a:off x="2688" y="3504"/>
              <a:ext cx="271" cy="271"/>
              <a:chOff x="1488" y="3600"/>
              <a:chExt cx="271" cy="271"/>
            </a:xfrm>
          </p:grpSpPr>
          <p:sp>
            <p:nvSpPr>
              <p:cNvPr id="19586" name="Rectangle 19"/>
              <p:cNvSpPr>
                <a:spLocks noChangeArrowheads="1"/>
              </p:cNvSpPr>
              <p:nvPr/>
            </p:nvSpPr>
            <p:spPr bwMode="auto">
              <a:xfrm>
                <a:off x="1488" y="360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19587" name="Rectangle 20"/>
              <p:cNvSpPr>
                <a:spLocks noChangeArrowheads="1"/>
              </p:cNvSpPr>
              <p:nvPr/>
            </p:nvSpPr>
            <p:spPr bwMode="auto">
              <a:xfrm>
                <a:off x="1578" y="360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19588" name="Rectangle 21"/>
              <p:cNvSpPr>
                <a:spLocks noChangeArrowheads="1"/>
              </p:cNvSpPr>
              <p:nvPr/>
            </p:nvSpPr>
            <p:spPr bwMode="auto">
              <a:xfrm>
                <a:off x="1668" y="360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19589" name="Rectangle 22"/>
              <p:cNvSpPr>
                <a:spLocks noChangeArrowheads="1"/>
              </p:cNvSpPr>
              <p:nvPr/>
            </p:nvSpPr>
            <p:spPr bwMode="auto">
              <a:xfrm>
                <a:off x="1488" y="369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19590" name="Rectangle 23"/>
              <p:cNvSpPr>
                <a:spLocks noChangeArrowheads="1"/>
              </p:cNvSpPr>
              <p:nvPr/>
            </p:nvSpPr>
            <p:spPr bwMode="auto">
              <a:xfrm>
                <a:off x="1578" y="3690"/>
                <a:ext cx="91" cy="91"/>
              </a:xfrm>
              <a:prstGeom prst="rect">
                <a:avLst/>
              </a:prstGeom>
              <a:solidFill>
                <a:srgbClr val="FF3300"/>
              </a:solidFill>
              <a:ln w="9525">
                <a:solidFill>
                  <a:schemeClr val="tx1"/>
                </a:solidFill>
                <a:miter lim="800000"/>
                <a:headEnd/>
                <a:tailEnd/>
              </a:ln>
            </p:spPr>
            <p:txBody>
              <a:bodyPr wrap="none" anchor="ctr"/>
              <a:lstStyle/>
              <a:p>
                <a:endParaRPr lang="zh-CN" altLang="en-US"/>
              </a:p>
            </p:txBody>
          </p:sp>
          <p:sp>
            <p:nvSpPr>
              <p:cNvPr id="19591" name="Rectangle 24"/>
              <p:cNvSpPr>
                <a:spLocks noChangeArrowheads="1"/>
              </p:cNvSpPr>
              <p:nvPr/>
            </p:nvSpPr>
            <p:spPr bwMode="auto">
              <a:xfrm>
                <a:off x="1668" y="369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19592" name="Rectangle 25"/>
              <p:cNvSpPr>
                <a:spLocks noChangeArrowheads="1"/>
              </p:cNvSpPr>
              <p:nvPr/>
            </p:nvSpPr>
            <p:spPr bwMode="auto">
              <a:xfrm>
                <a:off x="1488" y="378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19593" name="Rectangle 26"/>
              <p:cNvSpPr>
                <a:spLocks noChangeArrowheads="1"/>
              </p:cNvSpPr>
              <p:nvPr/>
            </p:nvSpPr>
            <p:spPr bwMode="auto">
              <a:xfrm>
                <a:off x="1578" y="378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19594" name="Rectangle 27"/>
              <p:cNvSpPr>
                <a:spLocks noChangeArrowheads="1"/>
              </p:cNvSpPr>
              <p:nvPr/>
            </p:nvSpPr>
            <p:spPr bwMode="auto">
              <a:xfrm>
                <a:off x="1668" y="3780"/>
                <a:ext cx="91" cy="91"/>
              </a:xfrm>
              <a:prstGeom prst="rect">
                <a:avLst/>
              </a:prstGeom>
              <a:solidFill>
                <a:srgbClr val="0000FF"/>
              </a:solidFill>
              <a:ln w="9525">
                <a:solidFill>
                  <a:schemeClr val="tx1"/>
                </a:solidFill>
                <a:miter lim="800000"/>
                <a:headEnd/>
                <a:tailEnd/>
              </a:ln>
            </p:spPr>
            <p:txBody>
              <a:bodyPr wrap="none" anchor="ctr"/>
              <a:lstStyle/>
              <a:p>
                <a:endParaRPr lang="zh-CN" altLang="en-US"/>
              </a:p>
            </p:txBody>
          </p:sp>
        </p:grpSp>
        <p:sp>
          <p:nvSpPr>
            <p:cNvPr id="19585" name="Text Box 28"/>
            <p:cNvSpPr txBox="1">
              <a:spLocks noChangeArrowheads="1"/>
            </p:cNvSpPr>
            <p:nvPr/>
          </p:nvSpPr>
          <p:spPr bwMode="auto">
            <a:xfrm>
              <a:off x="2592" y="3792"/>
              <a:ext cx="576" cy="212"/>
            </a:xfrm>
            <a:prstGeom prst="rect">
              <a:avLst/>
            </a:prstGeom>
            <a:noFill/>
            <a:ln w="9525">
              <a:noFill/>
              <a:miter lim="800000"/>
              <a:headEnd/>
              <a:tailEnd/>
            </a:ln>
          </p:spPr>
          <p:txBody>
            <a:bodyPr>
              <a:spAutoFit/>
            </a:bodyPr>
            <a:lstStyle/>
            <a:p>
              <a:pPr>
                <a:spcBef>
                  <a:spcPct val="50000"/>
                </a:spcBef>
              </a:pPr>
              <a:r>
                <a:rPr lang="zh-CN" altLang="en-US" sz="1600" b="1">
                  <a:latin typeface="Times New Roman" pitchFamily="18" charset="0"/>
                  <a:ea typeface="黑体" pitchFamily="2" charset="-122"/>
                </a:rPr>
                <a:t>八近邻</a:t>
              </a:r>
            </a:p>
          </p:txBody>
        </p:sp>
      </p:grpSp>
      <p:sp>
        <p:nvSpPr>
          <p:cNvPr id="263197" name="Line 29"/>
          <p:cNvSpPr>
            <a:spLocks noChangeShapeType="1"/>
          </p:cNvSpPr>
          <p:nvPr/>
        </p:nvSpPr>
        <p:spPr bwMode="auto">
          <a:xfrm>
            <a:off x="1547813" y="4724400"/>
            <a:ext cx="457200" cy="0"/>
          </a:xfrm>
          <a:prstGeom prst="line">
            <a:avLst/>
          </a:prstGeom>
          <a:noFill/>
          <a:ln w="76200" cmpd="tri">
            <a:solidFill>
              <a:schemeClr val="tx2"/>
            </a:solidFill>
            <a:miter lim="800000"/>
            <a:headEnd/>
            <a:tailEnd type="triangle" w="med" len="med"/>
          </a:ln>
        </p:spPr>
        <p:txBody>
          <a:bodyPr wrap="none"/>
          <a:lstStyle/>
          <a:p>
            <a:endParaRPr lang="zh-CN" altLang="en-US"/>
          </a:p>
        </p:txBody>
      </p:sp>
      <p:sp>
        <p:nvSpPr>
          <p:cNvPr id="263198" name="Line 30"/>
          <p:cNvSpPr>
            <a:spLocks noChangeShapeType="1"/>
          </p:cNvSpPr>
          <p:nvPr/>
        </p:nvSpPr>
        <p:spPr bwMode="auto">
          <a:xfrm>
            <a:off x="1600200" y="5715000"/>
            <a:ext cx="457200" cy="0"/>
          </a:xfrm>
          <a:prstGeom prst="line">
            <a:avLst/>
          </a:prstGeom>
          <a:noFill/>
          <a:ln w="76200" cmpd="tri">
            <a:solidFill>
              <a:schemeClr val="tx2"/>
            </a:solidFill>
            <a:miter lim="800000"/>
            <a:headEnd/>
            <a:tailEnd type="triangle" w="med" len="med"/>
          </a:ln>
        </p:spPr>
        <p:txBody>
          <a:bodyPr wrap="none"/>
          <a:lstStyle/>
          <a:p>
            <a:endParaRPr lang="zh-CN" altLang="en-US"/>
          </a:p>
        </p:txBody>
      </p:sp>
      <p:grpSp>
        <p:nvGrpSpPr>
          <p:cNvPr id="6" name="Group 43"/>
          <p:cNvGrpSpPr>
            <a:grpSpLocks noChangeAspect="1"/>
          </p:cNvGrpSpPr>
          <p:nvPr/>
        </p:nvGrpSpPr>
        <p:grpSpPr bwMode="auto">
          <a:xfrm>
            <a:off x="2124075" y="4508500"/>
            <a:ext cx="539750" cy="539750"/>
            <a:chOff x="1440" y="2688"/>
            <a:chExt cx="271" cy="271"/>
          </a:xfrm>
        </p:grpSpPr>
        <p:sp>
          <p:nvSpPr>
            <p:cNvPr id="19575" name="Rectangle 33"/>
            <p:cNvSpPr>
              <a:spLocks noChangeAspect="1" noChangeArrowheads="1"/>
            </p:cNvSpPr>
            <p:nvPr/>
          </p:nvSpPr>
          <p:spPr bwMode="auto">
            <a:xfrm>
              <a:off x="1440" y="2688"/>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76" name="Rectangle 34"/>
            <p:cNvSpPr>
              <a:spLocks noChangeAspect="1" noChangeArrowheads="1"/>
            </p:cNvSpPr>
            <p:nvPr/>
          </p:nvSpPr>
          <p:spPr bwMode="auto">
            <a:xfrm>
              <a:off x="1530" y="2688"/>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77" name="Rectangle 35"/>
            <p:cNvSpPr>
              <a:spLocks noChangeAspect="1" noChangeArrowheads="1"/>
            </p:cNvSpPr>
            <p:nvPr/>
          </p:nvSpPr>
          <p:spPr bwMode="auto">
            <a:xfrm>
              <a:off x="1620" y="2688"/>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78" name="Rectangle 36"/>
            <p:cNvSpPr>
              <a:spLocks noChangeAspect="1" noChangeArrowheads="1"/>
            </p:cNvSpPr>
            <p:nvPr/>
          </p:nvSpPr>
          <p:spPr bwMode="auto">
            <a:xfrm>
              <a:off x="1440" y="2778"/>
              <a:ext cx="91" cy="91"/>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19579" name="Rectangle 37"/>
            <p:cNvSpPr>
              <a:spLocks noChangeAspect="1" noChangeArrowheads="1"/>
            </p:cNvSpPr>
            <p:nvPr/>
          </p:nvSpPr>
          <p:spPr bwMode="auto">
            <a:xfrm>
              <a:off x="1530" y="2778"/>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80" name="Rectangle 38"/>
            <p:cNvSpPr>
              <a:spLocks noChangeAspect="1" noChangeArrowheads="1"/>
            </p:cNvSpPr>
            <p:nvPr/>
          </p:nvSpPr>
          <p:spPr bwMode="auto">
            <a:xfrm>
              <a:off x="1620" y="2778"/>
              <a:ext cx="91" cy="91"/>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19581" name="Rectangle 39"/>
            <p:cNvSpPr>
              <a:spLocks noChangeAspect="1" noChangeArrowheads="1"/>
            </p:cNvSpPr>
            <p:nvPr/>
          </p:nvSpPr>
          <p:spPr bwMode="auto">
            <a:xfrm>
              <a:off x="1440" y="2868"/>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82" name="Rectangle 40"/>
            <p:cNvSpPr>
              <a:spLocks noChangeAspect="1" noChangeArrowheads="1"/>
            </p:cNvSpPr>
            <p:nvPr/>
          </p:nvSpPr>
          <p:spPr bwMode="auto">
            <a:xfrm>
              <a:off x="1530" y="2868"/>
              <a:ext cx="91" cy="91"/>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19583" name="Rectangle 41"/>
            <p:cNvSpPr>
              <a:spLocks noChangeAspect="1" noChangeArrowheads="1"/>
            </p:cNvSpPr>
            <p:nvPr/>
          </p:nvSpPr>
          <p:spPr bwMode="auto">
            <a:xfrm>
              <a:off x="1620" y="2868"/>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7" name="Group 54"/>
          <p:cNvGrpSpPr>
            <a:grpSpLocks noChangeAspect="1"/>
          </p:cNvGrpSpPr>
          <p:nvPr/>
        </p:nvGrpSpPr>
        <p:grpSpPr bwMode="auto">
          <a:xfrm>
            <a:off x="2987675" y="4508500"/>
            <a:ext cx="539750" cy="539750"/>
            <a:chOff x="816" y="528"/>
            <a:chExt cx="271" cy="271"/>
          </a:xfrm>
        </p:grpSpPr>
        <p:sp>
          <p:nvSpPr>
            <p:cNvPr id="19566" name="Rectangle 45"/>
            <p:cNvSpPr>
              <a:spLocks noChangeAspect="1" noChangeArrowheads="1"/>
            </p:cNvSpPr>
            <p:nvPr/>
          </p:nvSpPr>
          <p:spPr bwMode="auto">
            <a:xfrm>
              <a:off x="816" y="528"/>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67" name="Rectangle 46"/>
            <p:cNvSpPr>
              <a:spLocks noChangeAspect="1" noChangeArrowheads="1"/>
            </p:cNvSpPr>
            <p:nvPr/>
          </p:nvSpPr>
          <p:spPr bwMode="auto">
            <a:xfrm>
              <a:off x="906" y="528"/>
              <a:ext cx="91" cy="91"/>
            </a:xfrm>
            <a:prstGeom prst="rect">
              <a:avLst/>
            </a:prstGeom>
            <a:solidFill>
              <a:srgbClr val="3333FF"/>
            </a:solidFill>
            <a:ln w="9525">
              <a:solidFill>
                <a:srgbClr val="CC00CC"/>
              </a:solidFill>
              <a:miter lim="800000"/>
              <a:headEnd/>
              <a:tailEnd/>
            </a:ln>
          </p:spPr>
          <p:txBody>
            <a:bodyPr wrap="none" anchor="ctr"/>
            <a:lstStyle/>
            <a:p>
              <a:endParaRPr lang="zh-CN" altLang="en-US"/>
            </a:p>
          </p:txBody>
        </p:sp>
        <p:sp>
          <p:nvSpPr>
            <p:cNvPr id="19568" name="Rectangle 47"/>
            <p:cNvSpPr>
              <a:spLocks noChangeAspect="1" noChangeArrowheads="1"/>
            </p:cNvSpPr>
            <p:nvPr/>
          </p:nvSpPr>
          <p:spPr bwMode="auto">
            <a:xfrm>
              <a:off x="996" y="528"/>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69" name="Rectangle 48"/>
            <p:cNvSpPr>
              <a:spLocks noChangeAspect="1" noChangeArrowheads="1"/>
            </p:cNvSpPr>
            <p:nvPr/>
          </p:nvSpPr>
          <p:spPr bwMode="auto">
            <a:xfrm>
              <a:off x="816" y="618"/>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70" name="Rectangle 49"/>
            <p:cNvSpPr>
              <a:spLocks noChangeAspect="1" noChangeArrowheads="1"/>
            </p:cNvSpPr>
            <p:nvPr/>
          </p:nvSpPr>
          <p:spPr bwMode="auto">
            <a:xfrm>
              <a:off x="906" y="618"/>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71" name="Rectangle 50"/>
            <p:cNvSpPr>
              <a:spLocks noChangeAspect="1" noChangeArrowheads="1"/>
            </p:cNvSpPr>
            <p:nvPr/>
          </p:nvSpPr>
          <p:spPr bwMode="auto">
            <a:xfrm>
              <a:off x="996" y="618"/>
              <a:ext cx="91" cy="91"/>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19572" name="Rectangle 51"/>
            <p:cNvSpPr>
              <a:spLocks noChangeAspect="1" noChangeArrowheads="1"/>
            </p:cNvSpPr>
            <p:nvPr/>
          </p:nvSpPr>
          <p:spPr bwMode="auto">
            <a:xfrm>
              <a:off x="816" y="708"/>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73" name="Rectangle 52"/>
            <p:cNvSpPr>
              <a:spLocks noChangeAspect="1" noChangeArrowheads="1"/>
            </p:cNvSpPr>
            <p:nvPr/>
          </p:nvSpPr>
          <p:spPr bwMode="auto">
            <a:xfrm>
              <a:off x="906" y="708"/>
              <a:ext cx="91" cy="91"/>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19574" name="Rectangle 53"/>
            <p:cNvSpPr>
              <a:spLocks noChangeAspect="1" noChangeArrowheads="1"/>
            </p:cNvSpPr>
            <p:nvPr/>
          </p:nvSpPr>
          <p:spPr bwMode="auto">
            <a:xfrm>
              <a:off x="996" y="708"/>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8" name="Group 65"/>
          <p:cNvGrpSpPr>
            <a:grpSpLocks noChangeAspect="1"/>
          </p:cNvGrpSpPr>
          <p:nvPr/>
        </p:nvGrpSpPr>
        <p:grpSpPr bwMode="auto">
          <a:xfrm>
            <a:off x="3779838" y="4508500"/>
            <a:ext cx="539750" cy="539750"/>
            <a:chOff x="768" y="384"/>
            <a:chExt cx="271" cy="271"/>
          </a:xfrm>
        </p:grpSpPr>
        <p:sp>
          <p:nvSpPr>
            <p:cNvPr id="19557" name="Rectangle 56"/>
            <p:cNvSpPr>
              <a:spLocks noChangeAspect="1" noChangeArrowheads="1"/>
            </p:cNvSpPr>
            <p:nvPr/>
          </p:nvSpPr>
          <p:spPr bwMode="auto">
            <a:xfrm>
              <a:off x="768" y="384"/>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58" name="Rectangle 57"/>
            <p:cNvSpPr>
              <a:spLocks noChangeAspect="1" noChangeArrowheads="1"/>
            </p:cNvSpPr>
            <p:nvPr/>
          </p:nvSpPr>
          <p:spPr bwMode="auto">
            <a:xfrm>
              <a:off x="858" y="384"/>
              <a:ext cx="91" cy="91"/>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19559" name="Rectangle 58"/>
            <p:cNvSpPr>
              <a:spLocks noChangeAspect="1" noChangeArrowheads="1"/>
            </p:cNvSpPr>
            <p:nvPr/>
          </p:nvSpPr>
          <p:spPr bwMode="auto">
            <a:xfrm>
              <a:off x="948" y="384"/>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60" name="Rectangle 59"/>
            <p:cNvSpPr>
              <a:spLocks noChangeAspect="1" noChangeArrowheads="1"/>
            </p:cNvSpPr>
            <p:nvPr/>
          </p:nvSpPr>
          <p:spPr bwMode="auto">
            <a:xfrm>
              <a:off x="768" y="474"/>
              <a:ext cx="91" cy="91"/>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19561" name="Rectangle 60"/>
            <p:cNvSpPr>
              <a:spLocks noChangeAspect="1" noChangeArrowheads="1"/>
            </p:cNvSpPr>
            <p:nvPr/>
          </p:nvSpPr>
          <p:spPr bwMode="auto">
            <a:xfrm>
              <a:off x="858" y="474"/>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62" name="Rectangle 61"/>
            <p:cNvSpPr>
              <a:spLocks noChangeAspect="1" noChangeArrowheads="1"/>
            </p:cNvSpPr>
            <p:nvPr/>
          </p:nvSpPr>
          <p:spPr bwMode="auto">
            <a:xfrm>
              <a:off x="948" y="474"/>
              <a:ext cx="91" cy="91"/>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19563" name="Rectangle 62"/>
            <p:cNvSpPr>
              <a:spLocks noChangeAspect="1" noChangeArrowheads="1"/>
            </p:cNvSpPr>
            <p:nvPr/>
          </p:nvSpPr>
          <p:spPr bwMode="auto">
            <a:xfrm>
              <a:off x="768" y="564"/>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64" name="Rectangle 63"/>
            <p:cNvSpPr>
              <a:spLocks noChangeAspect="1" noChangeArrowheads="1"/>
            </p:cNvSpPr>
            <p:nvPr/>
          </p:nvSpPr>
          <p:spPr bwMode="auto">
            <a:xfrm>
              <a:off x="858" y="564"/>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65" name="Rectangle 64"/>
            <p:cNvSpPr>
              <a:spLocks noChangeAspect="1" noChangeArrowheads="1"/>
            </p:cNvSpPr>
            <p:nvPr/>
          </p:nvSpPr>
          <p:spPr bwMode="auto">
            <a:xfrm>
              <a:off x="948" y="564"/>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9" name="Group 76"/>
          <p:cNvGrpSpPr>
            <a:grpSpLocks noChangeAspect="1"/>
          </p:cNvGrpSpPr>
          <p:nvPr/>
        </p:nvGrpSpPr>
        <p:grpSpPr bwMode="auto">
          <a:xfrm>
            <a:off x="4572000" y="4508500"/>
            <a:ext cx="539750" cy="539750"/>
            <a:chOff x="816" y="480"/>
            <a:chExt cx="271" cy="271"/>
          </a:xfrm>
        </p:grpSpPr>
        <p:sp>
          <p:nvSpPr>
            <p:cNvPr id="19548" name="Rectangle 67"/>
            <p:cNvSpPr>
              <a:spLocks noChangeAspect="1" noChangeArrowheads="1"/>
            </p:cNvSpPr>
            <p:nvPr/>
          </p:nvSpPr>
          <p:spPr bwMode="auto">
            <a:xfrm>
              <a:off x="816" y="480"/>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49" name="Rectangle 68"/>
            <p:cNvSpPr>
              <a:spLocks noChangeAspect="1" noChangeArrowheads="1"/>
            </p:cNvSpPr>
            <p:nvPr/>
          </p:nvSpPr>
          <p:spPr bwMode="auto">
            <a:xfrm>
              <a:off x="906" y="480"/>
              <a:ext cx="91" cy="91"/>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19550" name="Rectangle 69"/>
            <p:cNvSpPr>
              <a:spLocks noChangeAspect="1" noChangeArrowheads="1"/>
            </p:cNvSpPr>
            <p:nvPr/>
          </p:nvSpPr>
          <p:spPr bwMode="auto">
            <a:xfrm>
              <a:off x="996" y="480"/>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51" name="Rectangle 70"/>
            <p:cNvSpPr>
              <a:spLocks noChangeAspect="1" noChangeArrowheads="1"/>
            </p:cNvSpPr>
            <p:nvPr/>
          </p:nvSpPr>
          <p:spPr bwMode="auto">
            <a:xfrm>
              <a:off x="816" y="570"/>
              <a:ext cx="91" cy="91"/>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19552" name="Rectangle 71"/>
            <p:cNvSpPr>
              <a:spLocks noChangeAspect="1" noChangeArrowheads="1"/>
            </p:cNvSpPr>
            <p:nvPr/>
          </p:nvSpPr>
          <p:spPr bwMode="auto">
            <a:xfrm>
              <a:off x="906" y="570"/>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53" name="Rectangle 72"/>
            <p:cNvSpPr>
              <a:spLocks noChangeAspect="1" noChangeArrowheads="1"/>
            </p:cNvSpPr>
            <p:nvPr/>
          </p:nvSpPr>
          <p:spPr bwMode="auto">
            <a:xfrm>
              <a:off x="996" y="570"/>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54" name="Rectangle 73"/>
            <p:cNvSpPr>
              <a:spLocks noChangeAspect="1" noChangeArrowheads="1"/>
            </p:cNvSpPr>
            <p:nvPr/>
          </p:nvSpPr>
          <p:spPr bwMode="auto">
            <a:xfrm>
              <a:off x="816" y="660"/>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9555" name="Rectangle 74"/>
            <p:cNvSpPr>
              <a:spLocks noChangeAspect="1" noChangeArrowheads="1"/>
            </p:cNvSpPr>
            <p:nvPr/>
          </p:nvSpPr>
          <p:spPr bwMode="auto">
            <a:xfrm>
              <a:off x="906" y="660"/>
              <a:ext cx="91" cy="91"/>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19556" name="Rectangle 75"/>
            <p:cNvSpPr>
              <a:spLocks noChangeAspect="1" noChangeArrowheads="1"/>
            </p:cNvSpPr>
            <p:nvPr/>
          </p:nvSpPr>
          <p:spPr bwMode="auto">
            <a:xfrm>
              <a:off x="996" y="660"/>
              <a:ext cx="91" cy="91"/>
            </a:xfrm>
            <a:prstGeom prst="rect">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10" name="Group 107"/>
          <p:cNvGrpSpPr>
            <a:grpSpLocks noChangeAspect="1"/>
          </p:cNvGrpSpPr>
          <p:nvPr/>
        </p:nvGrpSpPr>
        <p:grpSpPr bwMode="auto">
          <a:xfrm>
            <a:off x="2952750" y="5486400"/>
            <a:ext cx="539750" cy="539750"/>
            <a:chOff x="768" y="336"/>
            <a:chExt cx="271" cy="271"/>
          </a:xfrm>
        </p:grpSpPr>
        <p:sp>
          <p:nvSpPr>
            <p:cNvPr id="19539" name="Rectangle 78"/>
            <p:cNvSpPr>
              <a:spLocks noChangeAspect="1" noChangeArrowheads="1"/>
            </p:cNvSpPr>
            <p:nvPr/>
          </p:nvSpPr>
          <p:spPr bwMode="auto">
            <a:xfrm>
              <a:off x="768" y="33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40" name="Rectangle 79"/>
            <p:cNvSpPr>
              <a:spLocks noChangeAspect="1" noChangeArrowheads="1"/>
            </p:cNvSpPr>
            <p:nvPr/>
          </p:nvSpPr>
          <p:spPr bwMode="auto">
            <a:xfrm>
              <a:off x="858" y="33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41" name="Rectangle 80"/>
            <p:cNvSpPr>
              <a:spLocks noChangeAspect="1" noChangeArrowheads="1"/>
            </p:cNvSpPr>
            <p:nvPr/>
          </p:nvSpPr>
          <p:spPr bwMode="auto">
            <a:xfrm>
              <a:off x="948" y="336"/>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42" name="Rectangle 81"/>
            <p:cNvSpPr>
              <a:spLocks noChangeAspect="1" noChangeArrowheads="1"/>
            </p:cNvSpPr>
            <p:nvPr/>
          </p:nvSpPr>
          <p:spPr bwMode="auto">
            <a:xfrm>
              <a:off x="768" y="42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43" name="Rectangle 82"/>
            <p:cNvSpPr>
              <a:spLocks noChangeAspect="1" noChangeArrowheads="1"/>
            </p:cNvSpPr>
            <p:nvPr/>
          </p:nvSpPr>
          <p:spPr bwMode="auto">
            <a:xfrm>
              <a:off x="858" y="426"/>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44" name="Rectangle 83"/>
            <p:cNvSpPr>
              <a:spLocks noChangeAspect="1" noChangeArrowheads="1"/>
            </p:cNvSpPr>
            <p:nvPr/>
          </p:nvSpPr>
          <p:spPr bwMode="auto">
            <a:xfrm>
              <a:off x="948" y="42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45" name="Rectangle 84"/>
            <p:cNvSpPr>
              <a:spLocks noChangeAspect="1" noChangeArrowheads="1"/>
            </p:cNvSpPr>
            <p:nvPr/>
          </p:nvSpPr>
          <p:spPr bwMode="auto">
            <a:xfrm>
              <a:off x="768" y="51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46" name="Rectangle 85"/>
            <p:cNvSpPr>
              <a:spLocks noChangeAspect="1" noChangeArrowheads="1"/>
            </p:cNvSpPr>
            <p:nvPr/>
          </p:nvSpPr>
          <p:spPr bwMode="auto">
            <a:xfrm>
              <a:off x="858" y="51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47" name="Rectangle 86"/>
            <p:cNvSpPr>
              <a:spLocks noChangeAspect="1" noChangeArrowheads="1"/>
            </p:cNvSpPr>
            <p:nvPr/>
          </p:nvSpPr>
          <p:spPr bwMode="auto">
            <a:xfrm>
              <a:off x="948" y="51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grpSp>
      <p:grpSp>
        <p:nvGrpSpPr>
          <p:cNvPr id="11" name="Group 88"/>
          <p:cNvGrpSpPr>
            <a:grpSpLocks noChangeAspect="1"/>
          </p:cNvGrpSpPr>
          <p:nvPr/>
        </p:nvGrpSpPr>
        <p:grpSpPr bwMode="auto">
          <a:xfrm>
            <a:off x="2133600" y="5486400"/>
            <a:ext cx="539750" cy="539750"/>
            <a:chOff x="768" y="336"/>
            <a:chExt cx="271" cy="271"/>
          </a:xfrm>
        </p:grpSpPr>
        <p:sp>
          <p:nvSpPr>
            <p:cNvPr id="19530" name="Rectangle 89"/>
            <p:cNvSpPr>
              <a:spLocks noChangeAspect="1" noChangeArrowheads="1"/>
            </p:cNvSpPr>
            <p:nvPr/>
          </p:nvSpPr>
          <p:spPr bwMode="auto">
            <a:xfrm>
              <a:off x="768" y="33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31" name="Rectangle 90"/>
            <p:cNvSpPr>
              <a:spLocks noChangeAspect="1" noChangeArrowheads="1"/>
            </p:cNvSpPr>
            <p:nvPr/>
          </p:nvSpPr>
          <p:spPr bwMode="auto">
            <a:xfrm>
              <a:off x="858" y="336"/>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32" name="Rectangle 91"/>
            <p:cNvSpPr>
              <a:spLocks noChangeAspect="1" noChangeArrowheads="1"/>
            </p:cNvSpPr>
            <p:nvPr/>
          </p:nvSpPr>
          <p:spPr bwMode="auto">
            <a:xfrm>
              <a:off x="948" y="33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33" name="Rectangle 92"/>
            <p:cNvSpPr>
              <a:spLocks noChangeAspect="1" noChangeArrowheads="1"/>
            </p:cNvSpPr>
            <p:nvPr/>
          </p:nvSpPr>
          <p:spPr bwMode="auto">
            <a:xfrm>
              <a:off x="768" y="42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34" name="Rectangle 93"/>
            <p:cNvSpPr>
              <a:spLocks noChangeAspect="1" noChangeArrowheads="1"/>
            </p:cNvSpPr>
            <p:nvPr/>
          </p:nvSpPr>
          <p:spPr bwMode="auto">
            <a:xfrm>
              <a:off x="858" y="426"/>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35" name="Rectangle 94"/>
            <p:cNvSpPr>
              <a:spLocks noChangeAspect="1" noChangeArrowheads="1"/>
            </p:cNvSpPr>
            <p:nvPr/>
          </p:nvSpPr>
          <p:spPr bwMode="auto">
            <a:xfrm>
              <a:off x="948" y="42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36" name="Rectangle 95"/>
            <p:cNvSpPr>
              <a:spLocks noChangeAspect="1" noChangeArrowheads="1"/>
            </p:cNvSpPr>
            <p:nvPr/>
          </p:nvSpPr>
          <p:spPr bwMode="auto">
            <a:xfrm>
              <a:off x="768" y="51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37" name="Rectangle 96"/>
            <p:cNvSpPr>
              <a:spLocks noChangeAspect="1" noChangeArrowheads="1"/>
            </p:cNvSpPr>
            <p:nvPr/>
          </p:nvSpPr>
          <p:spPr bwMode="auto">
            <a:xfrm>
              <a:off x="858" y="51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38" name="Rectangle 97"/>
            <p:cNvSpPr>
              <a:spLocks noChangeAspect="1" noChangeArrowheads="1"/>
            </p:cNvSpPr>
            <p:nvPr/>
          </p:nvSpPr>
          <p:spPr bwMode="auto">
            <a:xfrm>
              <a:off x="948" y="516"/>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grpSp>
      <p:grpSp>
        <p:nvGrpSpPr>
          <p:cNvPr id="12" name="Group 108"/>
          <p:cNvGrpSpPr>
            <a:grpSpLocks noChangeAspect="1"/>
          </p:cNvGrpSpPr>
          <p:nvPr/>
        </p:nvGrpSpPr>
        <p:grpSpPr bwMode="auto">
          <a:xfrm>
            <a:off x="3714750" y="5486400"/>
            <a:ext cx="539750" cy="539750"/>
            <a:chOff x="1536" y="390"/>
            <a:chExt cx="271" cy="271"/>
          </a:xfrm>
        </p:grpSpPr>
        <p:sp>
          <p:nvSpPr>
            <p:cNvPr id="19521" name="Rectangle 98"/>
            <p:cNvSpPr>
              <a:spLocks noChangeAspect="1" noChangeArrowheads="1"/>
            </p:cNvSpPr>
            <p:nvPr/>
          </p:nvSpPr>
          <p:spPr bwMode="auto">
            <a:xfrm>
              <a:off x="1536" y="39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22" name="Rectangle 99"/>
            <p:cNvSpPr>
              <a:spLocks noChangeAspect="1" noChangeArrowheads="1"/>
            </p:cNvSpPr>
            <p:nvPr/>
          </p:nvSpPr>
          <p:spPr bwMode="auto">
            <a:xfrm>
              <a:off x="1626" y="39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23" name="Rectangle 100"/>
            <p:cNvSpPr>
              <a:spLocks noChangeAspect="1" noChangeArrowheads="1"/>
            </p:cNvSpPr>
            <p:nvPr/>
          </p:nvSpPr>
          <p:spPr bwMode="auto">
            <a:xfrm>
              <a:off x="1716" y="39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24" name="Rectangle 101"/>
            <p:cNvSpPr>
              <a:spLocks noChangeAspect="1" noChangeArrowheads="1"/>
            </p:cNvSpPr>
            <p:nvPr/>
          </p:nvSpPr>
          <p:spPr bwMode="auto">
            <a:xfrm>
              <a:off x="1536" y="48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25" name="Rectangle 102"/>
            <p:cNvSpPr>
              <a:spLocks noChangeAspect="1" noChangeArrowheads="1"/>
            </p:cNvSpPr>
            <p:nvPr/>
          </p:nvSpPr>
          <p:spPr bwMode="auto">
            <a:xfrm>
              <a:off x="1626" y="480"/>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26" name="Rectangle 103"/>
            <p:cNvSpPr>
              <a:spLocks noChangeAspect="1" noChangeArrowheads="1"/>
            </p:cNvSpPr>
            <p:nvPr/>
          </p:nvSpPr>
          <p:spPr bwMode="auto">
            <a:xfrm>
              <a:off x="1716" y="480"/>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27" name="Rectangle 104"/>
            <p:cNvSpPr>
              <a:spLocks noChangeAspect="1" noChangeArrowheads="1"/>
            </p:cNvSpPr>
            <p:nvPr/>
          </p:nvSpPr>
          <p:spPr bwMode="auto">
            <a:xfrm>
              <a:off x="1536" y="57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28" name="Rectangle 105"/>
            <p:cNvSpPr>
              <a:spLocks noChangeAspect="1" noChangeArrowheads="1"/>
            </p:cNvSpPr>
            <p:nvPr/>
          </p:nvSpPr>
          <p:spPr bwMode="auto">
            <a:xfrm>
              <a:off x="1626" y="57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29" name="Rectangle 106"/>
            <p:cNvSpPr>
              <a:spLocks noChangeAspect="1" noChangeArrowheads="1"/>
            </p:cNvSpPr>
            <p:nvPr/>
          </p:nvSpPr>
          <p:spPr bwMode="auto">
            <a:xfrm>
              <a:off x="1716" y="57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grpSp>
      <p:grpSp>
        <p:nvGrpSpPr>
          <p:cNvPr id="13" name="Group 119"/>
          <p:cNvGrpSpPr>
            <a:grpSpLocks noChangeAspect="1"/>
          </p:cNvGrpSpPr>
          <p:nvPr/>
        </p:nvGrpSpPr>
        <p:grpSpPr bwMode="auto">
          <a:xfrm>
            <a:off x="4610100" y="5486400"/>
            <a:ext cx="539750" cy="539750"/>
            <a:chOff x="720" y="480"/>
            <a:chExt cx="271" cy="271"/>
          </a:xfrm>
        </p:grpSpPr>
        <p:sp>
          <p:nvSpPr>
            <p:cNvPr id="19512" name="Rectangle 110"/>
            <p:cNvSpPr>
              <a:spLocks noChangeAspect="1" noChangeArrowheads="1"/>
            </p:cNvSpPr>
            <p:nvPr/>
          </p:nvSpPr>
          <p:spPr bwMode="auto">
            <a:xfrm>
              <a:off x="720" y="48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13" name="Rectangle 111"/>
            <p:cNvSpPr>
              <a:spLocks noChangeAspect="1" noChangeArrowheads="1"/>
            </p:cNvSpPr>
            <p:nvPr/>
          </p:nvSpPr>
          <p:spPr bwMode="auto">
            <a:xfrm>
              <a:off x="810" y="48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14" name="Rectangle 112"/>
            <p:cNvSpPr>
              <a:spLocks noChangeAspect="1" noChangeArrowheads="1"/>
            </p:cNvSpPr>
            <p:nvPr/>
          </p:nvSpPr>
          <p:spPr bwMode="auto">
            <a:xfrm>
              <a:off x="900" y="48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15" name="Rectangle 113"/>
            <p:cNvSpPr>
              <a:spLocks noChangeAspect="1" noChangeArrowheads="1"/>
            </p:cNvSpPr>
            <p:nvPr/>
          </p:nvSpPr>
          <p:spPr bwMode="auto">
            <a:xfrm>
              <a:off x="720" y="57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16" name="Rectangle 114"/>
            <p:cNvSpPr>
              <a:spLocks noChangeAspect="1" noChangeArrowheads="1"/>
            </p:cNvSpPr>
            <p:nvPr/>
          </p:nvSpPr>
          <p:spPr bwMode="auto">
            <a:xfrm>
              <a:off x="810" y="570"/>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17" name="Rectangle 115"/>
            <p:cNvSpPr>
              <a:spLocks noChangeAspect="1" noChangeArrowheads="1"/>
            </p:cNvSpPr>
            <p:nvPr/>
          </p:nvSpPr>
          <p:spPr bwMode="auto">
            <a:xfrm>
              <a:off x="900" y="57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18" name="Rectangle 116"/>
            <p:cNvSpPr>
              <a:spLocks noChangeAspect="1" noChangeArrowheads="1"/>
            </p:cNvSpPr>
            <p:nvPr/>
          </p:nvSpPr>
          <p:spPr bwMode="auto">
            <a:xfrm>
              <a:off x="720" y="66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19" name="Rectangle 117"/>
            <p:cNvSpPr>
              <a:spLocks noChangeAspect="1" noChangeArrowheads="1"/>
            </p:cNvSpPr>
            <p:nvPr/>
          </p:nvSpPr>
          <p:spPr bwMode="auto">
            <a:xfrm>
              <a:off x="810" y="66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20" name="Rectangle 118"/>
            <p:cNvSpPr>
              <a:spLocks noChangeAspect="1" noChangeArrowheads="1"/>
            </p:cNvSpPr>
            <p:nvPr/>
          </p:nvSpPr>
          <p:spPr bwMode="auto">
            <a:xfrm>
              <a:off x="900" y="660"/>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grpSp>
      <p:grpSp>
        <p:nvGrpSpPr>
          <p:cNvPr id="14" name="Group 151"/>
          <p:cNvGrpSpPr>
            <a:grpSpLocks noChangeAspect="1"/>
          </p:cNvGrpSpPr>
          <p:nvPr/>
        </p:nvGrpSpPr>
        <p:grpSpPr bwMode="auto">
          <a:xfrm>
            <a:off x="6315075" y="5486400"/>
            <a:ext cx="539750" cy="539750"/>
            <a:chOff x="528" y="480"/>
            <a:chExt cx="271" cy="271"/>
          </a:xfrm>
        </p:grpSpPr>
        <p:sp>
          <p:nvSpPr>
            <p:cNvPr id="19503" name="Rectangle 121"/>
            <p:cNvSpPr>
              <a:spLocks noChangeAspect="1" noChangeArrowheads="1"/>
            </p:cNvSpPr>
            <p:nvPr/>
          </p:nvSpPr>
          <p:spPr bwMode="auto">
            <a:xfrm>
              <a:off x="528" y="48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04" name="Rectangle 122"/>
            <p:cNvSpPr>
              <a:spLocks noChangeAspect="1" noChangeArrowheads="1"/>
            </p:cNvSpPr>
            <p:nvPr/>
          </p:nvSpPr>
          <p:spPr bwMode="auto">
            <a:xfrm>
              <a:off x="618" y="48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05" name="Rectangle 123"/>
            <p:cNvSpPr>
              <a:spLocks noChangeAspect="1" noChangeArrowheads="1"/>
            </p:cNvSpPr>
            <p:nvPr/>
          </p:nvSpPr>
          <p:spPr bwMode="auto">
            <a:xfrm>
              <a:off x="708" y="48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06" name="Rectangle 124"/>
            <p:cNvSpPr>
              <a:spLocks noChangeAspect="1" noChangeArrowheads="1"/>
            </p:cNvSpPr>
            <p:nvPr/>
          </p:nvSpPr>
          <p:spPr bwMode="auto">
            <a:xfrm>
              <a:off x="528" y="57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07" name="Rectangle 125"/>
            <p:cNvSpPr>
              <a:spLocks noChangeAspect="1" noChangeArrowheads="1"/>
            </p:cNvSpPr>
            <p:nvPr/>
          </p:nvSpPr>
          <p:spPr bwMode="auto">
            <a:xfrm>
              <a:off x="618" y="570"/>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08" name="Rectangle 126"/>
            <p:cNvSpPr>
              <a:spLocks noChangeAspect="1" noChangeArrowheads="1"/>
            </p:cNvSpPr>
            <p:nvPr/>
          </p:nvSpPr>
          <p:spPr bwMode="auto">
            <a:xfrm>
              <a:off x="708" y="57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09" name="Rectangle 127"/>
            <p:cNvSpPr>
              <a:spLocks noChangeAspect="1" noChangeArrowheads="1"/>
            </p:cNvSpPr>
            <p:nvPr/>
          </p:nvSpPr>
          <p:spPr bwMode="auto">
            <a:xfrm>
              <a:off x="528" y="660"/>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10" name="Rectangle 128"/>
            <p:cNvSpPr>
              <a:spLocks noChangeAspect="1" noChangeArrowheads="1"/>
            </p:cNvSpPr>
            <p:nvPr/>
          </p:nvSpPr>
          <p:spPr bwMode="auto">
            <a:xfrm>
              <a:off x="618" y="66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11" name="Rectangle 129"/>
            <p:cNvSpPr>
              <a:spLocks noChangeAspect="1" noChangeArrowheads="1"/>
            </p:cNvSpPr>
            <p:nvPr/>
          </p:nvSpPr>
          <p:spPr bwMode="auto">
            <a:xfrm>
              <a:off x="708" y="66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grpSp>
      <p:grpSp>
        <p:nvGrpSpPr>
          <p:cNvPr id="15" name="Group 131"/>
          <p:cNvGrpSpPr>
            <a:grpSpLocks noChangeAspect="1"/>
          </p:cNvGrpSpPr>
          <p:nvPr/>
        </p:nvGrpSpPr>
        <p:grpSpPr bwMode="auto">
          <a:xfrm>
            <a:off x="5448300" y="5486400"/>
            <a:ext cx="539750" cy="539750"/>
            <a:chOff x="528" y="480"/>
            <a:chExt cx="271" cy="271"/>
          </a:xfrm>
        </p:grpSpPr>
        <p:sp>
          <p:nvSpPr>
            <p:cNvPr id="19494" name="Rectangle 132"/>
            <p:cNvSpPr>
              <a:spLocks noChangeAspect="1" noChangeArrowheads="1"/>
            </p:cNvSpPr>
            <p:nvPr/>
          </p:nvSpPr>
          <p:spPr bwMode="auto">
            <a:xfrm>
              <a:off x="528" y="48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95" name="Rectangle 133"/>
            <p:cNvSpPr>
              <a:spLocks noChangeAspect="1" noChangeArrowheads="1"/>
            </p:cNvSpPr>
            <p:nvPr/>
          </p:nvSpPr>
          <p:spPr bwMode="auto">
            <a:xfrm>
              <a:off x="618" y="48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96" name="Rectangle 134"/>
            <p:cNvSpPr>
              <a:spLocks noChangeAspect="1" noChangeArrowheads="1"/>
            </p:cNvSpPr>
            <p:nvPr/>
          </p:nvSpPr>
          <p:spPr bwMode="auto">
            <a:xfrm>
              <a:off x="708" y="48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97" name="Rectangle 135"/>
            <p:cNvSpPr>
              <a:spLocks noChangeAspect="1" noChangeArrowheads="1"/>
            </p:cNvSpPr>
            <p:nvPr/>
          </p:nvSpPr>
          <p:spPr bwMode="auto">
            <a:xfrm>
              <a:off x="528" y="57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98" name="Rectangle 136"/>
            <p:cNvSpPr>
              <a:spLocks noChangeAspect="1" noChangeArrowheads="1"/>
            </p:cNvSpPr>
            <p:nvPr/>
          </p:nvSpPr>
          <p:spPr bwMode="auto">
            <a:xfrm>
              <a:off x="618" y="570"/>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499" name="Rectangle 137"/>
            <p:cNvSpPr>
              <a:spLocks noChangeAspect="1" noChangeArrowheads="1"/>
            </p:cNvSpPr>
            <p:nvPr/>
          </p:nvSpPr>
          <p:spPr bwMode="auto">
            <a:xfrm>
              <a:off x="708" y="57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00" name="Rectangle 138"/>
            <p:cNvSpPr>
              <a:spLocks noChangeAspect="1" noChangeArrowheads="1"/>
            </p:cNvSpPr>
            <p:nvPr/>
          </p:nvSpPr>
          <p:spPr bwMode="auto">
            <a:xfrm>
              <a:off x="528" y="66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501" name="Rectangle 139"/>
            <p:cNvSpPr>
              <a:spLocks noChangeAspect="1" noChangeArrowheads="1"/>
            </p:cNvSpPr>
            <p:nvPr/>
          </p:nvSpPr>
          <p:spPr bwMode="auto">
            <a:xfrm>
              <a:off x="618" y="660"/>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502" name="Rectangle 140"/>
            <p:cNvSpPr>
              <a:spLocks noChangeAspect="1" noChangeArrowheads="1"/>
            </p:cNvSpPr>
            <p:nvPr/>
          </p:nvSpPr>
          <p:spPr bwMode="auto">
            <a:xfrm>
              <a:off x="708" y="660"/>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grpSp>
      <p:grpSp>
        <p:nvGrpSpPr>
          <p:cNvPr id="16" name="Group 163"/>
          <p:cNvGrpSpPr>
            <a:grpSpLocks noChangeAspect="1"/>
          </p:cNvGrpSpPr>
          <p:nvPr/>
        </p:nvGrpSpPr>
        <p:grpSpPr bwMode="auto">
          <a:xfrm>
            <a:off x="8001000" y="5486400"/>
            <a:ext cx="539750" cy="539750"/>
            <a:chOff x="528" y="384"/>
            <a:chExt cx="271" cy="271"/>
          </a:xfrm>
        </p:grpSpPr>
        <p:sp>
          <p:nvSpPr>
            <p:cNvPr id="19485" name="Rectangle 142"/>
            <p:cNvSpPr>
              <a:spLocks noChangeAspect="1" noChangeArrowheads="1"/>
            </p:cNvSpPr>
            <p:nvPr/>
          </p:nvSpPr>
          <p:spPr bwMode="auto">
            <a:xfrm>
              <a:off x="528" y="384"/>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486" name="Rectangle 143"/>
            <p:cNvSpPr>
              <a:spLocks noChangeAspect="1" noChangeArrowheads="1"/>
            </p:cNvSpPr>
            <p:nvPr/>
          </p:nvSpPr>
          <p:spPr bwMode="auto">
            <a:xfrm>
              <a:off x="618" y="38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87" name="Rectangle 144"/>
            <p:cNvSpPr>
              <a:spLocks noChangeAspect="1" noChangeArrowheads="1"/>
            </p:cNvSpPr>
            <p:nvPr/>
          </p:nvSpPr>
          <p:spPr bwMode="auto">
            <a:xfrm>
              <a:off x="708" y="38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88" name="Rectangle 145"/>
            <p:cNvSpPr>
              <a:spLocks noChangeAspect="1" noChangeArrowheads="1"/>
            </p:cNvSpPr>
            <p:nvPr/>
          </p:nvSpPr>
          <p:spPr bwMode="auto">
            <a:xfrm>
              <a:off x="528" y="47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89" name="Rectangle 146"/>
            <p:cNvSpPr>
              <a:spLocks noChangeAspect="1" noChangeArrowheads="1"/>
            </p:cNvSpPr>
            <p:nvPr/>
          </p:nvSpPr>
          <p:spPr bwMode="auto">
            <a:xfrm>
              <a:off x="618" y="474"/>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490" name="Rectangle 147"/>
            <p:cNvSpPr>
              <a:spLocks noChangeAspect="1" noChangeArrowheads="1"/>
            </p:cNvSpPr>
            <p:nvPr/>
          </p:nvSpPr>
          <p:spPr bwMode="auto">
            <a:xfrm>
              <a:off x="708" y="47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91" name="Rectangle 148"/>
            <p:cNvSpPr>
              <a:spLocks noChangeAspect="1" noChangeArrowheads="1"/>
            </p:cNvSpPr>
            <p:nvPr/>
          </p:nvSpPr>
          <p:spPr bwMode="auto">
            <a:xfrm>
              <a:off x="528" y="56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92" name="Rectangle 149"/>
            <p:cNvSpPr>
              <a:spLocks noChangeAspect="1" noChangeArrowheads="1"/>
            </p:cNvSpPr>
            <p:nvPr/>
          </p:nvSpPr>
          <p:spPr bwMode="auto">
            <a:xfrm>
              <a:off x="618" y="56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93" name="Rectangle 150"/>
            <p:cNvSpPr>
              <a:spLocks noChangeAspect="1" noChangeArrowheads="1"/>
            </p:cNvSpPr>
            <p:nvPr/>
          </p:nvSpPr>
          <p:spPr bwMode="auto">
            <a:xfrm>
              <a:off x="708" y="56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grpSp>
      <p:grpSp>
        <p:nvGrpSpPr>
          <p:cNvPr id="17" name="Group 162"/>
          <p:cNvGrpSpPr>
            <a:grpSpLocks noChangeAspect="1"/>
          </p:cNvGrpSpPr>
          <p:nvPr/>
        </p:nvGrpSpPr>
        <p:grpSpPr bwMode="auto">
          <a:xfrm>
            <a:off x="7153275" y="5486400"/>
            <a:ext cx="539750" cy="539750"/>
            <a:chOff x="768" y="624"/>
            <a:chExt cx="271" cy="271"/>
          </a:xfrm>
        </p:grpSpPr>
        <p:sp>
          <p:nvSpPr>
            <p:cNvPr id="19476" name="Rectangle 153"/>
            <p:cNvSpPr>
              <a:spLocks noChangeAspect="1" noChangeArrowheads="1"/>
            </p:cNvSpPr>
            <p:nvPr/>
          </p:nvSpPr>
          <p:spPr bwMode="auto">
            <a:xfrm>
              <a:off x="768" y="62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77" name="Rectangle 154"/>
            <p:cNvSpPr>
              <a:spLocks noChangeAspect="1" noChangeArrowheads="1"/>
            </p:cNvSpPr>
            <p:nvPr/>
          </p:nvSpPr>
          <p:spPr bwMode="auto">
            <a:xfrm>
              <a:off x="858" y="62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78" name="Rectangle 155"/>
            <p:cNvSpPr>
              <a:spLocks noChangeAspect="1" noChangeArrowheads="1"/>
            </p:cNvSpPr>
            <p:nvPr/>
          </p:nvSpPr>
          <p:spPr bwMode="auto">
            <a:xfrm>
              <a:off x="948" y="62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79" name="Rectangle 156"/>
            <p:cNvSpPr>
              <a:spLocks noChangeAspect="1" noChangeArrowheads="1"/>
            </p:cNvSpPr>
            <p:nvPr/>
          </p:nvSpPr>
          <p:spPr bwMode="auto">
            <a:xfrm>
              <a:off x="768" y="714"/>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480" name="Rectangle 157"/>
            <p:cNvSpPr>
              <a:spLocks noChangeAspect="1" noChangeArrowheads="1"/>
            </p:cNvSpPr>
            <p:nvPr/>
          </p:nvSpPr>
          <p:spPr bwMode="auto">
            <a:xfrm>
              <a:off x="858" y="714"/>
              <a:ext cx="91" cy="91"/>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9481" name="Rectangle 158"/>
            <p:cNvSpPr>
              <a:spLocks noChangeAspect="1" noChangeArrowheads="1"/>
            </p:cNvSpPr>
            <p:nvPr/>
          </p:nvSpPr>
          <p:spPr bwMode="auto">
            <a:xfrm>
              <a:off x="948" y="71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82" name="Rectangle 159"/>
            <p:cNvSpPr>
              <a:spLocks noChangeAspect="1" noChangeArrowheads="1"/>
            </p:cNvSpPr>
            <p:nvPr/>
          </p:nvSpPr>
          <p:spPr bwMode="auto">
            <a:xfrm>
              <a:off x="768" y="80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83" name="Rectangle 160"/>
            <p:cNvSpPr>
              <a:spLocks noChangeAspect="1" noChangeArrowheads="1"/>
            </p:cNvSpPr>
            <p:nvPr/>
          </p:nvSpPr>
          <p:spPr bwMode="auto">
            <a:xfrm>
              <a:off x="858" y="80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sp>
          <p:nvSpPr>
            <p:cNvPr id="19484" name="Rectangle 161"/>
            <p:cNvSpPr>
              <a:spLocks noChangeAspect="1" noChangeArrowheads="1"/>
            </p:cNvSpPr>
            <p:nvPr/>
          </p:nvSpPr>
          <p:spPr bwMode="auto">
            <a:xfrm>
              <a:off x="948" y="804"/>
              <a:ext cx="91" cy="91"/>
            </a:xfrm>
            <a:prstGeom prst="rect">
              <a:avLst/>
            </a:prstGeom>
            <a:solidFill>
              <a:srgbClr val="CC66FF"/>
            </a:solidFill>
            <a:ln w="9525">
              <a:solidFill>
                <a:schemeClr val="tx1"/>
              </a:solidFill>
              <a:miter lim="800000"/>
              <a:headEnd/>
              <a:tailEnd/>
            </a:ln>
          </p:spPr>
          <p:txBody>
            <a:bodyPr wrap="none" anchor="ctr"/>
            <a:lstStyle/>
            <a:p>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3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63197"/>
                                        </p:tgtEl>
                                        <p:attrNameLst>
                                          <p:attrName>style.visibility</p:attrName>
                                        </p:attrNameLst>
                                      </p:cBhvr>
                                      <p:to>
                                        <p:strVal val="visible"/>
                                      </p:to>
                                    </p:set>
                                    <p:animEffect transition="in" filter="blinds(horizontal)">
                                      <p:cBhvr>
                                        <p:cTn id="21" dur="500"/>
                                        <p:tgtEl>
                                          <p:spTgt spid="26319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0-#ppt_w/2"/>
                                          </p:val>
                                        </p:tav>
                                        <p:tav tm="100000">
                                          <p:val>
                                            <p:strVal val="#ppt_x"/>
                                          </p:val>
                                        </p:tav>
                                      </p:tavLst>
                                    </p:anim>
                                    <p:anim calcmode="lin" valueType="num">
                                      <p:cBhvr additive="base">
                                        <p:cTn id="4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3198"/>
                                        </p:tgtEl>
                                        <p:attrNameLst>
                                          <p:attrName>style.visibility</p:attrName>
                                        </p:attrNameLst>
                                      </p:cBhvr>
                                      <p:to>
                                        <p:strVal val="visible"/>
                                      </p:to>
                                    </p:set>
                                    <p:animEffect transition="in" filter="blinds(horizontal)">
                                      <p:cBhvr>
                                        <p:cTn id="52" dur="500"/>
                                        <p:tgtEl>
                                          <p:spTgt spid="26319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linds(horizontal)">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linds(horizontal)">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blinds(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linds(horizontal)">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blinds(horizontal)">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blinds(horizontal)">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blinds(horizontal)">
                                      <p:cBhvr>
                                        <p:cTn id="9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P spid="263197" grpId="0" animBg="1"/>
      <p:bldP spid="26319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a:xfrm>
            <a:off x="900113" y="692150"/>
            <a:ext cx="1881187" cy="663575"/>
          </a:xfrm>
        </p:spPr>
        <p:txBody>
          <a:bodyPr/>
          <a:lstStyle/>
          <a:p>
            <a:pPr eaLnBrk="1" hangingPunct="1"/>
            <a:r>
              <a:rPr lang="zh-CN" altLang="en-US" sz="3600">
                <a:latin typeface="黑体" pitchFamily="2" charset="-122"/>
                <a:ea typeface="黑体" pitchFamily="2" charset="-122"/>
              </a:rPr>
              <a:t>连通域</a:t>
            </a:r>
          </a:p>
        </p:txBody>
      </p:sp>
      <p:sp>
        <p:nvSpPr>
          <p:cNvPr id="264195" name="Rectangle 1027"/>
          <p:cNvSpPr>
            <a:spLocks noGrp="1" noChangeArrowheads="1"/>
          </p:cNvSpPr>
          <p:nvPr>
            <p:ph type="body" idx="1"/>
          </p:nvPr>
        </p:nvSpPr>
        <p:spPr>
          <a:xfrm>
            <a:off x="827088" y="1844675"/>
            <a:ext cx="6985000" cy="1368425"/>
          </a:xfrm>
        </p:spPr>
        <p:txBody>
          <a:bodyPr/>
          <a:lstStyle/>
          <a:p>
            <a:pPr eaLnBrk="1" hangingPunct="1">
              <a:lnSpc>
                <a:spcPct val="120000"/>
              </a:lnSpc>
              <a:buClr>
                <a:schemeClr val="tx2"/>
              </a:buClr>
              <a:buFont typeface="Wingdings" pitchFamily="2" charset="2"/>
              <a:buChar char="n"/>
            </a:pPr>
            <a:r>
              <a:rPr lang="zh-CN" altLang="en-US">
                <a:latin typeface="黑体" pitchFamily="2" charset="-122"/>
                <a:ea typeface="黑体" pitchFamily="2" charset="-122"/>
              </a:rPr>
              <a:t>将相互连在一起的黑色像素的集合称为一个连通域。</a:t>
            </a:r>
            <a:endParaRPr lang="zh-CN" altLang="en-US" b="1">
              <a:latin typeface="黑体" pitchFamily="2" charset="-122"/>
              <a:ea typeface="黑体" pitchFamily="2" charset="-122"/>
            </a:endParaRPr>
          </a:p>
        </p:txBody>
      </p:sp>
      <p:grpSp>
        <p:nvGrpSpPr>
          <p:cNvPr id="2" name="Group 1174"/>
          <p:cNvGrpSpPr>
            <a:grpSpLocks noChangeAspect="1"/>
          </p:cNvGrpSpPr>
          <p:nvPr/>
        </p:nvGrpSpPr>
        <p:grpSpPr bwMode="auto">
          <a:xfrm>
            <a:off x="1547813" y="3284538"/>
            <a:ext cx="1439862" cy="1439862"/>
            <a:chOff x="1056" y="2448"/>
            <a:chExt cx="676" cy="676"/>
          </a:xfrm>
        </p:grpSpPr>
        <p:sp>
          <p:nvSpPr>
            <p:cNvPr id="20490" name="Rectangle 1055"/>
            <p:cNvSpPr>
              <a:spLocks noChangeAspect="1" noChangeArrowheads="1"/>
            </p:cNvSpPr>
            <p:nvPr/>
          </p:nvSpPr>
          <p:spPr bwMode="auto">
            <a:xfrm>
              <a:off x="1056"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491" name="Rectangle 1056"/>
            <p:cNvSpPr>
              <a:spLocks noChangeAspect="1" noChangeArrowheads="1"/>
            </p:cNvSpPr>
            <p:nvPr/>
          </p:nvSpPr>
          <p:spPr bwMode="auto">
            <a:xfrm>
              <a:off x="1169" y="2448"/>
              <a:ext cx="114" cy="114"/>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20492" name="Rectangle 1057"/>
            <p:cNvSpPr>
              <a:spLocks noChangeAspect="1" noChangeArrowheads="1"/>
            </p:cNvSpPr>
            <p:nvPr/>
          </p:nvSpPr>
          <p:spPr bwMode="auto">
            <a:xfrm>
              <a:off x="128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493" name="Rectangle 1058"/>
            <p:cNvSpPr>
              <a:spLocks noChangeAspect="1" noChangeArrowheads="1"/>
            </p:cNvSpPr>
            <p:nvPr/>
          </p:nvSpPr>
          <p:spPr bwMode="auto">
            <a:xfrm>
              <a:off x="1056"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494" name="Rectangle 1059"/>
            <p:cNvSpPr>
              <a:spLocks noChangeAspect="1" noChangeArrowheads="1"/>
            </p:cNvSpPr>
            <p:nvPr/>
          </p:nvSpPr>
          <p:spPr bwMode="auto">
            <a:xfrm>
              <a:off x="1169" y="2561"/>
              <a:ext cx="114" cy="114"/>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20495" name="Rectangle 1060"/>
            <p:cNvSpPr>
              <a:spLocks noChangeAspect="1" noChangeArrowheads="1"/>
            </p:cNvSpPr>
            <p:nvPr/>
          </p:nvSpPr>
          <p:spPr bwMode="auto">
            <a:xfrm>
              <a:off x="1282"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496" name="Rectangle 1061"/>
            <p:cNvSpPr>
              <a:spLocks noChangeAspect="1" noChangeArrowheads="1"/>
            </p:cNvSpPr>
            <p:nvPr/>
          </p:nvSpPr>
          <p:spPr bwMode="auto">
            <a:xfrm>
              <a:off x="1056"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497" name="Rectangle 1062"/>
            <p:cNvSpPr>
              <a:spLocks noChangeAspect="1" noChangeArrowheads="1"/>
            </p:cNvSpPr>
            <p:nvPr/>
          </p:nvSpPr>
          <p:spPr bwMode="auto">
            <a:xfrm>
              <a:off x="1169"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498" name="Rectangle 1063"/>
            <p:cNvSpPr>
              <a:spLocks noChangeAspect="1" noChangeArrowheads="1"/>
            </p:cNvSpPr>
            <p:nvPr/>
          </p:nvSpPr>
          <p:spPr bwMode="auto">
            <a:xfrm>
              <a:off x="1282" y="2674"/>
              <a:ext cx="114" cy="114"/>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20499" name="Rectangle 1065"/>
            <p:cNvSpPr>
              <a:spLocks noChangeAspect="1" noChangeArrowheads="1"/>
            </p:cNvSpPr>
            <p:nvPr/>
          </p:nvSpPr>
          <p:spPr bwMode="auto">
            <a:xfrm>
              <a:off x="139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00" name="Rectangle 1066"/>
            <p:cNvSpPr>
              <a:spLocks noChangeAspect="1" noChangeArrowheads="1"/>
            </p:cNvSpPr>
            <p:nvPr/>
          </p:nvSpPr>
          <p:spPr bwMode="auto">
            <a:xfrm>
              <a:off x="1505"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01" name="Rectangle 1067"/>
            <p:cNvSpPr>
              <a:spLocks noChangeAspect="1" noChangeArrowheads="1"/>
            </p:cNvSpPr>
            <p:nvPr/>
          </p:nvSpPr>
          <p:spPr bwMode="auto">
            <a:xfrm>
              <a:off x="1618"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02" name="Rectangle 1068"/>
            <p:cNvSpPr>
              <a:spLocks noChangeAspect="1" noChangeArrowheads="1"/>
            </p:cNvSpPr>
            <p:nvPr/>
          </p:nvSpPr>
          <p:spPr bwMode="auto">
            <a:xfrm>
              <a:off x="1392" y="2561"/>
              <a:ext cx="114" cy="114"/>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20503" name="Rectangle 1069"/>
            <p:cNvSpPr>
              <a:spLocks noChangeAspect="1" noChangeArrowheads="1"/>
            </p:cNvSpPr>
            <p:nvPr/>
          </p:nvSpPr>
          <p:spPr bwMode="auto">
            <a:xfrm>
              <a:off x="1505" y="2561"/>
              <a:ext cx="114" cy="114"/>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20504" name="Rectangle 1070"/>
            <p:cNvSpPr>
              <a:spLocks noChangeAspect="1" noChangeArrowheads="1"/>
            </p:cNvSpPr>
            <p:nvPr/>
          </p:nvSpPr>
          <p:spPr bwMode="auto">
            <a:xfrm>
              <a:off x="1618"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05" name="Rectangle 1071"/>
            <p:cNvSpPr>
              <a:spLocks noChangeAspect="1" noChangeArrowheads="1"/>
            </p:cNvSpPr>
            <p:nvPr/>
          </p:nvSpPr>
          <p:spPr bwMode="auto">
            <a:xfrm>
              <a:off x="1392"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06" name="Rectangle 1072"/>
            <p:cNvSpPr>
              <a:spLocks noChangeAspect="1" noChangeArrowheads="1"/>
            </p:cNvSpPr>
            <p:nvPr/>
          </p:nvSpPr>
          <p:spPr bwMode="auto">
            <a:xfrm>
              <a:off x="1505"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07" name="Rectangle 1073"/>
            <p:cNvSpPr>
              <a:spLocks noChangeAspect="1" noChangeArrowheads="1"/>
            </p:cNvSpPr>
            <p:nvPr/>
          </p:nvSpPr>
          <p:spPr bwMode="auto">
            <a:xfrm>
              <a:off x="1618"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08" name="Rectangle 1075"/>
            <p:cNvSpPr>
              <a:spLocks noChangeAspect="1" noChangeArrowheads="1"/>
            </p:cNvSpPr>
            <p:nvPr/>
          </p:nvSpPr>
          <p:spPr bwMode="auto">
            <a:xfrm>
              <a:off x="1056"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09" name="Rectangle 1076"/>
            <p:cNvSpPr>
              <a:spLocks noChangeAspect="1" noChangeArrowheads="1"/>
            </p:cNvSpPr>
            <p:nvPr/>
          </p:nvSpPr>
          <p:spPr bwMode="auto">
            <a:xfrm>
              <a:off x="1169"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10" name="Rectangle 1077"/>
            <p:cNvSpPr>
              <a:spLocks noChangeAspect="1" noChangeArrowheads="1"/>
            </p:cNvSpPr>
            <p:nvPr/>
          </p:nvSpPr>
          <p:spPr bwMode="auto">
            <a:xfrm>
              <a:off x="128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11" name="Rectangle 1078"/>
            <p:cNvSpPr>
              <a:spLocks noChangeAspect="1" noChangeArrowheads="1"/>
            </p:cNvSpPr>
            <p:nvPr/>
          </p:nvSpPr>
          <p:spPr bwMode="auto">
            <a:xfrm>
              <a:off x="1056"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12" name="Rectangle 1079"/>
            <p:cNvSpPr>
              <a:spLocks noChangeAspect="1" noChangeArrowheads="1"/>
            </p:cNvSpPr>
            <p:nvPr/>
          </p:nvSpPr>
          <p:spPr bwMode="auto">
            <a:xfrm>
              <a:off x="1169" y="2897"/>
              <a:ext cx="114" cy="114"/>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20513" name="Rectangle 1080"/>
            <p:cNvSpPr>
              <a:spLocks noChangeAspect="1" noChangeArrowheads="1"/>
            </p:cNvSpPr>
            <p:nvPr/>
          </p:nvSpPr>
          <p:spPr bwMode="auto">
            <a:xfrm>
              <a:off x="1282" y="2897"/>
              <a:ext cx="114" cy="114"/>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20514" name="Rectangle 1081"/>
            <p:cNvSpPr>
              <a:spLocks noChangeAspect="1" noChangeArrowheads="1"/>
            </p:cNvSpPr>
            <p:nvPr/>
          </p:nvSpPr>
          <p:spPr bwMode="auto">
            <a:xfrm>
              <a:off x="1056"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15" name="Rectangle 1082"/>
            <p:cNvSpPr>
              <a:spLocks noChangeAspect="1" noChangeArrowheads="1"/>
            </p:cNvSpPr>
            <p:nvPr/>
          </p:nvSpPr>
          <p:spPr bwMode="auto">
            <a:xfrm>
              <a:off x="1169" y="3010"/>
              <a:ext cx="114" cy="114"/>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20516" name="Rectangle 1083"/>
            <p:cNvSpPr>
              <a:spLocks noChangeAspect="1" noChangeArrowheads="1"/>
            </p:cNvSpPr>
            <p:nvPr/>
          </p:nvSpPr>
          <p:spPr bwMode="auto">
            <a:xfrm>
              <a:off x="1282"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17" name="Rectangle 1085"/>
            <p:cNvSpPr>
              <a:spLocks noChangeAspect="1" noChangeArrowheads="1"/>
            </p:cNvSpPr>
            <p:nvPr/>
          </p:nvSpPr>
          <p:spPr bwMode="auto">
            <a:xfrm>
              <a:off x="139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18" name="Rectangle 1086"/>
            <p:cNvSpPr>
              <a:spLocks noChangeAspect="1" noChangeArrowheads="1"/>
            </p:cNvSpPr>
            <p:nvPr/>
          </p:nvSpPr>
          <p:spPr bwMode="auto">
            <a:xfrm>
              <a:off x="1505"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19" name="Rectangle 1087"/>
            <p:cNvSpPr>
              <a:spLocks noChangeAspect="1" noChangeArrowheads="1"/>
            </p:cNvSpPr>
            <p:nvPr/>
          </p:nvSpPr>
          <p:spPr bwMode="auto">
            <a:xfrm>
              <a:off x="1618"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20" name="Rectangle 1088"/>
            <p:cNvSpPr>
              <a:spLocks noChangeAspect="1" noChangeArrowheads="1"/>
            </p:cNvSpPr>
            <p:nvPr/>
          </p:nvSpPr>
          <p:spPr bwMode="auto">
            <a:xfrm>
              <a:off x="1392"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21" name="Rectangle 1089"/>
            <p:cNvSpPr>
              <a:spLocks noChangeAspect="1" noChangeArrowheads="1"/>
            </p:cNvSpPr>
            <p:nvPr/>
          </p:nvSpPr>
          <p:spPr bwMode="auto">
            <a:xfrm>
              <a:off x="1505" y="2897"/>
              <a:ext cx="114" cy="114"/>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20522" name="Rectangle 1090"/>
            <p:cNvSpPr>
              <a:spLocks noChangeAspect="1" noChangeArrowheads="1"/>
            </p:cNvSpPr>
            <p:nvPr/>
          </p:nvSpPr>
          <p:spPr bwMode="auto">
            <a:xfrm>
              <a:off x="1618" y="2897"/>
              <a:ext cx="114" cy="114"/>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20523" name="Rectangle 1091"/>
            <p:cNvSpPr>
              <a:spLocks noChangeAspect="1" noChangeArrowheads="1"/>
            </p:cNvSpPr>
            <p:nvPr/>
          </p:nvSpPr>
          <p:spPr bwMode="auto">
            <a:xfrm>
              <a:off x="1392" y="3010"/>
              <a:ext cx="114" cy="114"/>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20524" name="Rectangle 1092"/>
            <p:cNvSpPr>
              <a:spLocks noChangeAspect="1" noChangeArrowheads="1"/>
            </p:cNvSpPr>
            <p:nvPr/>
          </p:nvSpPr>
          <p:spPr bwMode="auto">
            <a:xfrm>
              <a:off x="1505"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25" name="Rectangle 1093"/>
            <p:cNvSpPr>
              <a:spLocks noChangeAspect="1" noChangeArrowheads="1"/>
            </p:cNvSpPr>
            <p:nvPr/>
          </p:nvSpPr>
          <p:spPr bwMode="auto">
            <a:xfrm>
              <a:off x="1618"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
        <p:nvSpPr>
          <p:cNvPr id="264343" name="Rectangle 1175"/>
          <p:cNvSpPr>
            <a:spLocks noChangeArrowheads="1"/>
          </p:cNvSpPr>
          <p:nvPr/>
        </p:nvSpPr>
        <p:spPr bwMode="auto">
          <a:xfrm>
            <a:off x="1782763" y="3519488"/>
            <a:ext cx="719137" cy="719137"/>
          </a:xfrm>
          <a:prstGeom prst="rect">
            <a:avLst/>
          </a:prstGeom>
          <a:noFill/>
          <a:ln w="19050">
            <a:solidFill>
              <a:srgbClr val="3333FF"/>
            </a:solidFill>
            <a:miter lim="800000"/>
            <a:headEnd/>
            <a:tailEnd/>
          </a:ln>
        </p:spPr>
        <p:txBody>
          <a:bodyPr wrap="none" anchor="ctr"/>
          <a:lstStyle/>
          <a:p>
            <a:endParaRPr lang="zh-CN" altLang="en-US"/>
          </a:p>
        </p:txBody>
      </p:sp>
      <p:sp>
        <p:nvSpPr>
          <p:cNvPr id="264344" name="Rectangle 1176"/>
          <p:cNvSpPr>
            <a:spLocks noChangeArrowheads="1"/>
          </p:cNvSpPr>
          <p:nvPr/>
        </p:nvSpPr>
        <p:spPr bwMode="auto">
          <a:xfrm>
            <a:off x="2024063" y="4005263"/>
            <a:ext cx="719137" cy="719137"/>
          </a:xfrm>
          <a:prstGeom prst="rect">
            <a:avLst/>
          </a:prstGeom>
          <a:noFill/>
          <a:ln w="19050">
            <a:solidFill>
              <a:srgbClr val="3333FF"/>
            </a:solidFill>
            <a:miter lim="800000"/>
            <a:headEnd/>
            <a:tailEnd/>
          </a:ln>
        </p:spPr>
        <p:txBody>
          <a:bodyPr wrap="none" anchor="ctr"/>
          <a:lstStyle/>
          <a:p>
            <a:endParaRPr lang="zh-CN" altLang="en-US"/>
          </a:p>
        </p:txBody>
      </p:sp>
      <p:sp>
        <p:nvSpPr>
          <p:cNvPr id="264345" name="Text Box 1177"/>
          <p:cNvSpPr txBox="1">
            <a:spLocks noChangeArrowheads="1"/>
          </p:cNvSpPr>
          <p:nvPr/>
        </p:nvSpPr>
        <p:spPr bwMode="auto">
          <a:xfrm>
            <a:off x="4119563" y="3462338"/>
            <a:ext cx="4495800" cy="457200"/>
          </a:xfrm>
          <a:prstGeom prst="rect">
            <a:avLst/>
          </a:prstGeom>
          <a:noFill/>
          <a:ln w="9525">
            <a:noFill/>
            <a:miter lim="800000"/>
            <a:headEnd/>
            <a:tailEnd/>
          </a:ln>
        </p:spPr>
        <p:txBody>
          <a:bodyPr>
            <a:spAutoFit/>
          </a:bodyPr>
          <a:lstStyle/>
          <a:p>
            <a:pPr>
              <a:spcBef>
                <a:spcPct val="50000"/>
              </a:spcBef>
              <a:buFontTx/>
              <a:buChar char="•"/>
            </a:pPr>
            <a:r>
              <a:rPr kumimoji="1" lang="en-US" altLang="zh-CN" sz="2400">
                <a:latin typeface="黑体" pitchFamily="2" charset="-122"/>
                <a:ea typeface="黑体" pitchFamily="2" charset="-122"/>
              </a:rPr>
              <a:t> </a:t>
            </a:r>
            <a:r>
              <a:rPr kumimoji="1" lang="zh-CN" altLang="en-US" sz="2400">
                <a:latin typeface="黑体" pitchFamily="2" charset="-122"/>
                <a:ea typeface="黑体" pitchFamily="2" charset="-122"/>
              </a:rPr>
              <a:t>四接连意义下为</a:t>
            </a:r>
            <a:r>
              <a:rPr kumimoji="1" lang="en-US" altLang="zh-CN" sz="2400">
                <a:latin typeface="黑体" pitchFamily="2" charset="-122"/>
                <a:ea typeface="黑体" pitchFamily="2" charset="-122"/>
              </a:rPr>
              <a:t>6</a:t>
            </a:r>
            <a:r>
              <a:rPr kumimoji="1" lang="zh-CN" altLang="en-US" sz="2400">
                <a:latin typeface="黑体" pitchFamily="2" charset="-122"/>
                <a:ea typeface="黑体" pitchFamily="2" charset="-122"/>
              </a:rPr>
              <a:t>个连通域。</a:t>
            </a:r>
          </a:p>
        </p:txBody>
      </p:sp>
      <p:sp>
        <p:nvSpPr>
          <p:cNvPr id="264346" name="Text Box 1178"/>
          <p:cNvSpPr txBox="1">
            <a:spLocks noChangeArrowheads="1"/>
          </p:cNvSpPr>
          <p:nvPr/>
        </p:nvSpPr>
        <p:spPr bwMode="auto">
          <a:xfrm>
            <a:off x="4195763" y="4071938"/>
            <a:ext cx="4495800" cy="457200"/>
          </a:xfrm>
          <a:prstGeom prst="rect">
            <a:avLst/>
          </a:prstGeom>
          <a:noFill/>
          <a:ln w="9525">
            <a:noFill/>
            <a:miter lim="800000"/>
            <a:headEnd/>
            <a:tailEnd/>
          </a:ln>
        </p:spPr>
        <p:txBody>
          <a:bodyPr>
            <a:spAutoFit/>
          </a:bodyPr>
          <a:lstStyle/>
          <a:p>
            <a:pPr>
              <a:spcBef>
                <a:spcPct val="50000"/>
              </a:spcBef>
              <a:buFontTx/>
              <a:buChar char="•"/>
            </a:pPr>
            <a:r>
              <a:rPr kumimoji="1" lang="en-US" altLang="zh-CN" sz="2400">
                <a:latin typeface="黑体" pitchFamily="2" charset="-122"/>
                <a:ea typeface="黑体" pitchFamily="2" charset="-122"/>
              </a:rPr>
              <a:t> </a:t>
            </a:r>
            <a:r>
              <a:rPr kumimoji="1" lang="zh-CN" altLang="en-US" sz="2400">
                <a:latin typeface="黑体" pitchFamily="2" charset="-122"/>
                <a:ea typeface="黑体" pitchFamily="2" charset="-122"/>
              </a:rPr>
              <a:t>八接连意义下为</a:t>
            </a:r>
            <a:r>
              <a:rPr kumimoji="1" lang="en-US" altLang="zh-CN" sz="2400">
                <a:latin typeface="黑体" pitchFamily="2" charset="-122"/>
                <a:ea typeface="黑体" pitchFamily="2" charset="-122"/>
              </a:rPr>
              <a:t>2</a:t>
            </a:r>
            <a:r>
              <a:rPr kumimoji="1" lang="zh-CN" altLang="en-US" sz="2400">
                <a:latin typeface="黑体" pitchFamily="2" charset="-122"/>
                <a:ea typeface="黑体" pitchFamily="2" charset="-122"/>
              </a:rPr>
              <a:t>个连通域。</a:t>
            </a:r>
          </a:p>
        </p:txBody>
      </p:sp>
      <p:sp>
        <p:nvSpPr>
          <p:cNvPr id="264347" name="Text Box 1179"/>
          <p:cNvSpPr txBox="1">
            <a:spLocks noChangeArrowheads="1"/>
          </p:cNvSpPr>
          <p:nvPr/>
        </p:nvSpPr>
        <p:spPr bwMode="auto">
          <a:xfrm>
            <a:off x="684213" y="5445125"/>
            <a:ext cx="7924800" cy="434975"/>
          </a:xfrm>
          <a:prstGeom prst="rect">
            <a:avLst/>
          </a:prstGeom>
          <a:solidFill>
            <a:srgbClr val="FFE1FF"/>
          </a:solidFill>
          <a:ln w="38100" cmpd="dbl">
            <a:solidFill>
              <a:srgbClr val="3333FF"/>
            </a:solidFill>
            <a:miter lim="800000"/>
            <a:headEnd/>
            <a:tailEnd/>
          </a:ln>
        </p:spPr>
        <p:txBody>
          <a:bodyPr>
            <a:spAutoFit/>
          </a:bodyPr>
          <a:lstStyle/>
          <a:p>
            <a:pPr>
              <a:spcBef>
                <a:spcPct val="50000"/>
              </a:spcBef>
            </a:pPr>
            <a:r>
              <a:rPr kumimoji="1" lang="zh-CN" altLang="en-US" sz="2000">
                <a:latin typeface="Times New Roman" pitchFamily="18" charset="0"/>
                <a:ea typeface="黑体" pitchFamily="2" charset="-122"/>
              </a:rPr>
              <a:t>可以看到，通过统计</a:t>
            </a:r>
            <a:r>
              <a:rPr kumimoji="1" lang="zh-CN" altLang="en-US" sz="2000" b="1" i="1">
                <a:solidFill>
                  <a:schemeClr val="tx2"/>
                </a:solidFill>
                <a:latin typeface="Times New Roman" pitchFamily="18" charset="0"/>
                <a:ea typeface="黑体" pitchFamily="2" charset="-122"/>
              </a:rPr>
              <a:t>连通域的个数</a:t>
            </a:r>
            <a:r>
              <a:rPr kumimoji="1" lang="zh-CN" altLang="en-US" sz="2000">
                <a:latin typeface="Times New Roman" pitchFamily="18" charset="0"/>
                <a:ea typeface="黑体" pitchFamily="2" charset="-122"/>
              </a:rPr>
              <a:t>，即可获得提取的</a:t>
            </a:r>
            <a:r>
              <a:rPr kumimoji="1" lang="zh-CN" altLang="en-US" sz="2000" b="1" i="1">
                <a:solidFill>
                  <a:schemeClr val="tx2"/>
                </a:solidFill>
                <a:latin typeface="Times New Roman" pitchFamily="18" charset="0"/>
                <a:ea typeface="黑体" pitchFamily="2" charset="-122"/>
              </a:rPr>
              <a:t>目标物的个数</a:t>
            </a:r>
            <a:r>
              <a:rPr kumimoji="1" lang="zh-CN" altLang="en-US" sz="2000">
                <a:latin typeface="Times New Roman" pitchFamily="18" charset="0"/>
                <a:ea typeface="黑体" pitchFamily="2" charset="-122"/>
              </a:rPr>
              <a:t>。</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4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64343"/>
                                        </p:tgtEl>
                                        <p:attrNameLst>
                                          <p:attrName>style.visibility</p:attrName>
                                        </p:attrNameLst>
                                      </p:cBhvr>
                                      <p:to>
                                        <p:strVal val="visible"/>
                                      </p:to>
                                    </p:set>
                                    <p:animEffect transition="in" filter="checkerboard(across)">
                                      <p:cBhvr>
                                        <p:cTn id="16" dur="500"/>
                                        <p:tgtEl>
                                          <p:spTgt spid="264343"/>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64344"/>
                                        </p:tgtEl>
                                        <p:attrNameLst>
                                          <p:attrName>style.visibility</p:attrName>
                                        </p:attrNameLst>
                                      </p:cBhvr>
                                      <p:to>
                                        <p:strVal val="visible"/>
                                      </p:to>
                                    </p:set>
                                    <p:animEffect transition="in" filter="checkerboard(across)">
                                      <p:cBhvr>
                                        <p:cTn id="21" dur="500"/>
                                        <p:tgtEl>
                                          <p:spTgt spid="26434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64345"/>
                                        </p:tgtEl>
                                        <p:attrNameLst>
                                          <p:attrName>style.visibility</p:attrName>
                                        </p:attrNameLst>
                                      </p:cBhvr>
                                      <p:to>
                                        <p:strVal val="visible"/>
                                      </p:to>
                                    </p:set>
                                    <p:animEffect transition="in" filter="blinds(horizontal)">
                                      <p:cBhvr>
                                        <p:cTn id="26" dur="500"/>
                                        <p:tgtEl>
                                          <p:spTgt spid="26434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64346"/>
                                        </p:tgtEl>
                                        <p:attrNameLst>
                                          <p:attrName>style.visibility</p:attrName>
                                        </p:attrNameLst>
                                      </p:cBhvr>
                                      <p:to>
                                        <p:strVal val="visible"/>
                                      </p:to>
                                    </p:set>
                                    <p:animEffect transition="in" filter="blinds(horizontal)">
                                      <p:cBhvr>
                                        <p:cTn id="31" dur="500"/>
                                        <p:tgtEl>
                                          <p:spTgt spid="26434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64347"/>
                                        </p:tgtEl>
                                        <p:attrNameLst>
                                          <p:attrName>style.visibility</p:attrName>
                                        </p:attrNameLst>
                                      </p:cBhvr>
                                      <p:to>
                                        <p:strVal val="visible"/>
                                      </p:to>
                                    </p:set>
                                    <p:anim calcmode="lin" valueType="num">
                                      <p:cBhvr additive="base">
                                        <p:cTn id="36" dur="500" fill="hold"/>
                                        <p:tgtEl>
                                          <p:spTgt spid="264347"/>
                                        </p:tgtEl>
                                        <p:attrNameLst>
                                          <p:attrName>ppt_x</p:attrName>
                                        </p:attrNameLst>
                                      </p:cBhvr>
                                      <p:tavLst>
                                        <p:tav tm="0">
                                          <p:val>
                                            <p:strVal val="0-#ppt_w/2"/>
                                          </p:val>
                                        </p:tav>
                                        <p:tav tm="100000">
                                          <p:val>
                                            <p:strVal val="#ppt_x"/>
                                          </p:val>
                                        </p:tav>
                                      </p:tavLst>
                                    </p:anim>
                                    <p:anim calcmode="lin" valueType="num">
                                      <p:cBhvr additive="base">
                                        <p:cTn id="37" dur="500" fill="hold"/>
                                        <p:tgtEl>
                                          <p:spTgt spid="264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p:bldP spid="264343" grpId="0" animBg="1"/>
      <p:bldP spid="264344" grpId="0" animBg="1"/>
      <p:bldP spid="264345" grpId="0" autoUpdateAnimBg="0"/>
      <p:bldP spid="264346" grpId="0" autoUpdateAnimBg="0"/>
      <p:bldP spid="26434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71550" y="620713"/>
            <a:ext cx="5111750" cy="865187"/>
          </a:xfrm>
        </p:spPr>
        <p:txBody>
          <a:bodyPr/>
          <a:lstStyle/>
          <a:p>
            <a:pPr eaLnBrk="1" hangingPunct="1"/>
            <a:r>
              <a:rPr lang="zh-CN" altLang="en-US" sz="3600">
                <a:latin typeface="黑体" pitchFamily="2" charset="-122"/>
                <a:ea typeface="黑体" pitchFamily="2" charset="-122"/>
              </a:rPr>
              <a:t>二值图像的分析方法</a:t>
            </a:r>
          </a:p>
        </p:txBody>
      </p:sp>
      <p:sp>
        <p:nvSpPr>
          <p:cNvPr id="508931" name="Rectangle 3"/>
          <p:cNvSpPr>
            <a:spLocks noGrp="1" noChangeArrowheads="1"/>
          </p:cNvSpPr>
          <p:nvPr>
            <p:ph type="body" idx="1"/>
          </p:nvPr>
        </p:nvSpPr>
        <p:spPr>
          <a:xfrm>
            <a:off x="827088" y="2205038"/>
            <a:ext cx="7561262" cy="3024187"/>
          </a:xfrm>
        </p:spPr>
        <p:txBody>
          <a:bodyPr/>
          <a:lstStyle/>
          <a:p>
            <a:pPr eaLnBrk="1" hangingPunct="1">
              <a:lnSpc>
                <a:spcPct val="120000"/>
              </a:lnSpc>
              <a:buClr>
                <a:schemeClr val="tx2"/>
              </a:buClr>
              <a:buFont typeface="Wingdings" pitchFamily="2" charset="2"/>
              <a:buChar char="n"/>
            </a:pPr>
            <a:r>
              <a:rPr lang="zh-CN" altLang="en-US">
                <a:latin typeface="黑体" pitchFamily="2" charset="-122"/>
                <a:ea typeface="黑体" pitchFamily="2" charset="-122"/>
                <a:hlinkClick r:id="rId3" action="ppaction://hlinksldjump"/>
              </a:rPr>
              <a:t>贴标签</a:t>
            </a:r>
            <a:endParaRPr lang="zh-CN" altLang="en-US">
              <a:latin typeface="黑体" pitchFamily="2" charset="-122"/>
              <a:ea typeface="黑体" pitchFamily="2" charset="-122"/>
            </a:endParaRPr>
          </a:p>
          <a:p>
            <a:pPr eaLnBrk="1" hangingPunct="1">
              <a:lnSpc>
                <a:spcPct val="120000"/>
              </a:lnSpc>
              <a:buClr>
                <a:schemeClr val="tx2"/>
              </a:buClr>
              <a:buFont typeface="Wingdings" pitchFamily="2" charset="2"/>
              <a:buChar char="n"/>
            </a:pPr>
            <a:r>
              <a:rPr lang="zh-CN" altLang="en-US">
                <a:latin typeface="黑体" pitchFamily="2" charset="-122"/>
                <a:ea typeface="黑体" pitchFamily="2" charset="-122"/>
                <a:hlinkClick r:id="rId4" action="ppaction://hlinksldjump"/>
              </a:rPr>
              <a:t>腐蚀</a:t>
            </a:r>
            <a:endParaRPr lang="zh-CN" altLang="en-US">
              <a:latin typeface="黑体" pitchFamily="2" charset="-122"/>
              <a:ea typeface="黑体" pitchFamily="2" charset="-122"/>
            </a:endParaRPr>
          </a:p>
          <a:p>
            <a:pPr eaLnBrk="1" hangingPunct="1">
              <a:lnSpc>
                <a:spcPct val="120000"/>
              </a:lnSpc>
              <a:buClr>
                <a:schemeClr val="tx2"/>
              </a:buClr>
              <a:buFont typeface="Wingdings" pitchFamily="2" charset="2"/>
              <a:buChar char="n"/>
            </a:pPr>
            <a:r>
              <a:rPr lang="zh-CN" altLang="en-US">
                <a:latin typeface="黑体" pitchFamily="2" charset="-122"/>
                <a:ea typeface="黑体" pitchFamily="2" charset="-122"/>
                <a:hlinkClick r:id="rId5" action="ppaction://hlinksldjump"/>
              </a:rPr>
              <a:t>膨胀</a:t>
            </a:r>
            <a:endParaRPr lang="zh-CN" altLang="en-US">
              <a:latin typeface="黑体" pitchFamily="2" charset="-122"/>
              <a:ea typeface="黑体" pitchFamily="2" charset="-122"/>
            </a:endParaRPr>
          </a:p>
          <a:p>
            <a:pPr eaLnBrk="1" hangingPunct="1">
              <a:lnSpc>
                <a:spcPct val="120000"/>
              </a:lnSpc>
              <a:buClr>
                <a:schemeClr val="tx2"/>
              </a:buClr>
              <a:buFont typeface="Wingdings" pitchFamily="2" charset="2"/>
              <a:buChar char="n"/>
            </a:pPr>
            <a:r>
              <a:rPr lang="zh-CN" altLang="en-US">
                <a:latin typeface="黑体" pitchFamily="2" charset="-122"/>
                <a:ea typeface="黑体" pitchFamily="2" charset="-122"/>
                <a:hlinkClick r:id="rId6" action="ppaction://hlinksldjump"/>
              </a:rPr>
              <a:t>开运算与闭运算</a:t>
            </a:r>
            <a:endParaRPr lang="zh-CN" altLang="en-US">
              <a:latin typeface="黑体" pitchFamily="2" charset="-122"/>
              <a:ea typeface="黑体" pitchFamily="2" charset="-122"/>
            </a:endParaRPr>
          </a:p>
          <a:p>
            <a:pPr eaLnBrk="1" hangingPunct="1">
              <a:lnSpc>
                <a:spcPct val="120000"/>
              </a:lnSpc>
              <a:buClr>
                <a:schemeClr val="tx2"/>
              </a:buClr>
              <a:buFont typeface="Wingdings" pitchFamily="2" charset="2"/>
              <a:buNone/>
            </a:pPr>
            <a:endParaRPr lang="en-US" altLang="zh-CN" b="1">
              <a:latin typeface="黑体" pitchFamily="2" charset="-122"/>
              <a:ea typeface="黑体" pitchFamily="2"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8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89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89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8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28" name="Rectangle 1026"/>
          <p:cNvSpPr>
            <a:spLocks noGrp="1" noChangeArrowheads="1"/>
          </p:cNvSpPr>
          <p:nvPr>
            <p:ph type="title"/>
          </p:nvPr>
        </p:nvSpPr>
        <p:spPr/>
        <p:txBody>
          <a:bodyPr/>
          <a:lstStyle/>
          <a:p>
            <a:pPr eaLnBrk="1" hangingPunct="1"/>
            <a:r>
              <a:rPr lang="zh-CN" altLang="en-US" sz="3600">
                <a:latin typeface="黑体" pitchFamily="2" charset="-122"/>
                <a:ea typeface="黑体" pitchFamily="2" charset="-122"/>
              </a:rPr>
              <a:t>贴标签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基本思路</a:t>
            </a:r>
          </a:p>
        </p:txBody>
      </p:sp>
      <p:sp>
        <p:nvSpPr>
          <p:cNvPr id="265219" name="Rectangle 1027"/>
          <p:cNvSpPr>
            <a:spLocks noGrp="1" noChangeArrowheads="1"/>
          </p:cNvSpPr>
          <p:nvPr>
            <p:ph type="body" sz="half" idx="1"/>
          </p:nvPr>
        </p:nvSpPr>
        <p:spPr>
          <a:xfrm>
            <a:off x="762000" y="1905000"/>
            <a:ext cx="7410450" cy="1308100"/>
          </a:xfrm>
          <a:solidFill>
            <a:srgbClr val="CCCCFF"/>
          </a:solidFill>
          <a:ln w="38100" cmpd="dbl">
            <a:solidFill>
              <a:srgbClr val="3333FF"/>
            </a:solidFill>
          </a:ln>
        </p:spPr>
        <p:txBody>
          <a:bodyPr/>
          <a:lstStyle/>
          <a:p>
            <a:pPr eaLnBrk="1" hangingPunct="1">
              <a:lnSpc>
                <a:spcPct val="120000"/>
              </a:lnSpc>
              <a:buClr>
                <a:schemeClr val="tx2"/>
              </a:buClr>
              <a:buFont typeface="Wingdings" pitchFamily="2" charset="2"/>
              <a:buChar char="n"/>
            </a:pPr>
            <a:r>
              <a:rPr lang="zh-CN" altLang="en-US" sz="2800" b="1">
                <a:latin typeface="黑体" pitchFamily="2" charset="-122"/>
                <a:ea typeface="华文细黑" pitchFamily="2" charset="-122"/>
              </a:rPr>
              <a:t>因为不同的连通域代表了不同的目标，为了加以区别，需要对不同的连通域进行标识。</a:t>
            </a:r>
          </a:p>
        </p:txBody>
      </p:sp>
      <p:sp>
        <p:nvSpPr>
          <p:cNvPr id="265260" name="Text Box 1068"/>
          <p:cNvSpPr txBox="1">
            <a:spLocks noChangeArrowheads="1"/>
          </p:cNvSpPr>
          <p:nvPr/>
        </p:nvSpPr>
        <p:spPr bwMode="auto">
          <a:xfrm>
            <a:off x="971550" y="3429000"/>
            <a:ext cx="6172200" cy="457200"/>
          </a:xfrm>
          <a:prstGeom prst="rect">
            <a:avLst/>
          </a:prstGeom>
          <a:noFill/>
          <a:ln w="9525">
            <a:noFill/>
            <a:miter lim="800000"/>
            <a:headEnd/>
            <a:tailEnd/>
          </a:ln>
        </p:spPr>
        <p:txBody>
          <a:bodyPr>
            <a:spAutoFit/>
          </a:bodyPr>
          <a:lstStyle/>
          <a:p>
            <a:pPr>
              <a:spcBef>
                <a:spcPct val="50000"/>
              </a:spcBef>
            </a:pPr>
            <a:r>
              <a:rPr kumimoji="1" lang="zh-CN" altLang="en-US" sz="2400" b="1">
                <a:latin typeface="华文细黑" pitchFamily="2" charset="-122"/>
                <a:ea typeface="华文细黑" pitchFamily="2" charset="-122"/>
              </a:rPr>
              <a:t>例：下图，八接连意义下为</a:t>
            </a:r>
            <a:r>
              <a:rPr kumimoji="1" lang="en-US" altLang="zh-CN" sz="2400" b="1">
                <a:latin typeface="华文细黑" pitchFamily="2" charset="-122"/>
                <a:ea typeface="华文细黑" pitchFamily="2" charset="-122"/>
              </a:rPr>
              <a:t>2</a:t>
            </a:r>
            <a:r>
              <a:rPr kumimoji="1" lang="zh-CN" altLang="en-US" sz="2400" b="1">
                <a:latin typeface="华文细黑" pitchFamily="2" charset="-122"/>
                <a:ea typeface="华文细黑" pitchFamily="2" charset="-122"/>
              </a:rPr>
              <a:t>个连通域</a:t>
            </a:r>
          </a:p>
        </p:txBody>
      </p:sp>
      <p:sp>
        <p:nvSpPr>
          <p:cNvPr id="265302" name="AutoShape 1110"/>
          <p:cNvSpPr>
            <a:spLocks noChangeArrowheads="1"/>
          </p:cNvSpPr>
          <p:nvPr/>
        </p:nvSpPr>
        <p:spPr bwMode="auto">
          <a:xfrm>
            <a:off x="3276600" y="4800600"/>
            <a:ext cx="1371600" cy="2286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1113"/>
          <p:cNvGrpSpPr>
            <a:grpSpLocks/>
          </p:cNvGrpSpPr>
          <p:nvPr/>
        </p:nvGrpSpPr>
        <p:grpSpPr bwMode="auto">
          <a:xfrm>
            <a:off x="3246438" y="4267200"/>
            <a:ext cx="1828800" cy="336550"/>
            <a:chOff x="2208" y="2574"/>
            <a:chExt cx="1152" cy="212"/>
          </a:xfrm>
        </p:grpSpPr>
        <p:sp>
          <p:nvSpPr>
            <p:cNvPr id="1110" name="Rectangle 1071"/>
            <p:cNvSpPr>
              <a:spLocks noChangeAspect="1" noChangeArrowheads="1"/>
            </p:cNvSpPr>
            <p:nvPr/>
          </p:nvSpPr>
          <p:spPr bwMode="auto">
            <a:xfrm>
              <a:off x="2208" y="2592"/>
              <a:ext cx="153" cy="153"/>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1111" name="Text Box 1111"/>
            <p:cNvSpPr txBox="1">
              <a:spLocks noChangeArrowheads="1"/>
            </p:cNvSpPr>
            <p:nvPr/>
          </p:nvSpPr>
          <p:spPr bwMode="auto">
            <a:xfrm>
              <a:off x="2352" y="2574"/>
              <a:ext cx="1008" cy="212"/>
            </a:xfrm>
            <a:prstGeom prst="rect">
              <a:avLst/>
            </a:prstGeom>
            <a:noFill/>
            <a:ln w="9525">
              <a:noFill/>
              <a:miter lim="800000"/>
              <a:headEnd/>
              <a:tailEnd/>
            </a:ln>
          </p:spPr>
          <p:txBody>
            <a:bodyPr>
              <a:spAutoFit/>
            </a:bodyPr>
            <a:lstStyle/>
            <a:p>
              <a:pPr>
                <a:spcBef>
                  <a:spcPct val="50000"/>
                </a:spcBef>
              </a:pPr>
              <a:r>
                <a:rPr kumimoji="1" lang="en-US" altLang="zh-CN" sz="1600">
                  <a:latin typeface="黑体" pitchFamily="2" charset="-122"/>
                  <a:ea typeface="黑体" pitchFamily="2" charset="-122"/>
                </a:rPr>
                <a:t>= </a:t>
              </a:r>
              <a:r>
                <a:rPr kumimoji="1" lang="en-US" altLang="zh-CN" sz="1600">
                  <a:latin typeface="Times New Roman" pitchFamily="18" charset="0"/>
                  <a:ea typeface="黑体" pitchFamily="2" charset="-122"/>
                </a:rPr>
                <a:t>“</a:t>
              </a:r>
              <a:r>
                <a:rPr kumimoji="1" lang="en-US" altLang="zh-CN" sz="1600">
                  <a:latin typeface="黑体" pitchFamily="2" charset="-122"/>
                  <a:ea typeface="黑体" pitchFamily="2" charset="-122"/>
                </a:rPr>
                <a:t>1</a:t>
              </a:r>
              <a:r>
                <a:rPr kumimoji="1" lang="en-US" altLang="zh-CN" sz="1600">
                  <a:latin typeface="Times New Roman" pitchFamily="18" charset="0"/>
                  <a:ea typeface="黑体" pitchFamily="2" charset="-122"/>
                </a:rPr>
                <a:t>”</a:t>
              </a:r>
              <a:r>
                <a:rPr kumimoji="1" lang="zh-CN" altLang="en-US" sz="1600">
                  <a:latin typeface="黑体" pitchFamily="2" charset="-122"/>
                  <a:ea typeface="黑体" pitchFamily="2" charset="-122"/>
                </a:rPr>
                <a:t>号标签</a:t>
              </a:r>
            </a:p>
          </p:txBody>
        </p:sp>
      </p:grpSp>
      <p:grpSp>
        <p:nvGrpSpPr>
          <p:cNvPr id="3" name="Group 1114"/>
          <p:cNvGrpSpPr>
            <a:grpSpLocks/>
          </p:cNvGrpSpPr>
          <p:nvPr/>
        </p:nvGrpSpPr>
        <p:grpSpPr bwMode="auto">
          <a:xfrm>
            <a:off x="3276600" y="5334000"/>
            <a:ext cx="1833563" cy="336550"/>
            <a:chOff x="669" y="3696"/>
            <a:chExt cx="1155" cy="212"/>
          </a:xfrm>
        </p:grpSpPr>
        <p:sp>
          <p:nvSpPr>
            <p:cNvPr id="1108" name="Rectangle 1070"/>
            <p:cNvSpPr>
              <a:spLocks noChangeAspect="1" noChangeArrowheads="1"/>
            </p:cNvSpPr>
            <p:nvPr/>
          </p:nvSpPr>
          <p:spPr bwMode="auto">
            <a:xfrm>
              <a:off x="669" y="3734"/>
              <a:ext cx="153" cy="153"/>
            </a:xfrm>
            <a:prstGeom prst="rect">
              <a:avLst/>
            </a:prstGeom>
            <a:solidFill>
              <a:srgbClr val="FF3399"/>
            </a:solidFill>
            <a:ln w="9525">
              <a:solidFill>
                <a:schemeClr val="tx1"/>
              </a:solidFill>
              <a:miter lim="800000"/>
              <a:headEnd/>
              <a:tailEnd/>
            </a:ln>
          </p:spPr>
          <p:txBody>
            <a:bodyPr wrap="none" anchor="ctr"/>
            <a:lstStyle/>
            <a:p>
              <a:endParaRPr lang="zh-CN" altLang="en-US"/>
            </a:p>
          </p:txBody>
        </p:sp>
        <p:sp>
          <p:nvSpPr>
            <p:cNvPr id="1109" name="Text Box 1112"/>
            <p:cNvSpPr txBox="1">
              <a:spLocks noChangeArrowheads="1"/>
            </p:cNvSpPr>
            <p:nvPr/>
          </p:nvSpPr>
          <p:spPr bwMode="auto">
            <a:xfrm>
              <a:off x="816" y="3696"/>
              <a:ext cx="1008" cy="212"/>
            </a:xfrm>
            <a:prstGeom prst="rect">
              <a:avLst/>
            </a:prstGeom>
            <a:noFill/>
            <a:ln w="9525">
              <a:noFill/>
              <a:miter lim="800000"/>
              <a:headEnd/>
              <a:tailEnd/>
            </a:ln>
          </p:spPr>
          <p:txBody>
            <a:bodyPr>
              <a:spAutoFit/>
            </a:bodyPr>
            <a:lstStyle/>
            <a:p>
              <a:pPr>
                <a:spcBef>
                  <a:spcPct val="50000"/>
                </a:spcBef>
              </a:pPr>
              <a:r>
                <a:rPr kumimoji="1" lang="en-US" altLang="zh-CN" sz="1600">
                  <a:latin typeface="黑体" pitchFamily="2" charset="-122"/>
                  <a:ea typeface="黑体" pitchFamily="2" charset="-122"/>
                </a:rPr>
                <a:t>= </a:t>
              </a:r>
              <a:r>
                <a:rPr kumimoji="1" lang="en-US" altLang="zh-CN" sz="1600">
                  <a:latin typeface="Times New Roman" pitchFamily="18" charset="0"/>
                  <a:ea typeface="黑体" pitchFamily="2" charset="-122"/>
                </a:rPr>
                <a:t>“</a:t>
              </a:r>
              <a:r>
                <a:rPr kumimoji="1" lang="en-US" altLang="zh-CN" sz="1600">
                  <a:latin typeface="黑体" pitchFamily="2" charset="-122"/>
                  <a:ea typeface="黑体" pitchFamily="2" charset="-122"/>
                </a:rPr>
                <a:t>2</a:t>
              </a:r>
              <a:r>
                <a:rPr kumimoji="1" lang="en-US" altLang="zh-CN" sz="1600">
                  <a:latin typeface="Times New Roman" pitchFamily="18" charset="0"/>
                  <a:ea typeface="黑体" pitchFamily="2" charset="-122"/>
                </a:rPr>
                <a:t>”</a:t>
              </a:r>
              <a:r>
                <a:rPr kumimoji="1" lang="zh-CN" altLang="en-US" sz="1600">
                  <a:latin typeface="黑体" pitchFamily="2" charset="-122"/>
                  <a:ea typeface="黑体" pitchFamily="2" charset="-122"/>
                </a:rPr>
                <a:t>号标签</a:t>
              </a:r>
            </a:p>
          </p:txBody>
        </p:sp>
      </p:grpSp>
      <p:grpSp>
        <p:nvGrpSpPr>
          <p:cNvPr id="4" name="Group 1115"/>
          <p:cNvGrpSpPr>
            <a:grpSpLocks noChangeAspect="1"/>
          </p:cNvGrpSpPr>
          <p:nvPr/>
        </p:nvGrpSpPr>
        <p:grpSpPr bwMode="auto">
          <a:xfrm>
            <a:off x="1258888" y="4221163"/>
            <a:ext cx="1439862" cy="1439862"/>
            <a:chOff x="1056" y="2448"/>
            <a:chExt cx="676" cy="676"/>
          </a:xfrm>
        </p:grpSpPr>
        <p:sp>
          <p:nvSpPr>
            <p:cNvPr id="1072" name="Rectangle 1116"/>
            <p:cNvSpPr>
              <a:spLocks noChangeAspect="1" noChangeArrowheads="1"/>
            </p:cNvSpPr>
            <p:nvPr/>
          </p:nvSpPr>
          <p:spPr bwMode="auto">
            <a:xfrm>
              <a:off x="1056"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73" name="Rectangle 1117"/>
            <p:cNvSpPr>
              <a:spLocks noChangeAspect="1" noChangeArrowheads="1"/>
            </p:cNvSpPr>
            <p:nvPr/>
          </p:nvSpPr>
          <p:spPr bwMode="auto">
            <a:xfrm>
              <a:off x="1169" y="2448"/>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074" name="Rectangle 1118"/>
            <p:cNvSpPr>
              <a:spLocks noChangeAspect="1" noChangeArrowheads="1"/>
            </p:cNvSpPr>
            <p:nvPr/>
          </p:nvSpPr>
          <p:spPr bwMode="auto">
            <a:xfrm>
              <a:off x="128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75" name="Rectangle 1119"/>
            <p:cNvSpPr>
              <a:spLocks noChangeAspect="1" noChangeArrowheads="1"/>
            </p:cNvSpPr>
            <p:nvPr/>
          </p:nvSpPr>
          <p:spPr bwMode="auto">
            <a:xfrm>
              <a:off x="1056"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76" name="Rectangle 1120"/>
            <p:cNvSpPr>
              <a:spLocks noChangeAspect="1" noChangeArrowheads="1"/>
            </p:cNvSpPr>
            <p:nvPr/>
          </p:nvSpPr>
          <p:spPr bwMode="auto">
            <a:xfrm>
              <a:off x="1169" y="2561"/>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077" name="Rectangle 1121"/>
            <p:cNvSpPr>
              <a:spLocks noChangeAspect="1" noChangeArrowheads="1"/>
            </p:cNvSpPr>
            <p:nvPr/>
          </p:nvSpPr>
          <p:spPr bwMode="auto">
            <a:xfrm>
              <a:off x="1282"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78" name="Rectangle 1122"/>
            <p:cNvSpPr>
              <a:spLocks noChangeAspect="1" noChangeArrowheads="1"/>
            </p:cNvSpPr>
            <p:nvPr/>
          </p:nvSpPr>
          <p:spPr bwMode="auto">
            <a:xfrm>
              <a:off x="1056"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79" name="Rectangle 1123"/>
            <p:cNvSpPr>
              <a:spLocks noChangeAspect="1" noChangeArrowheads="1"/>
            </p:cNvSpPr>
            <p:nvPr/>
          </p:nvSpPr>
          <p:spPr bwMode="auto">
            <a:xfrm>
              <a:off x="1169"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80" name="Rectangle 1124"/>
            <p:cNvSpPr>
              <a:spLocks noChangeAspect="1" noChangeArrowheads="1"/>
            </p:cNvSpPr>
            <p:nvPr/>
          </p:nvSpPr>
          <p:spPr bwMode="auto">
            <a:xfrm>
              <a:off x="1282" y="2674"/>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081" name="Rectangle 1125"/>
            <p:cNvSpPr>
              <a:spLocks noChangeAspect="1" noChangeArrowheads="1"/>
            </p:cNvSpPr>
            <p:nvPr/>
          </p:nvSpPr>
          <p:spPr bwMode="auto">
            <a:xfrm>
              <a:off x="139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82" name="Rectangle 1126"/>
            <p:cNvSpPr>
              <a:spLocks noChangeAspect="1" noChangeArrowheads="1"/>
            </p:cNvSpPr>
            <p:nvPr/>
          </p:nvSpPr>
          <p:spPr bwMode="auto">
            <a:xfrm>
              <a:off x="1505"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83" name="Rectangle 1127"/>
            <p:cNvSpPr>
              <a:spLocks noChangeAspect="1" noChangeArrowheads="1"/>
            </p:cNvSpPr>
            <p:nvPr/>
          </p:nvSpPr>
          <p:spPr bwMode="auto">
            <a:xfrm>
              <a:off x="1618"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84" name="Rectangle 1128"/>
            <p:cNvSpPr>
              <a:spLocks noChangeAspect="1" noChangeArrowheads="1"/>
            </p:cNvSpPr>
            <p:nvPr/>
          </p:nvSpPr>
          <p:spPr bwMode="auto">
            <a:xfrm>
              <a:off x="1392" y="2561"/>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085" name="Rectangle 1129"/>
            <p:cNvSpPr>
              <a:spLocks noChangeAspect="1" noChangeArrowheads="1"/>
            </p:cNvSpPr>
            <p:nvPr/>
          </p:nvSpPr>
          <p:spPr bwMode="auto">
            <a:xfrm>
              <a:off x="1505" y="2561"/>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086" name="Rectangle 1130"/>
            <p:cNvSpPr>
              <a:spLocks noChangeAspect="1" noChangeArrowheads="1"/>
            </p:cNvSpPr>
            <p:nvPr/>
          </p:nvSpPr>
          <p:spPr bwMode="auto">
            <a:xfrm>
              <a:off x="1618"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87" name="Rectangle 1131"/>
            <p:cNvSpPr>
              <a:spLocks noChangeAspect="1" noChangeArrowheads="1"/>
            </p:cNvSpPr>
            <p:nvPr/>
          </p:nvSpPr>
          <p:spPr bwMode="auto">
            <a:xfrm>
              <a:off x="1392"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88" name="Rectangle 1132"/>
            <p:cNvSpPr>
              <a:spLocks noChangeAspect="1" noChangeArrowheads="1"/>
            </p:cNvSpPr>
            <p:nvPr/>
          </p:nvSpPr>
          <p:spPr bwMode="auto">
            <a:xfrm>
              <a:off x="1505"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89" name="Rectangle 1133"/>
            <p:cNvSpPr>
              <a:spLocks noChangeAspect="1" noChangeArrowheads="1"/>
            </p:cNvSpPr>
            <p:nvPr/>
          </p:nvSpPr>
          <p:spPr bwMode="auto">
            <a:xfrm>
              <a:off x="1618"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90" name="Rectangle 1134"/>
            <p:cNvSpPr>
              <a:spLocks noChangeAspect="1" noChangeArrowheads="1"/>
            </p:cNvSpPr>
            <p:nvPr/>
          </p:nvSpPr>
          <p:spPr bwMode="auto">
            <a:xfrm>
              <a:off x="1056"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91" name="Rectangle 1135"/>
            <p:cNvSpPr>
              <a:spLocks noChangeAspect="1" noChangeArrowheads="1"/>
            </p:cNvSpPr>
            <p:nvPr/>
          </p:nvSpPr>
          <p:spPr bwMode="auto">
            <a:xfrm>
              <a:off x="1169"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92" name="Rectangle 1136"/>
            <p:cNvSpPr>
              <a:spLocks noChangeAspect="1" noChangeArrowheads="1"/>
            </p:cNvSpPr>
            <p:nvPr/>
          </p:nvSpPr>
          <p:spPr bwMode="auto">
            <a:xfrm>
              <a:off x="128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93" name="Rectangle 1137"/>
            <p:cNvSpPr>
              <a:spLocks noChangeAspect="1" noChangeArrowheads="1"/>
            </p:cNvSpPr>
            <p:nvPr/>
          </p:nvSpPr>
          <p:spPr bwMode="auto">
            <a:xfrm>
              <a:off x="1056"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94" name="Rectangle 1138"/>
            <p:cNvSpPr>
              <a:spLocks noChangeAspect="1" noChangeArrowheads="1"/>
            </p:cNvSpPr>
            <p:nvPr/>
          </p:nvSpPr>
          <p:spPr bwMode="auto">
            <a:xfrm>
              <a:off x="1169"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095" name="Rectangle 1139"/>
            <p:cNvSpPr>
              <a:spLocks noChangeAspect="1" noChangeArrowheads="1"/>
            </p:cNvSpPr>
            <p:nvPr/>
          </p:nvSpPr>
          <p:spPr bwMode="auto">
            <a:xfrm>
              <a:off x="1282"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096" name="Rectangle 1140"/>
            <p:cNvSpPr>
              <a:spLocks noChangeAspect="1" noChangeArrowheads="1"/>
            </p:cNvSpPr>
            <p:nvPr/>
          </p:nvSpPr>
          <p:spPr bwMode="auto">
            <a:xfrm>
              <a:off x="1056"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97" name="Rectangle 1141"/>
            <p:cNvSpPr>
              <a:spLocks noChangeAspect="1" noChangeArrowheads="1"/>
            </p:cNvSpPr>
            <p:nvPr/>
          </p:nvSpPr>
          <p:spPr bwMode="auto">
            <a:xfrm>
              <a:off x="1169" y="3010"/>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098" name="Rectangle 1142"/>
            <p:cNvSpPr>
              <a:spLocks noChangeAspect="1" noChangeArrowheads="1"/>
            </p:cNvSpPr>
            <p:nvPr/>
          </p:nvSpPr>
          <p:spPr bwMode="auto">
            <a:xfrm>
              <a:off x="1282"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99" name="Rectangle 1143"/>
            <p:cNvSpPr>
              <a:spLocks noChangeAspect="1" noChangeArrowheads="1"/>
            </p:cNvSpPr>
            <p:nvPr/>
          </p:nvSpPr>
          <p:spPr bwMode="auto">
            <a:xfrm>
              <a:off x="139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00" name="Rectangle 1144"/>
            <p:cNvSpPr>
              <a:spLocks noChangeAspect="1" noChangeArrowheads="1"/>
            </p:cNvSpPr>
            <p:nvPr/>
          </p:nvSpPr>
          <p:spPr bwMode="auto">
            <a:xfrm>
              <a:off x="1505"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01" name="Rectangle 1145"/>
            <p:cNvSpPr>
              <a:spLocks noChangeAspect="1" noChangeArrowheads="1"/>
            </p:cNvSpPr>
            <p:nvPr/>
          </p:nvSpPr>
          <p:spPr bwMode="auto">
            <a:xfrm>
              <a:off x="1618"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02" name="Rectangle 1146"/>
            <p:cNvSpPr>
              <a:spLocks noChangeAspect="1" noChangeArrowheads="1"/>
            </p:cNvSpPr>
            <p:nvPr/>
          </p:nvSpPr>
          <p:spPr bwMode="auto">
            <a:xfrm>
              <a:off x="1392"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03" name="Rectangle 1147"/>
            <p:cNvSpPr>
              <a:spLocks noChangeAspect="1" noChangeArrowheads="1"/>
            </p:cNvSpPr>
            <p:nvPr/>
          </p:nvSpPr>
          <p:spPr bwMode="auto">
            <a:xfrm>
              <a:off x="1505"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104" name="Rectangle 1148"/>
            <p:cNvSpPr>
              <a:spLocks noChangeAspect="1" noChangeArrowheads="1"/>
            </p:cNvSpPr>
            <p:nvPr/>
          </p:nvSpPr>
          <p:spPr bwMode="auto">
            <a:xfrm>
              <a:off x="1618"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105" name="Rectangle 1149"/>
            <p:cNvSpPr>
              <a:spLocks noChangeAspect="1" noChangeArrowheads="1"/>
            </p:cNvSpPr>
            <p:nvPr/>
          </p:nvSpPr>
          <p:spPr bwMode="auto">
            <a:xfrm>
              <a:off x="1392" y="3010"/>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106" name="Rectangle 1150"/>
            <p:cNvSpPr>
              <a:spLocks noChangeAspect="1" noChangeArrowheads="1"/>
            </p:cNvSpPr>
            <p:nvPr/>
          </p:nvSpPr>
          <p:spPr bwMode="auto">
            <a:xfrm>
              <a:off x="1505"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07" name="Rectangle 1151"/>
            <p:cNvSpPr>
              <a:spLocks noChangeAspect="1" noChangeArrowheads="1"/>
            </p:cNvSpPr>
            <p:nvPr/>
          </p:nvSpPr>
          <p:spPr bwMode="auto">
            <a:xfrm>
              <a:off x="1618"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5" name="Group 1152"/>
          <p:cNvGrpSpPr>
            <a:grpSpLocks noChangeAspect="1"/>
          </p:cNvGrpSpPr>
          <p:nvPr/>
        </p:nvGrpSpPr>
        <p:grpSpPr bwMode="auto">
          <a:xfrm>
            <a:off x="5435600" y="4292600"/>
            <a:ext cx="1439863" cy="1439863"/>
            <a:chOff x="1056" y="2448"/>
            <a:chExt cx="676" cy="676"/>
          </a:xfrm>
        </p:grpSpPr>
        <p:sp>
          <p:nvSpPr>
            <p:cNvPr id="1036" name="Rectangle 1153"/>
            <p:cNvSpPr>
              <a:spLocks noChangeAspect="1" noChangeArrowheads="1"/>
            </p:cNvSpPr>
            <p:nvPr/>
          </p:nvSpPr>
          <p:spPr bwMode="auto">
            <a:xfrm>
              <a:off x="1056"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37" name="Rectangle 1154"/>
            <p:cNvSpPr>
              <a:spLocks noChangeAspect="1" noChangeArrowheads="1"/>
            </p:cNvSpPr>
            <p:nvPr/>
          </p:nvSpPr>
          <p:spPr bwMode="auto">
            <a:xfrm>
              <a:off x="1169" y="2448"/>
              <a:ext cx="114" cy="114"/>
            </a:xfrm>
            <a:prstGeom prst="rect">
              <a:avLst/>
            </a:prstGeom>
            <a:solidFill>
              <a:schemeClr val="tx2"/>
            </a:solidFill>
            <a:ln w="9525">
              <a:solidFill>
                <a:schemeClr val="tx1"/>
              </a:solidFill>
              <a:miter lim="800000"/>
              <a:headEnd/>
              <a:tailEnd/>
            </a:ln>
          </p:spPr>
          <p:txBody>
            <a:bodyPr wrap="none" anchor="ctr"/>
            <a:lstStyle/>
            <a:p>
              <a:endParaRPr lang="zh-CN" altLang="en-US"/>
            </a:p>
          </p:txBody>
        </p:sp>
        <p:sp>
          <p:nvSpPr>
            <p:cNvPr id="1038" name="Rectangle 1155"/>
            <p:cNvSpPr>
              <a:spLocks noChangeAspect="1" noChangeArrowheads="1"/>
            </p:cNvSpPr>
            <p:nvPr/>
          </p:nvSpPr>
          <p:spPr bwMode="auto">
            <a:xfrm>
              <a:off x="128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39" name="Rectangle 1156"/>
            <p:cNvSpPr>
              <a:spLocks noChangeAspect="1" noChangeArrowheads="1"/>
            </p:cNvSpPr>
            <p:nvPr/>
          </p:nvSpPr>
          <p:spPr bwMode="auto">
            <a:xfrm>
              <a:off x="1056"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40" name="Rectangle 1157"/>
            <p:cNvSpPr>
              <a:spLocks noChangeAspect="1" noChangeArrowheads="1"/>
            </p:cNvSpPr>
            <p:nvPr/>
          </p:nvSpPr>
          <p:spPr bwMode="auto">
            <a:xfrm>
              <a:off x="1169" y="2561"/>
              <a:ext cx="114" cy="114"/>
            </a:xfrm>
            <a:prstGeom prst="rect">
              <a:avLst/>
            </a:prstGeom>
            <a:solidFill>
              <a:schemeClr val="tx2"/>
            </a:solidFill>
            <a:ln w="9525">
              <a:solidFill>
                <a:schemeClr val="tx1"/>
              </a:solidFill>
              <a:miter lim="800000"/>
              <a:headEnd/>
              <a:tailEnd/>
            </a:ln>
          </p:spPr>
          <p:txBody>
            <a:bodyPr wrap="none" anchor="ctr"/>
            <a:lstStyle/>
            <a:p>
              <a:endParaRPr lang="zh-CN" altLang="en-US"/>
            </a:p>
          </p:txBody>
        </p:sp>
        <p:sp>
          <p:nvSpPr>
            <p:cNvPr id="1041" name="Rectangle 1158"/>
            <p:cNvSpPr>
              <a:spLocks noChangeAspect="1" noChangeArrowheads="1"/>
            </p:cNvSpPr>
            <p:nvPr/>
          </p:nvSpPr>
          <p:spPr bwMode="auto">
            <a:xfrm>
              <a:off x="1282"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42" name="Rectangle 1159"/>
            <p:cNvSpPr>
              <a:spLocks noChangeAspect="1" noChangeArrowheads="1"/>
            </p:cNvSpPr>
            <p:nvPr/>
          </p:nvSpPr>
          <p:spPr bwMode="auto">
            <a:xfrm>
              <a:off x="1056"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43" name="Rectangle 1160"/>
            <p:cNvSpPr>
              <a:spLocks noChangeAspect="1" noChangeArrowheads="1"/>
            </p:cNvSpPr>
            <p:nvPr/>
          </p:nvSpPr>
          <p:spPr bwMode="auto">
            <a:xfrm>
              <a:off x="1169"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44" name="Rectangle 1161"/>
            <p:cNvSpPr>
              <a:spLocks noChangeAspect="1" noChangeArrowheads="1"/>
            </p:cNvSpPr>
            <p:nvPr/>
          </p:nvSpPr>
          <p:spPr bwMode="auto">
            <a:xfrm>
              <a:off x="1282" y="2674"/>
              <a:ext cx="114" cy="114"/>
            </a:xfrm>
            <a:prstGeom prst="rect">
              <a:avLst/>
            </a:prstGeom>
            <a:solidFill>
              <a:schemeClr val="tx2"/>
            </a:solidFill>
            <a:ln w="9525">
              <a:solidFill>
                <a:schemeClr val="tx1"/>
              </a:solidFill>
              <a:miter lim="800000"/>
              <a:headEnd/>
              <a:tailEnd/>
            </a:ln>
          </p:spPr>
          <p:txBody>
            <a:bodyPr wrap="none" anchor="ctr"/>
            <a:lstStyle/>
            <a:p>
              <a:endParaRPr lang="zh-CN" altLang="en-US"/>
            </a:p>
          </p:txBody>
        </p:sp>
        <p:sp>
          <p:nvSpPr>
            <p:cNvPr id="1045" name="Rectangle 1162"/>
            <p:cNvSpPr>
              <a:spLocks noChangeAspect="1" noChangeArrowheads="1"/>
            </p:cNvSpPr>
            <p:nvPr/>
          </p:nvSpPr>
          <p:spPr bwMode="auto">
            <a:xfrm>
              <a:off x="139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46" name="Rectangle 1163"/>
            <p:cNvSpPr>
              <a:spLocks noChangeAspect="1" noChangeArrowheads="1"/>
            </p:cNvSpPr>
            <p:nvPr/>
          </p:nvSpPr>
          <p:spPr bwMode="auto">
            <a:xfrm>
              <a:off x="1505"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47" name="Rectangle 1164"/>
            <p:cNvSpPr>
              <a:spLocks noChangeAspect="1" noChangeArrowheads="1"/>
            </p:cNvSpPr>
            <p:nvPr/>
          </p:nvSpPr>
          <p:spPr bwMode="auto">
            <a:xfrm>
              <a:off x="1618"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48" name="Rectangle 1165"/>
            <p:cNvSpPr>
              <a:spLocks noChangeAspect="1" noChangeArrowheads="1"/>
            </p:cNvSpPr>
            <p:nvPr/>
          </p:nvSpPr>
          <p:spPr bwMode="auto">
            <a:xfrm>
              <a:off x="1392" y="2561"/>
              <a:ext cx="114" cy="114"/>
            </a:xfrm>
            <a:prstGeom prst="rect">
              <a:avLst/>
            </a:prstGeom>
            <a:solidFill>
              <a:schemeClr val="tx2"/>
            </a:solidFill>
            <a:ln w="9525">
              <a:solidFill>
                <a:schemeClr val="tx1"/>
              </a:solidFill>
              <a:miter lim="800000"/>
              <a:headEnd/>
              <a:tailEnd/>
            </a:ln>
          </p:spPr>
          <p:txBody>
            <a:bodyPr wrap="none" anchor="ctr"/>
            <a:lstStyle/>
            <a:p>
              <a:endParaRPr lang="zh-CN" altLang="en-US"/>
            </a:p>
          </p:txBody>
        </p:sp>
        <p:sp>
          <p:nvSpPr>
            <p:cNvPr id="1049" name="Rectangle 1166"/>
            <p:cNvSpPr>
              <a:spLocks noChangeAspect="1" noChangeArrowheads="1"/>
            </p:cNvSpPr>
            <p:nvPr/>
          </p:nvSpPr>
          <p:spPr bwMode="auto">
            <a:xfrm>
              <a:off x="1505" y="2561"/>
              <a:ext cx="114" cy="114"/>
            </a:xfrm>
            <a:prstGeom prst="rect">
              <a:avLst/>
            </a:prstGeom>
            <a:solidFill>
              <a:schemeClr val="tx2"/>
            </a:solidFill>
            <a:ln w="9525">
              <a:solidFill>
                <a:schemeClr val="tx1"/>
              </a:solidFill>
              <a:miter lim="800000"/>
              <a:headEnd/>
              <a:tailEnd/>
            </a:ln>
          </p:spPr>
          <p:txBody>
            <a:bodyPr wrap="none" anchor="ctr"/>
            <a:lstStyle/>
            <a:p>
              <a:endParaRPr lang="zh-CN" altLang="en-US"/>
            </a:p>
          </p:txBody>
        </p:sp>
        <p:sp>
          <p:nvSpPr>
            <p:cNvPr id="1050" name="Rectangle 1167"/>
            <p:cNvSpPr>
              <a:spLocks noChangeAspect="1" noChangeArrowheads="1"/>
            </p:cNvSpPr>
            <p:nvPr/>
          </p:nvSpPr>
          <p:spPr bwMode="auto">
            <a:xfrm>
              <a:off x="1618"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51" name="Rectangle 1168"/>
            <p:cNvSpPr>
              <a:spLocks noChangeAspect="1" noChangeArrowheads="1"/>
            </p:cNvSpPr>
            <p:nvPr/>
          </p:nvSpPr>
          <p:spPr bwMode="auto">
            <a:xfrm>
              <a:off x="1392"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52" name="Rectangle 1169"/>
            <p:cNvSpPr>
              <a:spLocks noChangeAspect="1" noChangeArrowheads="1"/>
            </p:cNvSpPr>
            <p:nvPr/>
          </p:nvSpPr>
          <p:spPr bwMode="auto">
            <a:xfrm>
              <a:off x="1505"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53" name="Rectangle 1170"/>
            <p:cNvSpPr>
              <a:spLocks noChangeAspect="1" noChangeArrowheads="1"/>
            </p:cNvSpPr>
            <p:nvPr/>
          </p:nvSpPr>
          <p:spPr bwMode="auto">
            <a:xfrm>
              <a:off x="1618"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54" name="Rectangle 1171"/>
            <p:cNvSpPr>
              <a:spLocks noChangeAspect="1" noChangeArrowheads="1"/>
            </p:cNvSpPr>
            <p:nvPr/>
          </p:nvSpPr>
          <p:spPr bwMode="auto">
            <a:xfrm>
              <a:off x="1056"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55" name="Rectangle 1172"/>
            <p:cNvSpPr>
              <a:spLocks noChangeAspect="1" noChangeArrowheads="1"/>
            </p:cNvSpPr>
            <p:nvPr/>
          </p:nvSpPr>
          <p:spPr bwMode="auto">
            <a:xfrm>
              <a:off x="1169"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56" name="Rectangle 1173"/>
            <p:cNvSpPr>
              <a:spLocks noChangeAspect="1" noChangeArrowheads="1"/>
            </p:cNvSpPr>
            <p:nvPr/>
          </p:nvSpPr>
          <p:spPr bwMode="auto">
            <a:xfrm>
              <a:off x="128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57" name="Rectangle 1174"/>
            <p:cNvSpPr>
              <a:spLocks noChangeAspect="1" noChangeArrowheads="1"/>
            </p:cNvSpPr>
            <p:nvPr/>
          </p:nvSpPr>
          <p:spPr bwMode="auto">
            <a:xfrm>
              <a:off x="1056"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58" name="Rectangle 1175"/>
            <p:cNvSpPr>
              <a:spLocks noChangeAspect="1" noChangeArrowheads="1"/>
            </p:cNvSpPr>
            <p:nvPr/>
          </p:nvSpPr>
          <p:spPr bwMode="auto">
            <a:xfrm>
              <a:off x="1169" y="2897"/>
              <a:ext cx="114" cy="114"/>
            </a:xfrm>
            <a:prstGeom prst="rect">
              <a:avLst/>
            </a:prstGeom>
            <a:solidFill>
              <a:srgbClr val="FF3399"/>
            </a:solidFill>
            <a:ln w="9525">
              <a:solidFill>
                <a:schemeClr val="tx1"/>
              </a:solidFill>
              <a:miter lim="800000"/>
              <a:headEnd/>
              <a:tailEnd/>
            </a:ln>
          </p:spPr>
          <p:txBody>
            <a:bodyPr wrap="none" anchor="ctr"/>
            <a:lstStyle/>
            <a:p>
              <a:endParaRPr lang="zh-CN" altLang="en-US"/>
            </a:p>
          </p:txBody>
        </p:sp>
        <p:sp>
          <p:nvSpPr>
            <p:cNvPr id="1059" name="Rectangle 1176"/>
            <p:cNvSpPr>
              <a:spLocks noChangeAspect="1" noChangeArrowheads="1"/>
            </p:cNvSpPr>
            <p:nvPr/>
          </p:nvSpPr>
          <p:spPr bwMode="auto">
            <a:xfrm>
              <a:off x="1282" y="2897"/>
              <a:ext cx="114" cy="114"/>
            </a:xfrm>
            <a:prstGeom prst="rect">
              <a:avLst/>
            </a:prstGeom>
            <a:solidFill>
              <a:srgbClr val="FF3399"/>
            </a:solidFill>
            <a:ln w="9525">
              <a:solidFill>
                <a:schemeClr val="tx1"/>
              </a:solidFill>
              <a:miter lim="800000"/>
              <a:headEnd/>
              <a:tailEnd/>
            </a:ln>
          </p:spPr>
          <p:txBody>
            <a:bodyPr wrap="none" anchor="ctr"/>
            <a:lstStyle/>
            <a:p>
              <a:endParaRPr lang="zh-CN" altLang="en-US"/>
            </a:p>
          </p:txBody>
        </p:sp>
        <p:sp>
          <p:nvSpPr>
            <p:cNvPr id="1060" name="Rectangle 1177"/>
            <p:cNvSpPr>
              <a:spLocks noChangeAspect="1" noChangeArrowheads="1"/>
            </p:cNvSpPr>
            <p:nvPr/>
          </p:nvSpPr>
          <p:spPr bwMode="auto">
            <a:xfrm>
              <a:off x="1056"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61" name="Rectangle 1178"/>
            <p:cNvSpPr>
              <a:spLocks noChangeAspect="1" noChangeArrowheads="1"/>
            </p:cNvSpPr>
            <p:nvPr/>
          </p:nvSpPr>
          <p:spPr bwMode="auto">
            <a:xfrm>
              <a:off x="1169" y="3010"/>
              <a:ext cx="114" cy="114"/>
            </a:xfrm>
            <a:prstGeom prst="rect">
              <a:avLst/>
            </a:prstGeom>
            <a:solidFill>
              <a:srgbClr val="FF3399"/>
            </a:solidFill>
            <a:ln w="9525">
              <a:solidFill>
                <a:schemeClr val="tx1"/>
              </a:solidFill>
              <a:miter lim="800000"/>
              <a:headEnd/>
              <a:tailEnd/>
            </a:ln>
          </p:spPr>
          <p:txBody>
            <a:bodyPr wrap="none" anchor="ctr"/>
            <a:lstStyle/>
            <a:p>
              <a:endParaRPr lang="zh-CN" altLang="en-US"/>
            </a:p>
          </p:txBody>
        </p:sp>
        <p:sp>
          <p:nvSpPr>
            <p:cNvPr id="1062" name="Rectangle 1179"/>
            <p:cNvSpPr>
              <a:spLocks noChangeAspect="1" noChangeArrowheads="1"/>
            </p:cNvSpPr>
            <p:nvPr/>
          </p:nvSpPr>
          <p:spPr bwMode="auto">
            <a:xfrm>
              <a:off x="1282"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63" name="Rectangle 1180"/>
            <p:cNvSpPr>
              <a:spLocks noChangeAspect="1" noChangeArrowheads="1"/>
            </p:cNvSpPr>
            <p:nvPr/>
          </p:nvSpPr>
          <p:spPr bwMode="auto">
            <a:xfrm>
              <a:off x="139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64" name="Rectangle 1181"/>
            <p:cNvSpPr>
              <a:spLocks noChangeAspect="1" noChangeArrowheads="1"/>
            </p:cNvSpPr>
            <p:nvPr/>
          </p:nvSpPr>
          <p:spPr bwMode="auto">
            <a:xfrm>
              <a:off x="1505"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65" name="Rectangle 1182"/>
            <p:cNvSpPr>
              <a:spLocks noChangeAspect="1" noChangeArrowheads="1"/>
            </p:cNvSpPr>
            <p:nvPr/>
          </p:nvSpPr>
          <p:spPr bwMode="auto">
            <a:xfrm>
              <a:off x="1618"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66" name="Rectangle 1183"/>
            <p:cNvSpPr>
              <a:spLocks noChangeAspect="1" noChangeArrowheads="1"/>
            </p:cNvSpPr>
            <p:nvPr/>
          </p:nvSpPr>
          <p:spPr bwMode="auto">
            <a:xfrm>
              <a:off x="1392"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67" name="Rectangle 1184"/>
            <p:cNvSpPr>
              <a:spLocks noChangeAspect="1" noChangeArrowheads="1"/>
            </p:cNvSpPr>
            <p:nvPr/>
          </p:nvSpPr>
          <p:spPr bwMode="auto">
            <a:xfrm>
              <a:off x="1505" y="2897"/>
              <a:ext cx="114" cy="114"/>
            </a:xfrm>
            <a:prstGeom prst="rect">
              <a:avLst/>
            </a:prstGeom>
            <a:solidFill>
              <a:srgbClr val="FF3399"/>
            </a:solidFill>
            <a:ln w="9525">
              <a:solidFill>
                <a:schemeClr val="tx1"/>
              </a:solidFill>
              <a:miter lim="800000"/>
              <a:headEnd/>
              <a:tailEnd/>
            </a:ln>
          </p:spPr>
          <p:txBody>
            <a:bodyPr wrap="none" anchor="ctr"/>
            <a:lstStyle/>
            <a:p>
              <a:endParaRPr lang="zh-CN" altLang="en-US"/>
            </a:p>
          </p:txBody>
        </p:sp>
        <p:sp>
          <p:nvSpPr>
            <p:cNvPr id="1068" name="Rectangle 1185"/>
            <p:cNvSpPr>
              <a:spLocks noChangeAspect="1" noChangeArrowheads="1"/>
            </p:cNvSpPr>
            <p:nvPr/>
          </p:nvSpPr>
          <p:spPr bwMode="auto">
            <a:xfrm>
              <a:off x="1618" y="2897"/>
              <a:ext cx="114" cy="114"/>
            </a:xfrm>
            <a:prstGeom prst="rect">
              <a:avLst/>
            </a:prstGeom>
            <a:solidFill>
              <a:srgbClr val="FF3399"/>
            </a:solidFill>
            <a:ln w="9525">
              <a:solidFill>
                <a:schemeClr val="tx1"/>
              </a:solidFill>
              <a:miter lim="800000"/>
              <a:headEnd/>
              <a:tailEnd/>
            </a:ln>
          </p:spPr>
          <p:txBody>
            <a:bodyPr wrap="none" anchor="ctr"/>
            <a:lstStyle/>
            <a:p>
              <a:endParaRPr lang="zh-CN" altLang="en-US"/>
            </a:p>
          </p:txBody>
        </p:sp>
        <p:sp>
          <p:nvSpPr>
            <p:cNvPr id="1069" name="Rectangle 1186"/>
            <p:cNvSpPr>
              <a:spLocks noChangeAspect="1" noChangeArrowheads="1"/>
            </p:cNvSpPr>
            <p:nvPr/>
          </p:nvSpPr>
          <p:spPr bwMode="auto">
            <a:xfrm>
              <a:off x="1392" y="3010"/>
              <a:ext cx="114" cy="114"/>
            </a:xfrm>
            <a:prstGeom prst="rect">
              <a:avLst/>
            </a:prstGeom>
            <a:solidFill>
              <a:srgbClr val="FF3399"/>
            </a:solidFill>
            <a:ln w="9525">
              <a:solidFill>
                <a:schemeClr val="tx1"/>
              </a:solidFill>
              <a:miter lim="800000"/>
              <a:headEnd/>
              <a:tailEnd/>
            </a:ln>
          </p:spPr>
          <p:txBody>
            <a:bodyPr wrap="none" anchor="ctr"/>
            <a:lstStyle/>
            <a:p>
              <a:endParaRPr lang="zh-CN" altLang="en-US"/>
            </a:p>
          </p:txBody>
        </p:sp>
        <p:sp>
          <p:nvSpPr>
            <p:cNvPr id="1070" name="Rectangle 1187"/>
            <p:cNvSpPr>
              <a:spLocks noChangeAspect="1" noChangeArrowheads="1"/>
            </p:cNvSpPr>
            <p:nvPr/>
          </p:nvSpPr>
          <p:spPr bwMode="auto">
            <a:xfrm>
              <a:off x="1505"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71" name="Rectangle 1188"/>
            <p:cNvSpPr>
              <a:spLocks noChangeAspect="1" noChangeArrowheads="1"/>
            </p:cNvSpPr>
            <p:nvPr/>
          </p:nvSpPr>
          <p:spPr bwMode="auto">
            <a:xfrm>
              <a:off x="1618"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aphicFrame>
        <p:nvGraphicFramePr>
          <p:cNvPr id="265383" name="Object 1191"/>
          <p:cNvGraphicFramePr>
            <a:graphicFrameLocks noGrp="1" noChangeAspect="1"/>
          </p:cNvGraphicFramePr>
          <p:nvPr>
            <p:ph sz="half" idx="2"/>
          </p:nvPr>
        </p:nvGraphicFramePr>
        <p:xfrm>
          <a:off x="611188" y="4221163"/>
          <a:ext cx="2447925" cy="1493837"/>
        </p:xfrm>
        <a:graphic>
          <a:graphicData uri="http://schemas.openxmlformats.org/presentationml/2006/ole">
            <mc:AlternateContent xmlns:mc="http://schemas.openxmlformats.org/markup-compatibility/2006">
              <mc:Choice xmlns:v="urn:schemas-microsoft-com:vml" Requires="v">
                <p:oleObj spid="_x0000_s1028" name="公式" r:id="rId4" imgW="2514600" imgH="1371600" progId="Equation.3">
                  <p:embed/>
                </p:oleObj>
              </mc:Choice>
              <mc:Fallback>
                <p:oleObj name="公式" r:id="rId4" imgW="2514600" imgH="1371600" progId="Equation.3">
                  <p:embed/>
                  <p:pic>
                    <p:nvPicPr>
                      <p:cNvPr id="0" name="Object 11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4221163"/>
                        <a:ext cx="2447925" cy="1493837"/>
                      </a:xfrm>
                      <a:prstGeom prst="rect">
                        <a:avLst/>
                      </a:prstGeom>
                      <a:solidFill>
                        <a:schemeClr val="bg1"/>
                      </a:solidFill>
                      <a:ln w="9525">
                        <a:solidFill>
                          <a:srgbClr val="3333FF"/>
                        </a:solidFill>
                        <a:miter lim="800000"/>
                        <a:headEnd/>
                        <a:tailEnd/>
                      </a:ln>
                    </p:spPr>
                  </p:pic>
                </p:oleObj>
              </mc:Fallback>
            </mc:AlternateContent>
          </a:graphicData>
        </a:graphic>
      </p:graphicFrame>
      <p:graphicFrame>
        <p:nvGraphicFramePr>
          <p:cNvPr id="265387" name="Object 1195"/>
          <p:cNvGraphicFramePr>
            <a:graphicFrameLocks noChangeAspect="1"/>
          </p:cNvGraphicFramePr>
          <p:nvPr/>
        </p:nvGraphicFramePr>
        <p:xfrm>
          <a:off x="5292725" y="4292600"/>
          <a:ext cx="1800225" cy="1543050"/>
        </p:xfrm>
        <a:graphic>
          <a:graphicData uri="http://schemas.openxmlformats.org/presentationml/2006/ole">
            <mc:AlternateContent xmlns:mc="http://schemas.openxmlformats.org/markup-compatibility/2006">
              <mc:Choice xmlns:v="urn:schemas-microsoft-com:vml" Requires="v">
                <p:oleObj spid="_x0000_s1029" name="公式" r:id="rId6" imgW="1600200" imgH="1371600" progId="Equation.3">
                  <p:embed/>
                </p:oleObj>
              </mc:Choice>
              <mc:Fallback>
                <p:oleObj name="公式" r:id="rId6" imgW="1600200" imgH="1371600" progId="Equation.3">
                  <p:embed/>
                  <p:pic>
                    <p:nvPicPr>
                      <p:cNvPr id="0" name="Object 11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4292600"/>
                        <a:ext cx="1800225" cy="1543050"/>
                      </a:xfrm>
                      <a:prstGeom prst="rect">
                        <a:avLst/>
                      </a:prstGeom>
                      <a:solidFill>
                        <a:schemeClr val="bg1"/>
                      </a:solidFill>
                      <a:ln w="9525">
                        <a:solidFill>
                          <a:srgbClr val="3333FF"/>
                        </a:solidFill>
                        <a:miter lim="800000"/>
                        <a:headEnd/>
                        <a:tailEnd/>
                      </a:ln>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65260"/>
                                        </p:tgtEl>
                                        <p:attrNameLst>
                                          <p:attrName>style.visibility</p:attrName>
                                        </p:attrNameLst>
                                      </p:cBhvr>
                                      <p:to>
                                        <p:strVal val="visible"/>
                                      </p:to>
                                    </p:set>
                                    <p:animEffect transition="in" filter="blinds(horizontal)">
                                      <p:cBhvr>
                                        <p:cTn id="11" dur="500"/>
                                        <p:tgtEl>
                                          <p:spTgt spid="26526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65302"/>
                                        </p:tgtEl>
                                        <p:attrNameLst>
                                          <p:attrName>style.visibility</p:attrName>
                                        </p:attrNameLst>
                                      </p:cBhvr>
                                      <p:to>
                                        <p:strVal val="visible"/>
                                      </p:to>
                                    </p:set>
                                    <p:animEffect transition="in" filter="blinds(horizontal)">
                                      <p:cBhvr>
                                        <p:cTn id="21" dur="500"/>
                                        <p:tgtEl>
                                          <p:spTgt spid="265302"/>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heckerboard(across)">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i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65383"/>
                                        </p:tgtEl>
                                        <p:attrNameLst>
                                          <p:attrName>style.visibility</p:attrName>
                                        </p:attrNameLst>
                                      </p:cBhvr>
                                      <p:to>
                                        <p:strVal val="visible"/>
                                      </p:to>
                                    </p:set>
                                    <p:animEffect transition="in" filter="blinds(horizontal)">
                                      <p:cBhvr>
                                        <p:cTn id="41" dur="500"/>
                                        <p:tgtEl>
                                          <p:spTgt spid="26538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65387"/>
                                        </p:tgtEl>
                                        <p:attrNameLst>
                                          <p:attrName>style.visibility</p:attrName>
                                        </p:attrNameLst>
                                      </p:cBhvr>
                                      <p:to>
                                        <p:strVal val="visible"/>
                                      </p:to>
                                    </p:set>
                                    <p:animEffect transition="in" filter="blinds(horizontal)">
                                      <p:cBhvr>
                                        <p:cTn id="46" dur="500"/>
                                        <p:tgtEl>
                                          <p:spTgt spid="265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P spid="265260" grpId="0" autoUpdateAnimBg="0"/>
      <p:bldP spid="26530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250950" y="533400"/>
            <a:ext cx="7011988" cy="1143000"/>
          </a:xfrm>
        </p:spPr>
        <p:txBody>
          <a:bodyPr/>
          <a:lstStyle/>
          <a:p>
            <a:pPr eaLnBrk="1" hangingPunct="1"/>
            <a:r>
              <a:rPr lang="zh-CN" altLang="en-US" sz="3600">
                <a:latin typeface="黑体" pitchFamily="2" charset="-122"/>
                <a:ea typeface="黑体" pitchFamily="2" charset="-122"/>
              </a:rPr>
              <a:t>贴标签 </a:t>
            </a:r>
            <a:r>
              <a:rPr lang="en-US" altLang="zh-CN">
                <a:latin typeface="Arial" charset="0"/>
                <a:ea typeface="黑体" pitchFamily="2" charset="-122"/>
              </a:rPr>
              <a:t>——</a:t>
            </a:r>
            <a:r>
              <a:rPr lang="en-US" altLang="zh-CN">
                <a:latin typeface="黑体" pitchFamily="2" charset="-122"/>
                <a:ea typeface="黑体" pitchFamily="2" charset="-122"/>
              </a:rPr>
              <a:t> </a:t>
            </a:r>
            <a:r>
              <a:rPr lang="zh-CN" altLang="en-US">
                <a:latin typeface="黑体" pitchFamily="2" charset="-122"/>
                <a:ea typeface="黑体" pitchFamily="2" charset="-122"/>
              </a:rPr>
              <a:t>算法步骤</a:t>
            </a:r>
          </a:p>
        </p:txBody>
      </p:sp>
      <p:sp>
        <p:nvSpPr>
          <p:cNvPr id="509955" name="Rectangle 3"/>
          <p:cNvSpPr>
            <a:spLocks noGrp="1" noChangeArrowheads="1"/>
          </p:cNvSpPr>
          <p:nvPr>
            <p:ph type="body" idx="1"/>
          </p:nvPr>
        </p:nvSpPr>
        <p:spPr>
          <a:xfrm>
            <a:off x="539750" y="1989138"/>
            <a:ext cx="7862888" cy="1295400"/>
          </a:xfrm>
        </p:spPr>
        <p:txBody>
          <a:bodyPr/>
          <a:lstStyle/>
          <a:p>
            <a:pPr eaLnBrk="1" hangingPunct="1">
              <a:lnSpc>
                <a:spcPct val="120000"/>
              </a:lnSpc>
              <a:buClr>
                <a:schemeClr val="tx2"/>
              </a:buClr>
              <a:buFont typeface="Wingdings" pitchFamily="2" charset="2"/>
              <a:buChar char="n"/>
            </a:pPr>
            <a:r>
              <a:rPr lang="zh-CN" altLang="en-US" b="1">
                <a:latin typeface="华文细黑" pitchFamily="2" charset="-122"/>
                <a:ea typeface="华文细黑" pitchFamily="2" charset="-122"/>
              </a:rPr>
              <a:t>设一个二值矩阵表示一个黑白图像，为讨论方便起见，令“黑</a:t>
            </a:r>
            <a:r>
              <a:rPr lang="en-US" altLang="zh-CN" b="1">
                <a:latin typeface="华文细黑" pitchFamily="2" charset="-122"/>
                <a:ea typeface="华文细黑" pitchFamily="2" charset="-122"/>
              </a:rPr>
              <a:t>=1”</a:t>
            </a:r>
            <a:r>
              <a:rPr lang="zh-CN" altLang="en-US" b="1">
                <a:latin typeface="华文细黑" pitchFamily="2" charset="-122"/>
                <a:ea typeface="华文细黑" pitchFamily="2" charset="-122"/>
              </a:rPr>
              <a:t>，“白</a:t>
            </a:r>
            <a:r>
              <a:rPr lang="en-US" altLang="zh-CN" b="1">
                <a:latin typeface="华文细黑" pitchFamily="2" charset="-122"/>
                <a:ea typeface="华文细黑" pitchFamily="2" charset="-122"/>
              </a:rPr>
              <a:t>=0”</a:t>
            </a:r>
            <a:r>
              <a:rPr lang="zh-CN" altLang="en-US" b="1">
                <a:latin typeface="华文细黑" pitchFamily="2" charset="-122"/>
                <a:ea typeface="华文细黑" pitchFamily="2" charset="-122"/>
              </a:rPr>
              <a:t>。</a:t>
            </a:r>
          </a:p>
        </p:txBody>
      </p:sp>
      <p:sp>
        <p:nvSpPr>
          <p:cNvPr id="509956" name="Text Box 4"/>
          <p:cNvSpPr txBox="1">
            <a:spLocks noChangeArrowheads="1"/>
          </p:cNvSpPr>
          <p:nvPr/>
        </p:nvSpPr>
        <p:spPr bwMode="auto">
          <a:xfrm>
            <a:off x="609600" y="3200400"/>
            <a:ext cx="6172200" cy="457200"/>
          </a:xfrm>
          <a:prstGeom prst="rect">
            <a:avLst/>
          </a:prstGeom>
          <a:noFill/>
          <a:ln w="9525">
            <a:noFill/>
            <a:miter lim="800000"/>
            <a:headEnd/>
            <a:tailEnd/>
          </a:ln>
        </p:spPr>
        <p:txBody>
          <a:bodyPr>
            <a:spAutoFit/>
          </a:bodyPr>
          <a:lstStyle/>
          <a:p>
            <a:pPr>
              <a:spcBef>
                <a:spcPct val="50000"/>
              </a:spcBef>
            </a:pPr>
            <a:r>
              <a:rPr kumimoji="1" lang="zh-CN" altLang="en-US" sz="2400">
                <a:latin typeface="黑体" pitchFamily="2" charset="-122"/>
                <a:ea typeface="黑体" pitchFamily="2" charset="-122"/>
              </a:rPr>
              <a:t>例：</a:t>
            </a:r>
          </a:p>
        </p:txBody>
      </p:sp>
      <p:sp>
        <p:nvSpPr>
          <p:cNvPr id="509994" name="AutoShape 42"/>
          <p:cNvSpPr>
            <a:spLocks noChangeArrowheads="1"/>
          </p:cNvSpPr>
          <p:nvPr/>
        </p:nvSpPr>
        <p:spPr bwMode="auto">
          <a:xfrm>
            <a:off x="3492500" y="4868863"/>
            <a:ext cx="990600" cy="228600"/>
          </a:xfrm>
          <a:prstGeom prst="rightArrow">
            <a:avLst>
              <a:gd name="adj1" fmla="val 50000"/>
              <a:gd name="adj2" fmla="val 108333"/>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509995" name="Object 43"/>
          <p:cNvGraphicFramePr>
            <a:graphicFrameLocks noChangeAspect="1"/>
          </p:cNvGraphicFramePr>
          <p:nvPr/>
        </p:nvGraphicFramePr>
        <p:xfrm>
          <a:off x="5292725" y="3789363"/>
          <a:ext cx="2355850" cy="2019300"/>
        </p:xfrm>
        <a:graphic>
          <a:graphicData uri="http://schemas.openxmlformats.org/presentationml/2006/ole">
            <mc:AlternateContent xmlns:mc="http://schemas.openxmlformats.org/markup-compatibility/2006">
              <mc:Choice xmlns:v="urn:schemas-microsoft-com:vml" Requires="v">
                <p:oleObj spid="_x0000_s2051" name="Equation" r:id="rId4" imgW="1600200" imgH="1371600" progId="Equation.DSMT4">
                  <p:embed/>
                </p:oleObj>
              </mc:Choice>
              <mc:Fallback>
                <p:oleObj name="Equation" r:id="rId4" imgW="1600200" imgH="1371600" progId="Equation.DSMT4">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3789363"/>
                        <a:ext cx="235585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4"/>
          <p:cNvGrpSpPr>
            <a:grpSpLocks noChangeAspect="1"/>
          </p:cNvGrpSpPr>
          <p:nvPr/>
        </p:nvGrpSpPr>
        <p:grpSpPr bwMode="auto">
          <a:xfrm>
            <a:off x="1547813" y="4149725"/>
            <a:ext cx="1439862" cy="1439863"/>
            <a:chOff x="1056" y="2448"/>
            <a:chExt cx="676" cy="676"/>
          </a:xfrm>
        </p:grpSpPr>
        <p:sp>
          <p:nvSpPr>
            <p:cNvPr id="2056" name="Rectangle 45"/>
            <p:cNvSpPr>
              <a:spLocks noChangeAspect="1" noChangeArrowheads="1"/>
            </p:cNvSpPr>
            <p:nvPr/>
          </p:nvSpPr>
          <p:spPr bwMode="auto">
            <a:xfrm>
              <a:off x="1056"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7" name="Rectangle 46"/>
            <p:cNvSpPr>
              <a:spLocks noChangeAspect="1" noChangeArrowheads="1"/>
            </p:cNvSpPr>
            <p:nvPr/>
          </p:nvSpPr>
          <p:spPr bwMode="auto">
            <a:xfrm>
              <a:off x="1169" y="2448"/>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058" name="Rectangle 47"/>
            <p:cNvSpPr>
              <a:spLocks noChangeAspect="1" noChangeArrowheads="1"/>
            </p:cNvSpPr>
            <p:nvPr/>
          </p:nvSpPr>
          <p:spPr bwMode="auto">
            <a:xfrm>
              <a:off x="128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9" name="Rectangle 48"/>
            <p:cNvSpPr>
              <a:spLocks noChangeAspect="1" noChangeArrowheads="1"/>
            </p:cNvSpPr>
            <p:nvPr/>
          </p:nvSpPr>
          <p:spPr bwMode="auto">
            <a:xfrm>
              <a:off x="1056"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60" name="Rectangle 49"/>
            <p:cNvSpPr>
              <a:spLocks noChangeAspect="1" noChangeArrowheads="1"/>
            </p:cNvSpPr>
            <p:nvPr/>
          </p:nvSpPr>
          <p:spPr bwMode="auto">
            <a:xfrm>
              <a:off x="1169" y="2561"/>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061" name="Rectangle 50"/>
            <p:cNvSpPr>
              <a:spLocks noChangeAspect="1" noChangeArrowheads="1"/>
            </p:cNvSpPr>
            <p:nvPr/>
          </p:nvSpPr>
          <p:spPr bwMode="auto">
            <a:xfrm>
              <a:off x="1282"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62" name="Rectangle 51"/>
            <p:cNvSpPr>
              <a:spLocks noChangeAspect="1" noChangeArrowheads="1"/>
            </p:cNvSpPr>
            <p:nvPr/>
          </p:nvSpPr>
          <p:spPr bwMode="auto">
            <a:xfrm>
              <a:off x="1056"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63" name="Rectangle 52"/>
            <p:cNvSpPr>
              <a:spLocks noChangeAspect="1" noChangeArrowheads="1"/>
            </p:cNvSpPr>
            <p:nvPr/>
          </p:nvSpPr>
          <p:spPr bwMode="auto">
            <a:xfrm>
              <a:off x="1169"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64" name="Rectangle 53"/>
            <p:cNvSpPr>
              <a:spLocks noChangeAspect="1" noChangeArrowheads="1"/>
            </p:cNvSpPr>
            <p:nvPr/>
          </p:nvSpPr>
          <p:spPr bwMode="auto">
            <a:xfrm>
              <a:off x="1282" y="2674"/>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065" name="Rectangle 54"/>
            <p:cNvSpPr>
              <a:spLocks noChangeAspect="1" noChangeArrowheads="1"/>
            </p:cNvSpPr>
            <p:nvPr/>
          </p:nvSpPr>
          <p:spPr bwMode="auto">
            <a:xfrm>
              <a:off x="1392"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66" name="Rectangle 55"/>
            <p:cNvSpPr>
              <a:spLocks noChangeAspect="1" noChangeArrowheads="1"/>
            </p:cNvSpPr>
            <p:nvPr/>
          </p:nvSpPr>
          <p:spPr bwMode="auto">
            <a:xfrm>
              <a:off x="1505"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67" name="Rectangle 56"/>
            <p:cNvSpPr>
              <a:spLocks noChangeAspect="1" noChangeArrowheads="1"/>
            </p:cNvSpPr>
            <p:nvPr/>
          </p:nvSpPr>
          <p:spPr bwMode="auto">
            <a:xfrm>
              <a:off x="1618" y="2448"/>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68" name="Rectangle 57"/>
            <p:cNvSpPr>
              <a:spLocks noChangeAspect="1" noChangeArrowheads="1"/>
            </p:cNvSpPr>
            <p:nvPr/>
          </p:nvSpPr>
          <p:spPr bwMode="auto">
            <a:xfrm>
              <a:off x="1392" y="2561"/>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069" name="Rectangle 58"/>
            <p:cNvSpPr>
              <a:spLocks noChangeAspect="1" noChangeArrowheads="1"/>
            </p:cNvSpPr>
            <p:nvPr/>
          </p:nvSpPr>
          <p:spPr bwMode="auto">
            <a:xfrm>
              <a:off x="1505" y="2561"/>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070" name="Rectangle 59"/>
            <p:cNvSpPr>
              <a:spLocks noChangeAspect="1" noChangeArrowheads="1"/>
            </p:cNvSpPr>
            <p:nvPr/>
          </p:nvSpPr>
          <p:spPr bwMode="auto">
            <a:xfrm>
              <a:off x="1618" y="2561"/>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71" name="Rectangle 60"/>
            <p:cNvSpPr>
              <a:spLocks noChangeAspect="1" noChangeArrowheads="1"/>
            </p:cNvSpPr>
            <p:nvPr/>
          </p:nvSpPr>
          <p:spPr bwMode="auto">
            <a:xfrm>
              <a:off x="1392"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72" name="Rectangle 61"/>
            <p:cNvSpPr>
              <a:spLocks noChangeAspect="1" noChangeArrowheads="1"/>
            </p:cNvSpPr>
            <p:nvPr/>
          </p:nvSpPr>
          <p:spPr bwMode="auto">
            <a:xfrm>
              <a:off x="1505"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73" name="Rectangle 62"/>
            <p:cNvSpPr>
              <a:spLocks noChangeAspect="1" noChangeArrowheads="1"/>
            </p:cNvSpPr>
            <p:nvPr/>
          </p:nvSpPr>
          <p:spPr bwMode="auto">
            <a:xfrm>
              <a:off x="1618" y="267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74" name="Rectangle 63"/>
            <p:cNvSpPr>
              <a:spLocks noChangeAspect="1" noChangeArrowheads="1"/>
            </p:cNvSpPr>
            <p:nvPr/>
          </p:nvSpPr>
          <p:spPr bwMode="auto">
            <a:xfrm>
              <a:off x="1056"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75" name="Rectangle 64"/>
            <p:cNvSpPr>
              <a:spLocks noChangeAspect="1" noChangeArrowheads="1"/>
            </p:cNvSpPr>
            <p:nvPr/>
          </p:nvSpPr>
          <p:spPr bwMode="auto">
            <a:xfrm>
              <a:off x="1169"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76" name="Rectangle 65"/>
            <p:cNvSpPr>
              <a:spLocks noChangeAspect="1" noChangeArrowheads="1"/>
            </p:cNvSpPr>
            <p:nvPr/>
          </p:nvSpPr>
          <p:spPr bwMode="auto">
            <a:xfrm>
              <a:off x="128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77" name="Rectangle 66"/>
            <p:cNvSpPr>
              <a:spLocks noChangeAspect="1" noChangeArrowheads="1"/>
            </p:cNvSpPr>
            <p:nvPr/>
          </p:nvSpPr>
          <p:spPr bwMode="auto">
            <a:xfrm>
              <a:off x="1056"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78" name="Rectangle 67"/>
            <p:cNvSpPr>
              <a:spLocks noChangeAspect="1" noChangeArrowheads="1"/>
            </p:cNvSpPr>
            <p:nvPr/>
          </p:nvSpPr>
          <p:spPr bwMode="auto">
            <a:xfrm>
              <a:off x="1169"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079" name="Rectangle 68"/>
            <p:cNvSpPr>
              <a:spLocks noChangeAspect="1" noChangeArrowheads="1"/>
            </p:cNvSpPr>
            <p:nvPr/>
          </p:nvSpPr>
          <p:spPr bwMode="auto">
            <a:xfrm>
              <a:off x="1282"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080" name="Rectangle 69"/>
            <p:cNvSpPr>
              <a:spLocks noChangeAspect="1" noChangeArrowheads="1"/>
            </p:cNvSpPr>
            <p:nvPr/>
          </p:nvSpPr>
          <p:spPr bwMode="auto">
            <a:xfrm>
              <a:off x="1056"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81" name="Rectangle 70"/>
            <p:cNvSpPr>
              <a:spLocks noChangeAspect="1" noChangeArrowheads="1"/>
            </p:cNvSpPr>
            <p:nvPr/>
          </p:nvSpPr>
          <p:spPr bwMode="auto">
            <a:xfrm>
              <a:off x="1169" y="3010"/>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082" name="Rectangle 71"/>
            <p:cNvSpPr>
              <a:spLocks noChangeAspect="1" noChangeArrowheads="1"/>
            </p:cNvSpPr>
            <p:nvPr/>
          </p:nvSpPr>
          <p:spPr bwMode="auto">
            <a:xfrm>
              <a:off x="1282"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83" name="Rectangle 72"/>
            <p:cNvSpPr>
              <a:spLocks noChangeAspect="1" noChangeArrowheads="1"/>
            </p:cNvSpPr>
            <p:nvPr/>
          </p:nvSpPr>
          <p:spPr bwMode="auto">
            <a:xfrm>
              <a:off x="1392"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84" name="Rectangle 73"/>
            <p:cNvSpPr>
              <a:spLocks noChangeAspect="1" noChangeArrowheads="1"/>
            </p:cNvSpPr>
            <p:nvPr/>
          </p:nvSpPr>
          <p:spPr bwMode="auto">
            <a:xfrm>
              <a:off x="1505"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85" name="Rectangle 74"/>
            <p:cNvSpPr>
              <a:spLocks noChangeAspect="1" noChangeArrowheads="1"/>
            </p:cNvSpPr>
            <p:nvPr/>
          </p:nvSpPr>
          <p:spPr bwMode="auto">
            <a:xfrm>
              <a:off x="1618" y="2784"/>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86" name="Rectangle 75"/>
            <p:cNvSpPr>
              <a:spLocks noChangeAspect="1" noChangeArrowheads="1"/>
            </p:cNvSpPr>
            <p:nvPr/>
          </p:nvSpPr>
          <p:spPr bwMode="auto">
            <a:xfrm>
              <a:off x="1392" y="2897"/>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87" name="Rectangle 76"/>
            <p:cNvSpPr>
              <a:spLocks noChangeAspect="1" noChangeArrowheads="1"/>
            </p:cNvSpPr>
            <p:nvPr/>
          </p:nvSpPr>
          <p:spPr bwMode="auto">
            <a:xfrm>
              <a:off x="1505"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088" name="Rectangle 77"/>
            <p:cNvSpPr>
              <a:spLocks noChangeAspect="1" noChangeArrowheads="1"/>
            </p:cNvSpPr>
            <p:nvPr/>
          </p:nvSpPr>
          <p:spPr bwMode="auto">
            <a:xfrm>
              <a:off x="1618" y="2897"/>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089" name="Rectangle 78"/>
            <p:cNvSpPr>
              <a:spLocks noChangeAspect="1" noChangeArrowheads="1"/>
            </p:cNvSpPr>
            <p:nvPr/>
          </p:nvSpPr>
          <p:spPr bwMode="auto">
            <a:xfrm>
              <a:off x="1392" y="3010"/>
              <a:ext cx="114" cy="11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090" name="Rectangle 79"/>
            <p:cNvSpPr>
              <a:spLocks noChangeAspect="1" noChangeArrowheads="1"/>
            </p:cNvSpPr>
            <p:nvPr/>
          </p:nvSpPr>
          <p:spPr bwMode="auto">
            <a:xfrm>
              <a:off x="1505"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91" name="Rectangle 80"/>
            <p:cNvSpPr>
              <a:spLocks noChangeAspect="1" noChangeArrowheads="1"/>
            </p:cNvSpPr>
            <p:nvPr/>
          </p:nvSpPr>
          <p:spPr bwMode="auto">
            <a:xfrm>
              <a:off x="1618" y="3010"/>
              <a:ext cx="114" cy="114"/>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9955">
                                            <p:txEl>
                                              <p:pRg st="0" end="0"/>
                                            </p:txEl>
                                          </p:spTgt>
                                        </p:tgtEl>
                                        <p:attrNameLst>
                                          <p:attrName>style.visibility</p:attrName>
                                        </p:attrNameLst>
                                      </p:cBhvr>
                                      <p:to>
                                        <p:strVal val="visible"/>
                                      </p:to>
                                    </p:set>
                                    <p:animEffect transition="in" filter="blinds(horizontal)">
                                      <p:cBhvr>
                                        <p:cTn id="7" dur="500"/>
                                        <p:tgtEl>
                                          <p:spTgt spid="5099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9956"/>
                                        </p:tgtEl>
                                        <p:attrNameLst>
                                          <p:attrName>style.visibility</p:attrName>
                                        </p:attrNameLst>
                                      </p:cBhvr>
                                      <p:to>
                                        <p:strVal val="visible"/>
                                      </p:to>
                                    </p:set>
                                    <p:animEffect transition="in" filter="blinds(horizontal)">
                                      <p:cBhvr>
                                        <p:cTn id="12" dur="500"/>
                                        <p:tgtEl>
                                          <p:spTgt spid="5099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9994"/>
                                        </p:tgtEl>
                                        <p:attrNameLst>
                                          <p:attrName>style.visibility</p:attrName>
                                        </p:attrNameLst>
                                      </p:cBhvr>
                                      <p:to>
                                        <p:strVal val="visible"/>
                                      </p:to>
                                    </p:set>
                                    <p:animEffect transition="in" filter="blinds(horizontal)">
                                      <p:cBhvr>
                                        <p:cTn id="22" dur="500"/>
                                        <p:tgtEl>
                                          <p:spTgt spid="5099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9995"/>
                                        </p:tgtEl>
                                        <p:attrNameLst>
                                          <p:attrName>style.visibility</p:attrName>
                                        </p:attrNameLst>
                                      </p:cBhvr>
                                      <p:to>
                                        <p:strVal val="visible"/>
                                      </p:to>
                                    </p:set>
                                    <p:animEffect transition="in" filter="blinds(horizontal)">
                                      <p:cBhvr>
                                        <p:cTn id="27" dur="500"/>
                                        <p:tgtEl>
                                          <p:spTgt spid="509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autoUpdateAnimBg="0"/>
      <p:bldP spid="509956" grpId="0" autoUpdateAnimBg="0"/>
      <p:bldP spid="509994" grpId="0" animBg="1"/>
    </p:bldLst>
  </p:timing>
</p:sld>
</file>

<file path=ppt/theme/theme1.xml><?xml version="1.0" encoding="utf-8"?>
<a:theme xmlns:a="http://schemas.openxmlformats.org/drawingml/2006/main" name="ColumnsDesignTemplate_TP01159439">
  <a:themeElements>
    <a:clrScheme name="ColumnsDesignTemplate_TP0115943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ColumnsDesignTemplate_TP01159439">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olumnsDesignTemplate_TP0115943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umnsDesignTemplate_TP0115943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umnsDesignTemplate_TP0115943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umnsDesignTemplate_TP0115943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umnsDesignTemplate_TP0115943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umnsDesignTemplate_TP0115943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umnsDesignTemplate_TP0115943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umnsDesignTemplate_TP0115943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umnsDesignTemplate_TP0115943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umnsDesignTemplate_TP0115943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umnsDesignTemplate_TP0115943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umnsDesignTemplate_TP0115943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umnsDesignTemplate_TP01159439 13">
        <a:dk1>
          <a:srgbClr val="006699"/>
        </a:dk1>
        <a:lt1>
          <a:srgbClr val="FFFFFF"/>
        </a:lt1>
        <a:dk2>
          <a:srgbClr val="000066"/>
        </a:dk2>
        <a:lt2>
          <a:srgbClr val="99FF99"/>
        </a:lt2>
        <a:accent1>
          <a:srgbClr val="00CC99"/>
        </a:accent1>
        <a:accent2>
          <a:srgbClr val="009999"/>
        </a:accent2>
        <a:accent3>
          <a:srgbClr val="AAAAB8"/>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ColumnsDesignTemplate_TP01159439 14">
        <a:dk1>
          <a:srgbClr val="006699"/>
        </a:dk1>
        <a:lt1>
          <a:srgbClr val="FFFFFF"/>
        </a:lt1>
        <a:dk2>
          <a:srgbClr val="6600CC"/>
        </a:dk2>
        <a:lt2>
          <a:srgbClr val="99FF99"/>
        </a:lt2>
        <a:accent1>
          <a:srgbClr val="00CC99"/>
        </a:accent1>
        <a:accent2>
          <a:srgbClr val="009999"/>
        </a:accent2>
        <a:accent3>
          <a:srgbClr val="B8AAE2"/>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ColumnsDesignTemplate_TP01159439 15">
        <a:dk1>
          <a:srgbClr val="006699"/>
        </a:dk1>
        <a:lt1>
          <a:srgbClr val="FFFFFF"/>
        </a:lt1>
        <a:dk2>
          <a:srgbClr val="300060"/>
        </a:dk2>
        <a:lt2>
          <a:srgbClr val="99FF99"/>
        </a:lt2>
        <a:accent1>
          <a:srgbClr val="00CC99"/>
        </a:accent1>
        <a:accent2>
          <a:srgbClr val="009999"/>
        </a:accent2>
        <a:accent3>
          <a:srgbClr val="ADAAB6"/>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ColumnsDesignTemplate_TP01159439 16">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008000"/>
        </a:hlink>
        <a:folHlink>
          <a:srgbClr val="33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tudio">
  <a:themeElements>
    <a:clrScheme name="Studio 1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0080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
      <a:clrScheme name="Studio 1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008000"/>
        </a:hlink>
        <a:folHlink>
          <a:srgbClr val="3366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6270</TotalTime>
  <Words>1529</Words>
  <Application>Microsoft Office PowerPoint</Application>
  <PresentationFormat>全屏显示(4:3)</PresentationFormat>
  <Paragraphs>170</Paragraphs>
  <Slides>43</Slides>
  <Notes>23</Notes>
  <HiddenSlides>35</HiddenSlides>
  <MMClips>2</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43</vt:i4>
      </vt:variant>
    </vt:vector>
  </HeadingPairs>
  <TitlesOfParts>
    <vt:vector size="56" baseType="lpstr">
      <vt:lpstr>方正舒体</vt:lpstr>
      <vt:lpstr>黑体</vt:lpstr>
      <vt:lpstr>华文细黑</vt:lpstr>
      <vt:lpstr>宋体</vt:lpstr>
      <vt:lpstr>Arial</vt:lpstr>
      <vt:lpstr>Arial Black</vt:lpstr>
      <vt:lpstr>Palatino Linotype</vt:lpstr>
      <vt:lpstr>Times New Roman</vt:lpstr>
      <vt:lpstr>Wingdings</vt:lpstr>
      <vt:lpstr>ColumnsDesignTemplate_TP01159439</vt:lpstr>
      <vt:lpstr>Studio</vt:lpstr>
      <vt:lpstr>公式</vt:lpstr>
      <vt:lpstr>Equation</vt:lpstr>
      <vt:lpstr>第八章  二值图像的分析</vt:lpstr>
      <vt:lpstr>二值图像分析               —— 问题的提出</vt:lpstr>
      <vt:lpstr>二值图像分析的目的</vt:lpstr>
      <vt:lpstr>二值图像分析的基本概念</vt:lpstr>
      <vt:lpstr>连接</vt:lpstr>
      <vt:lpstr>连通域</vt:lpstr>
      <vt:lpstr>二值图像的分析方法</vt:lpstr>
      <vt:lpstr>贴标签 —— 基本思路</vt:lpstr>
      <vt:lpstr>贴标签 —— 算法步骤</vt:lpstr>
      <vt:lpstr>贴标签 —— 算法步骤</vt:lpstr>
      <vt:lpstr>贴标签 —— 算法步骤</vt:lpstr>
      <vt:lpstr>贴标签 —— 算法步骤</vt:lpstr>
      <vt:lpstr>贴标签 —— 算法步骤</vt:lpstr>
      <vt:lpstr>贴标签 —— 算法步骤</vt:lpstr>
      <vt:lpstr>贴标签 —— 算法步骤</vt:lpstr>
      <vt:lpstr>贴标签 —— 算法步骤</vt:lpstr>
      <vt:lpstr>贴标签 —— 算法步骤</vt:lpstr>
      <vt:lpstr>腐蚀 —— 基本概念</vt:lpstr>
      <vt:lpstr>腐蚀 ——设计思想</vt:lpstr>
      <vt:lpstr>腐蚀 —— 算法步骤</vt:lpstr>
      <vt:lpstr>腐蚀 —— 例题</vt:lpstr>
      <vt:lpstr>腐蚀 —— 应用</vt:lpstr>
      <vt:lpstr>膨胀 —— 基本概念</vt:lpstr>
      <vt:lpstr>膨胀 —— 设计思想</vt:lpstr>
      <vt:lpstr>膨胀 —— 算法步骤</vt:lpstr>
      <vt:lpstr>膨胀 —— 例题</vt:lpstr>
      <vt:lpstr>膨胀 —— 应用</vt:lpstr>
      <vt:lpstr>开运算与闭运算的提出背景</vt:lpstr>
      <vt:lpstr>开运算 —— 算法原理</vt:lpstr>
      <vt:lpstr>开运算 —— 运算示例</vt:lpstr>
      <vt:lpstr>闭运算—— 算法原理</vt:lpstr>
      <vt:lpstr>闭运算 —— 运算示例</vt:lpstr>
      <vt:lpstr>开、闭运算的变形</vt:lpstr>
      <vt:lpstr>变形闭运算的示例</vt:lpstr>
      <vt:lpstr>作业</vt:lpstr>
      <vt:lpstr>目标提取示例                  —— 伪目标物</vt:lpstr>
      <vt:lpstr>目标提取示例                  —— 伪目标物</vt:lpstr>
      <vt:lpstr>多目标提取示例                      ——粘连或断裂</vt:lpstr>
      <vt:lpstr>多目标提取示例                 —— 不同形态</vt:lpstr>
      <vt:lpstr>腐蚀应用示例</vt:lpstr>
      <vt:lpstr>膨胀应用示例</vt:lpstr>
      <vt:lpstr>开运算应用示例</vt:lpstr>
      <vt:lpstr>闭运算应用示例</vt:lpstr>
    </vt:vector>
  </TitlesOfParts>
  <Company>diph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多媒体技术中的数字图象处理</dc:title>
  <dc:creator>diph1</dc:creator>
  <cp:lastModifiedBy>Yirui Wu</cp:lastModifiedBy>
  <cp:revision>678</cp:revision>
  <dcterms:created xsi:type="dcterms:W3CDTF">2000-08-11T08:01:46Z</dcterms:created>
  <dcterms:modified xsi:type="dcterms:W3CDTF">2017-05-10T04:18:48Z</dcterms:modified>
</cp:coreProperties>
</file>