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0" r:id="rId3"/>
    <p:sldId id="270" r:id="rId4"/>
    <p:sldId id="265" r:id="rId5"/>
    <p:sldId id="297" r:id="rId6"/>
    <p:sldId id="268" r:id="rId7"/>
    <p:sldId id="295" r:id="rId8"/>
    <p:sldId id="292" r:id="rId9"/>
    <p:sldId id="288" r:id="rId10"/>
    <p:sldId id="274" r:id="rId11"/>
    <p:sldId id="298" r:id="rId12"/>
    <p:sldId id="299" r:id="rId13"/>
    <p:sldId id="300" r:id="rId14"/>
    <p:sldId id="301" r:id="rId15"/>
    <p:sldId id="302" r:id="rId16"/>
    <p:sldId id="285" r:id="rId17"/>
    <p:sldId id="294" r:id="rId18"/>
    <p:sldId id="296" r:id="rId19"/>
    <p:sldId id="26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84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魏吉鸿" initials="魏吉鸿"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67571"/>
    <a:srgbClr val="ABD7FC"/>
    <a:srgbClr val="5DB6C3"/>
    <a:srgbClr val="83CFD9"/>
    <a:srgbClr val="41719C"/>
    <a:srgbClr val="028CE0"/>
    <a:srgbClr val="E6E6E6"/>
    <a:srgbClr val="3B939F"/>
    <a:srgbClr val="D3DDE2"/>
    <a:srgbClr val="49B8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6318" autoAdjust="0"/>
  </p:normalViewPr>
  <p:slideViewPr>
    <p:cSldViewPr snapToGrid="0">
      <p:cViewPr varScale="1">
        <p:scale>
          <a:sx n="77" d="100"/>
          <a:sy n="77" d="100"/>
        </p:scale>
        <p:origin x="82" y="178"/>
      </p:cViewPr>
      <p:guideLst>
        <p:guide orient="horz" pos="2160"/>
        <p:guide pos="846"/>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2-26T22:29:29.280" idx="1">
    <p:pos x="7872" y="-149"/>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1EB2E-537E-4F8C-8735-8E2D56FB7F3C}" type="datetimeFigureOut">
              <a:rPr lang="zh-CN" altLang="en-US" smtClean="0"/>
              <a:t>2024/3/24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BDADB5-A979-408E-B0BA-447C6CFA5640}" type="slidenum">
              <a:rPr lang="zh-CN" altLang="en-US" smtClean="0"/>
              <a:t>‹#›</a:t>
            </a:fld>
            <a:endParaRPr lang="zh-CN" altLang="en-US"/>
          </a:p>
        </p:txBody>
      </p:sp>
    </p:spTree>
    <p:extLst>
      <p:ext uri="{BB962C8B-B14F-4D97-AF65-F5344CB8AC3E}">
        <p14:creationId xmlns:p14="http://schemas.microsoft.com/office/powerpoint/2010/main" val="3762900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2880" y="-150812"/>
            <a:ext cx="12550140" cy="7223759"/>
          </a:xfrm>
          <a:prstGeom prst="rect">
            <a:avLst/>
          </a:prstGeom>
        </p:spPr>
      </p:pic>
      <p:pic>
        <p:nvPicPr>
          <p:cNvPr id="3" name="图片 2"/>
          <p:cNvPicPr>
            <a:picLocks noChangeAspect="1"/>
          </p:cNvPicPr>
          <p:nvPr/>
        </p:nvPicPr>
        <p:blipFill>
          <a:blip r:embed="rId3"/>
          <a:stretch>
            <a:fillRect/>
          </a:stretch>
        </p:blipFill>
        <p:spPr>
          <a:xfrm>
            <a:off x="3575282" y="1177665"/>
            <a:ext cx="5041436" cy="3001725"/>
          </a:xfrm>
          <a:prstGeom prst="rect">
            <a:avLst/>
          </a:prstGeom>
          <a:noFill/>
        </p:spPr>
      </p:pic>
      <p:sp>
        <p:nvSpPr>
          <p:cNvPr id="5" name="文本框 4"/>
          <p:cNvSpPr txBox="1"/>
          <p:nvPr/>
        </p:nvSpPr>
        <p:spPr>
          <a:xfrm>
            <a:off x="1455310" y="4169389"/>
            <a:ext cx="9273760" cy="1015663"/>
          </a:xfrm>
          <a:prstGeom prst="rect">
            <a:avLst/>
          </a:prstGeom>
          <a:noFill/>
        </p:spPr>
        <p:txBody>
          <a:bodyPr wrap="square" rtlCol="0">
            <a:spAutoFit/>
          </a:bodyPr>
          <a:lstStyle/>
          <a:p>
            <a:pPr algn="ctr"/>
            <a:r>
              <a:rPr lang="zh-CN" altLang="en-US" sz="6000" b="1" dirty="0">
                <a:solidFill>
                  <a:srgbClr val="3AAFBF"/>
                </a:solidFill>
                <a:latin typeface="方正剪纸简体" panose="03000509000000000000" pitchFamily="65" charset="-122"/>
                <a:ea typeface="方正剪纸简体" panose="03000509000000000000" pitchFamily="65" charset="-122"/>
              </a:rPr>
              <a:t>一种智能家居系统的设计</a:t>
            </a:r>
          </a:p>
        </p:txBody>
      </p:sp>
      <p:sp>
        <p:nvSpPr>
          <p:cNvPr id="6" name="文本框 5"/>
          <p:cNvSpPr txBox="1"/>
          <p:nvPr/>
        </p:nvSpPr>
        <p:spPr>
          <a:xfrm>
            <a:off x="5023686" y="5191577"/>
            <a:ext cx="2137007" cy="307777"/>
          </a:xfrm>
          <a:prstGeom prst="rect">
            <a:avLst/>
          </a:prstGeom>
          <a:noFill/>
        </p:spPr>
        <p:txBody>
          <a:bodyPr wrap="square" rtlCol="0">
            <a:spAutoFit/>
          </a:bodyPr>
          <a:lstStyle/>
          <a:p>
            <a:pPr algn="dist"/>
            <a:r>
              <a:rPr lang="zh-CN" altLang="en-US" sz="1400" dirty="0">
                <a:solidFill>
                  <a:srgbClr val="3BB0BF"/>
                </a:solidFill>
                <a:latin typeface="微软雅黑" pitchFamily="34" charset="-122"/>
                <a:ea typeface="微软雅黑" pitchFamily="34" charset="-122"/>
              </a:rPr>
              <a:t>课题开题报告</a:t>
            </a:r>
          </a:p>
        </p:txBody>
      </p:sp>
      <p:sp>
        <p:nvSpPr>
          <p:cNvPr id="7" name="文本框 6"/>
          <p:cNvSpPr txBox="1"/>
          <p:nvPr/>
        </p:nvSpPr>
        <p:spPr>
          <a:xfrm>
            <a:off x="4299471" y="5499354"/>
            <a:ext cx="3600678" cy="319405"/>
          </a:xfrm>
          <a:prstGeom prst="rect">
            <a:avLst/>
          </a:prstGeom>
          <a:noFill/>
        </p:spPr>
        <p:txBody>
          <a:bodyPr wrap="square" rtlCol="0">
            <a:spAutoFit/>
          </a:bodyPr>
          <a:lstStyle/>
          <a:p>
            <a:pPr algn="ctr"/>
            <a:r>
              <a:rPr lang="zh-CN" altLang="en-US" sz="1400" dirty="0">
                <a:solidFill>
                  <a:srgbClr val="40B1C0"/>
                </a:solidFill>
                <a:latin typeface="微软雅黑" pitchFamily="34" charset="-122"/>
                <a:ea typeface="微软雅黑" pitchFamily="34" charset="-122"/>
              </a:rPr>
              <a:t>姓名 </a:t>
            </a:r>
            <a:r>
              <a:rPr lang="en-US" altLang="zh-CN" sz="1400" dirty="0">
                <a:solidFill>
                  <a:srgbClr val="40B1C0"/>
                </a:solidFill>
                <a:latin typeface="微软雅黑" pitchFamily="34" charset="-122"/>
                <a:ea typeface="微软雅黑" pitchFamily="34" charset="-122"/>
              </a:rPr>
              <a:t>: </a:t>
            </a:r>
            <a:r>
              <a:rPr lang="zh-CN" altLang="en-US" sz="1400" dirty="0">
                <a:solidFill>
                  <a:srgbClr val="40B1C0"/>
                </a:solidFill>
                <a:latin typeface="微软雅黑" pitchFamily="34" charset="-122"/>
                <a:ea typeface="微软雅黑" pitchFamily="34" charset="-122"/>
              </a:rPr>
              <a:t>张楚煌  </a:t>
            </a:r>
            <a:r>
              <a:rPr lang="en-US" altLang="zh-CN" sz="1400" dirty="0">
                <a:solidFill>
                  <a:srgbClr val="40B1C0"/>
                </a:solidFill>
                <a:latin typeface="微软雅黑" pitchFamily="34" charset="-122"/>
                <a:ea typeface="微软雅黑" pitchFamily="34" charset="-122"/>
              </a:rPr>
              <a:t>|   </a:t>
            </a:r>
            <a:r>
              <a:rPr lang="zh-CN" altLang="en-US" sz="1400" dirty="0">
                <a:solidFill>
                  <a:srgbClr val="40B1C0"/>
                </a:solidFill>
                <a:latin typeface="微软雅黑" pitchFamily="34" charset="-122"/>
                <a:ea typeface="微软雅黑" pitchFamily="34" charset="-122"/>
              </a:rPr>
              <a:t>导师 </a:t>
            </a:r>
            <a:r>
              <a:rPr lang="en-US" altLang="zh-CN" sz="1400" dirty="0">
                <a:solidFill>
                  <a:srgbClr val="40B1C0"/>
                </a:solidFill>
                <a:latin typeface="微软雅黑" pitchFamily="34" charset="-122"/>
                <a:ea typeface="微软雅黑" pitchFamily="34" charset="-122"/>
              </a:rPr>
              <a:t>: </a:t>
            </a:r>
            <a:r>
              <a:rPr lang="zh-CN" altLang="en-US" sz="1400" dirty="0">
                <a:solidFill>
                  <a:srgbClr val="40B1C0"/>
                </a:solidFill>
                <a:latin typeface="微软雅黑" pitchFamily="34" charset="-122"/>
                <a:ea typeface="微软雅黑" pitchFamily="34" charset="-122"/>
              </a:rPr>
              <a:t>林振衡</a:t>
            </a:r>
            <a:endParaRPr lang="en-US" altLang="zh-CN" sz="1400" dirty="0">
              <a:solidFill>
                <a:srgbClr val="40B1C0"/>
              </a:solidFill>
              <a:latin typeface="微软雅黑" pitchFamily="34" charset="-122"/>
              <a:ea typeface="微软雅黑" pitchFamily="34" charset="-122"/>
            </a:endParaRPr>
          </a:p>
        </p:txBody>
      </p:sp>
      <p:grpSp>
        <p:nvGrpSpPr>
          <p:cNvPr id="14" name="组合 13"/>
          <p:cNvGrpSpPr/>
          <p:nvPr/>
        </p:nvGrpSpPr>
        <p:grpSpPr>
          <a:xfrm>
            <a:off x="5512873" y="2171081"/>
            <a:ext cx="1158634" cy="1158634"/>
            <a:chOff x="-3628390" y="3175"/>
            <a:chExt cx="2249488" cy="2249488"/>
          </a:xfrm>
        </p:grpSpPr>
        <p:sp>
          <p:nvSpPr>
            <p:cNvPr id="11" name="Freeform 5"/>
            <p:cNvSpPr/>
            <p:nvPr/>
          </p:nvSpPr>
          <p:spPr bwMode="auto">
            <a:xfrm>
              <a:off x="-3450590" y="180975"/>
              <a:ext cx="1928813" cy="1898650"/>
            </a:xfrm>
            <a:custGeom>
              <a:avLst/>
              <a:gdLst>
                <a:gd name="T0" fmla="*/ 252 w 512"/>
                <a:gd name="T1" fmla="*/ 0 h 504"/>
                <a:gd name="T2" fmla="*/ 74 w 512"/>
                <a:gd name="T3" fmla="*/ 74 h 504"/>
                <a:gd name="T4" fmla="*/ 0 w 512"/>
                <a:gd name="T5" fmla="*/ 252 h 504"/>
                <a:gd name="T6" fmla="*/ 74 w 512"/>
                <a:gd name="T7" fmla="*/ 430 h 504"/>
                <a:gd name="T8" fmla="*/ 252 w 512"/>
                <a:gd name="T9" fmla="*/ 504 h 504"/>
                <a:gd name="T10" fmla="*/ 430 w 512"/>
                <a:gd name="T11" fmla="*/ 430 h 504"/>
                <a:gd name="T12" fmla="*/ 504 w 512"/>
                <a:gd name="T13" fmla="*/ 252 h 504"/>
                <a:gd name="T14" fmla="*/ 512 w 512"/>
                <a:gd name="T15" fmla="*/ 252 h 504"/>
                <a:gd name="T16" fmla="*/ 512 w 512"/>
                <a:gd name="T17" fmla="*/ 252 h 504"/>
                <a:gd name="T18" fmla="*/ 504 w 512"/>
                <a:gd name="T19" fmla="*/ 252 h 504"/>
                <a:gd name="T20" fmla="*/ 430 w 512"/>
                <a:gd name="T21" fmla="*/ 74 h 504"/>
                <a:gd name="T22" fmla="*/ 252 w 512"/>
                <a:gd name="T23"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2" h="504">
                  <a:moveTo>
                    <a:pt x="252" y="0"/>
                  </a:moveTo>
                  <a:cubicBezTo>
                    <a:pt x="182" y="0"/>
                    <a:pt x="119" y="28"/>
                    <a:pt x="74" y="74"/>
                  </a:cubicBezTo>
                  <a:cubicBezTo>
                    <a:pt x="28" y="119"/>
                    <a:pt x="0" y="182"/>
                    <a:pt x="0" y="252"/>
                  </a:cubicBezTo>
                  <a:cubicBezTo>
                    <a:pt x="0" y="321"/>
                    <a:pt x="28" y="384"/>
                    <a:pt x="74" y="430"/>
                  </a:cubicBezTo>
                  <a:cubicBezTo>
                    <a:pt x="119" y="476"/>
                    <a:pt x="182" y="504"/>
                    <a:pt x="252" y="504"/>
                  </a:cubicBezTo>
                  <a:cubicBezTo>
                    <a:pt x="321" y="504"/>
                    <a:pt x="384" y="476"/>
                    <a:pt x="430" y="430"/>
                  </a:cubicBezTo>
                  <a:cubicBezTo>
                    <a:pt x="476" y="384"/>
                    <a:pt x="504" y="321"/>
                    <a:pt x="504" y="252"/>
                  </a:cubicBezTo>
                  <a:cubicBezTo>
                    <a:pt x="512" y="252"/>
                    <a:pt x="512" y="252"/>
                    <a:pt x="512" y="252"/>
                  </a:cubicBezTo>
                  <a:cubicBezTo>
                    <a:pt x="512" y="252"/>
                    <a:pt x="512" y="252"/>
                    <a:pt x="512" y="252"/>
                  </a:cubicBezTo>
                  <a:cubicBezTo>
                    <a:pt x="504" y="252"/>
                    <a:pt x="504" y="252"/>
                    <a:pt x="504" y="252"/>
                  </a:cubicBezTo>
                  <a:cubicBezTo>
                    <a:pt x="504" y="182"/>
                    <a:pt x="476" y="119"/>
                    <a:pt x="430" y="74"/>
                  </a:cubicBezTo>
                  <a:cubicBezTo>
                    <a:pt x="384" y="28"/>
                    <a:pt x="321" y="0"/>
                    <a:pt x="252"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a:spLocks noEditPoints="1"/>
            </p:cNvSpPr>
            <p:nvPr/>
          </p:nvSpPr>
          <p:spPr bwMode="auto">
            <a:xfrm>
              <a:off x="-3510915" y="120650"/>
              <a:ext cx="2019300" cy="2019300"/>
            </a:xfrm>
            <a:custGeom>
              <a:avLst/>
              <a:gdLst>
                <a:gd name="T0" fmla="*/ 536 w 536"/>
                <a:gd name="T1" fmla="*/ 268 h 536"/>
                <a:gd name="T2" fmla="*/ 536 w 536"/>
                <a:gd name="T3" fmla="*/ 268 h 536"/>
                <a:gd name="T4" fmla="*/ 536 w 536"/>
                <a:gd name="T5" fmla="*/ 268 h 536"/>
                <a:gd name="T6" fmla="*/ 268 w 536"/>
                <a:gd name="T7" fmla="*/ 0 h 536"/>
                <a:gd name="T8" fmla="*/ 0 w 536"/>
                <a:gd name="T9" fmla="*/ 268 h 536"/>
                <a:gd name="T10" fmla="*/ 268 w 536"/>
                <a:gd name="T11" fmla="*/ 536 h 536"/>
                <a:gd name="T12" fmla="*/ 536 w 536"/>
                <a:gd name="T13" fmla="*/ 268 h 536"/>
                <a:gd name="T14" fmla="*/ 528 w 536"/>
                <a:gd name="T15" fmla="*/ 268 h 536"/>
                <a:gd name="T16" fmla="*/ 520 w 536"/>
                <a:gd name="T17" fmla="*/ 268 h 536"/>
                <a:gd name="T18" fmla="*/ 446 w 536"/>
                <a:gd name="T19" fmla="*/ 446 h 536"/>
                <a:gd name="T20" fmla="*/ 268 w 536"/>
                <a:gd name="T21" fmla="*/ 520 h 536"/>
                <a:gd name="T22" fmla="*/ 90 w 536"/>
                <a:gd name="T23" fmla="*/ 446 h 536"/>
                <a:gd name="T24" fmla="*/ 16 w 536"/>
                <a:gd name="T25" fmla="*/ 268 h 536"/>
                <a:gd name="T26" fmla="*/ 90 w 536"/>
                <a:gd name="T27" fmla="*/ 90 h 536"/>
                <a:gd name="T28" fmla="*/ 268 w 536"/>
                <a:gd name="T29" fmla="*/ 16 h 536"/>
                <a:gd name="T30" fmla="*/ 446 w 536"/>
                <a:gd name="T31" fmla="*/ 90 h 536"/>
                <a:gd name="T32" fmla="*/ 520 w 536"/>
                <a:gd name="T33" fmla="*/ 268 h 536"/>
                <a:gd name="T34" fmla="*/ 528 w 536"/>
                <a:gd name="T35" fmla="*/ 268 h 536"/>
                <a:gd name="T36" fmla="*/ 536 w 536"/>
                <a:gd name="T37" fmla="*/ 268 h 536"/>
                <a:gd name="T38" fmla="*/ 536 w 536"/>
                <a:gd name="T39" fmla="*/ 268 h 536"/>
                <a:gd name="T40" fmla="*/ 268 w 536"/>
                <a:gd name="T41"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6" h="536">
                  <a:moveTo>
                    <a:pt x="536" y="268"/>
                  </a:moveTo>
                  <a:cubicBezTo>
                    <a:pt x="536" y="268"/>
                    <a:pt x="536" y="268"/>
                    <a:pt x="536" y="268"/>
                  </a:cubicBezTo>
                  <a:cubicBezTo>
                    <a:pt x="536" y="268"/>
                    <a:pt x="536" y="268"/>
                    <a:pt x="536" y="268"/>
                  </a:cubicBezTo>
                  <a:moveTo>
                    <a:pt x="268" y="0"/>
                  </a:moveTo>
                  <a:cubicBezTo>
                    <a:pt x="120" y="0"/>
                    <a:pt x="0" y="120"/>
                    <a:pt x="0" y="268"/>
                  </a:cubicBezTo>
                  <a:cubicBezTo>
                    <a:pt x="0" y="416"/>
                    <a:pt x="120" y="536"/>
                    <a:pt x="268" y="536"/>
                  </a:cubicBezTo>
                  <a:cubicBezTo>
                    <a:pt x="416" y="536"/>
                    <a:pt x="536" y="416"/>
                    <a:pt x="536" y="268"/>
                  </a:cubicBezTo>
                  <a:cubicBezTo>
                    <a:pt x="528" y="268"/>
                    <a:pt x="528" y="268"/>
                    <a:pt x="528" y="268"/>
                  </a:cubicBezTo>
                  <a:cubicBezTo>
                    <a:pt x="520" y="268"/>
                    <a:pt x="520" y="268"/>
                    <a:pt x="520" y="268"/>
                  </a:cubicBezTo>
                  <a:cubicBezTo>
                    <a:pt x="520" y="337"/>
                    <a:pt x="492" y="400"/>
                    <a:pt x="446" y="446"/>
                  </a:cubicBezTo>
                  <a:cubicBezTo>
                    <a:pt x="400" y="492"/>
                    <a:pt x="337" y="520"/>
                    <a:pt x="268" y="520"/>
                  </a:cubicBezTo>
                  <a:cubicBezTo>
                    <a:pt x="198" y="520"/>
                    <a:pt x="135" y="492"/>
                    <a:pt x="90" y="446"/>
                  </a:cubicBezTo>
                  <a:cubicBezTo>
                    <a:pt x="44" y="400"/>
                    <a:pt x="16" y="337"/>
                    <a:pt x="16" y="268"/>
                  </a:cubicBezTo>
                  <a:cubicBezTo>
                    <a:pt x="16" y="198"/>
                    <a:pt x="44" y="135"/>
                    <a:pt x="90" y="90"/>
                  </a:cubicBezTo>
                  <a:cubicBezTo>
                    <a:pt x="135" y="44"/>
                    <a:pt x="198" y="16"/>
                    <a:pt x="268" y="16"/>
                  </a:cubicBezTo>
                  <a:cubicBezTo>
                    <a:pt x="337" y="16"/>
                    <a:pt x="400" y="44"/>
                    <a:pt x="446" y="90"/>
                  </a:cubicBezTo>
                  <a:cubicBezTo>
                    <a:pt x="492" y="135"/>
                    <a:pt x="520" y="198"/>
                    <a:pt x="520" y="268"/>
                  </a:cubicBezTo>
                  <a:cubicBezTo>
                    <a:pt x="528" y="268"/>
                    <a:pt x="528" y="268"/>
                    <a:pt x="528" y="268"/>
                  </a:cubicBezTo>
                  <a:cubicBezTo>
                    <a:pt x="536" y="268"/>
                    <a:pt x="536" y="268"/>
                    <a:pt x="536" y="268"/>
                  </a:cubicBezTo>
                  <a:cubicBezTo>
                    <a:pt x="536" y="268"/>
                    <a:pt x="536" y="268"/>
                    <a:pt x="536" y="268"/>
                  </a:cubicBezTo>
                  <a:cubicBezTo>
                    <a:pt x="536" y="120"/>
                    <a:pt x="416" y="0"/>
                    <a:pt x="268" y="0"/>
                  </a:cubicBezTo>
                </a:path>
              </a:pathLst>
            </a:custGeom>
            <a:solidFill>
              <a:srgbClr val="A3DC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a:spLocks noEditPoints="1"/>
            </p:cNvSpPr>
            <p:nvPr/>
          </p:nvSpPr>
          <p:spPr bwMode="auto">
            <a:xfrm>
              <a:off x="-3628390" y="3175"/>
              <a:ext cx="2249488" cy="2249488"/>
            </a:xfrm>
            <a:custGeom>
              <a:avLst/>
              <a:gdLst>
                <a:gd name="T0" fmla="*/ 597 w 597"/>
                <a:gd name="T1" fmla="*/ 299 h 597"/>
                <a:gd name="T2" fmla="*/ 597 w 597"/>
                <a:gd name="T3" fmla="*/ 299 h 597"/>
                <a:gd name="T4" fmla="*/ 597 w 597"/>
                <a:gd name="T5" fmla="*/ 299 h 597"/>
                <a:gd name="T6" fmla="*/ 299 w 597"/>
                <a:gd name="T7" fmla="*/ 0 h 597"/>
                <a:gd name="T8" fmla="*/ 0 w 597"/>
                <a:gd name="T9" fmla="*/ 299 h 597"/>
                <a:gd name="T10" fmla="*/ 299 w 597"/>
                <a:gd name="T11" fmla="*/ 597 h 597"/>
                <a:gd name="T12" fmla="*/ 597 w 597"/>
                <a:gd name="T13" fmla="*/ 299 h 597"/>
                <a:gd name="T14" fmla="*/ 593 w 597"/>
                <a:gd name="T15" fmla="*/ 299 h 597"/>
                <a:gd name="T16" fmla="*/ 589 w 597"/>
                <a:gd name="T17" fmla="*/ 299 h 597"/>
                <a:gd name="T18" fmla="*/ 504 w 597"/>
                <a:gd name="T19" fmla="*/ 504 h 597"/>
                <a:gd name="T20" fmla="*/ 299 w 597"/>
                <a:gd name="T21" fmla="*/ 589 h 597"/>
                <a:gd name="T22" fmla="*/ 93 w 597"/>
                <a:gd name="T23" fmla="*/ 504 h 597"/>
                <a:gd name="T24" fmla="*/ 8 w 597"/>
                <a:gd name="T25" fmla="*/ 299 h 597"/>
                <a:gd name="T26" fmla="*/ 93 w 597"/>
                <a:gd name="T27" fmla="*/ 93 h 597"/>
                <a:gd name="T28" fmla="*/ 299 w 597"/>
                <a:gd name="T29" fmla="*/ 8 h 597"/>
                <a:gd name="T30" fmla="*/ 504 w 597"/>
                <a:gd name="T31" fmla="*/ 93 h 597"/>
                <a:gd name="T32" fmla="*/ 589 w 597"/>
                <a:gd name="T33" fmla="*/ 299 h 597"/>
                <a:gd name="T34" fmla="*/ 593 w 597"/>
                <a:gd name="T35" fmla="*/ 299 h 597"/>
                <a:gd name="T36" fmla="*/ 597 w 597"/>
                <a:gd name="T37" fmla="*/ 299 h 597"/>
                <a:gd name="T38" fmla="*/ 597 w 597"/>
                <a:gd name="T39" fmla="*/ 299 h 597"/>
                <a:gd name="T40" fmla="*/ 299 w 597"/>
                <a:gd name="T41"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7" h="597">
                  <a:moveTo>
                    <a:pt x="597" y="299"/>
                  </a:moveTo>
                  <a:cubicBezTo>
                    <a:pt x="597" y="299"/>
                    <a:pt x="597" y="299"/>
                    <a:pt x="597" y="299"/>
                  </a:cubicBezTo>
                  <a:cubicBezTo>
                    <a:pt x="597" y="299"/>
                    <a:pt x="597" y="299"/>
                    <a:pt x="597" y="299"/>
                  </a:cubicBezTo>
                  <a:moveTo>
                    <a:pt x="299" y="0"/>
                  </a:moveTo>
                  <a:cubicBezTo>
                    <a:pt x="134" y="0"/>
                    <a:pt x="0" y="134"/>
                    <a:pt x="0" y="299"/>
                  </a:cubicBezTo>
                  <a:cubicBezTo>
                    <a:pt x="0" y="464"/>
                    <a:pt x="134" y="597"/>
                    <a:pt x="299" y="597"/>
                  </a:cubicBezTo>
                  <a:cubicBezTo>
                    <a:pt x="464" y="597"/>
                    <a:pt x="597" y="464"/>
                    <a:pt x="597" y="299"/>
                  </a:cubicBezTo>
                  <a:cubicBezTo>
                    <a:pt x="593" y="299"/>
                    <a:pt x="593" y="299"/>
                    <a:pt x="593" y="299"/>
                  </a:cubicBezTo>
                  <a:cubicBezTo>
                    <a:pt x="589" y="299"/>
                    <a:pt x="589" y="299"/>
                    <a:pt x="589" y="299"/>
                  </a:cubicBezTo>
                  <a:cubicBezTo>
                    <a:pt x="589" y="379"/>
                    <a:pt x="557" y="452"/>
                    <a:pt x="504" y="504"/>
                  </a:cubicBezTo>
                  <a:cubicBezTo>
                    <a:pt x="452" y="557"/>
                    <a:pt x="379" y="589"/>
                    <a:pt x="299" y="589"/>
                  </a:cubicBezTo>
                  <a:cubicBezTo>
                    <a:pt x="219" y="589"/>
                    <a:pt x="146" y="557"/>
                    <a:pt x="93" y="504"/>
                  </a:cubicBezTo>
                  <a:cubicBezTo>
                    <a:pt x="41" y="452"/>
                    <a:pt x="8" y="379"/>
                    <a:pt x="8" y="299"/>
                  </a:cubicBezTo>
                  <a:cubicBezTo>
                    <a:pt x="8" y="219"/>
                    <a:pt x="41" y="146"/>
                    <a:pt x="93" y="93"/>
                  </a:cubicBezTo>
                  <a:cubicBezTo>
                    <a:pt x="146" y="41"/>
                    <a:pt x="219" y="8"/>
                    <a:pt x="299" y="8"/>
                  </a:cubicBezTo>
                  <a:cubicBezTo>
                    <a:pt x="379" y="8"/>
                    <a:pt x="452" y="41"/>
                    <a:pt x="504" y="93"/>
                  </a:cubicBezTo>
                  <a:cubicBezTo>
                    <a:pt x="557" y="146"/>
                    <a:pt x="589" y="219"/>
                    <a:pt x="589" y="299"/>
                  </a:cubicBezTo>
                  <a:cubicBezTo>
                    <a:pt x="593" y="299"/>
                    <a:pt x="593" y="299"/>
                    <a:pt x="593" y="299"/>
                  </a:cubicBezTo>
                  <a:cubicBezTo>
                    <a:pt x="597" y="299"/>
                    <a:pt x="597" y="299"/>
                    <a:pt x="597" y="299"/>
                  </a:cubicBezTo>
                  <a:cubicBezTo>
                    <a:pt x="597" y="299"/>
                    <a:pt x="597" y="299"/>
                    <a:pt x="597" y="299"/>
                  </a:cubicBezTo>
                  <a:cubicBezTo>
                    <a:pt x="597" y="134"/>
                    <a:pt x="464" y="0"/>
                    <a:pt x="299"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 name="Freeform 101"/>
            <p:cNvSpPr>
              <a:spLocks noChangeArrowheads="1"/>
            </p:cNvSpPr>
            <p:nvPr/>
          </p:nvSpPr>
          <p:spPr bwMode="auto">
            <a:xfrm>
              <a:off x="-3138090" y="628391"/>
              <a:ext cx="1303812" cy="1003818"/>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noFill/>
            <a:ln>
              <a:solidFill>
                <a:srgbClr val="48B0BD"/>
              </a:solid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651" t="3819" r="2203" b="1245"/>
          <a:stretch>
            <a:fillRect/>
          </a:stretch>
        </p:blipFill>
        <p:spPr>
          <a:xfrm>
            <a:off x="3674" y="4968"/>
            <a:ext cx="12192000" cy="6858000"/>
          </a:xfrm>
          <a:prstGeom prst="rect">
            <a:avLst/>
          </a:prstGeom>
        </p:spPr>
      </p:pic>
      <p:pic>
        <p:nvPicPr>
          <p:cNvPr id="109" name="图片 108"/>
          <p:cNvPicPr>
            <a:picLocks noChangeAspect="1"/>
          </p:cNvPicPr>
          <p:nvPr/>
        </p:nvPicPr>
        <p:blipFill>
          <a:blip r:embed="rId3"/>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75" name="矩形 74"/>
          <p:cNvSpPr/>
          <p:nvPr/>
        </p:nvSpPr>
        <p:spPr>
          <a:xfrm>
            <a:off x="5311173" y="219906"/>
            <a:ext cx="1569660" cy="461665"/>
          </a:xfrm>
          <a:prstGeom prst="rect">
            <a:avLst/>
          </a:prstGeom>
        </p:spPr>
        <p:txBody>
          <a:bodyPr wrap="none">
            <a:spAutoFit/>
          </a:bodyPr>
          <a:lstStyle/>
          <a:p>
            <a:pPr algn="ctr"/>
            <a:r>
              <a:rPr lang="zh-CN" altLang="en-US" sz="2400" b="1" spc="300" dirty="0">
                <a:solidFill>
                  <a:srgbClr val="61B5C0"/>
                </a:solidFill>
                <a:latin typeface="微软雅黑" pitchFamily="34" charset="-122"/>
                <a:ea typeface="微软雅黑" pitchFamily="34" charset="-122"/>
              </a:rPr>
              <a:t>设计内容</a:t>
            </a:r>
          </a:p>
        </p:txBody>
      </p:sp>
      <p:grpSp>
        <p:nvGrpSpPr>
          <p:cNvPr id="128" name="Group 1"/>
          <p:cNvGrpSpPr/>
          <p:nvPr/>
        </p:nvGrpSpPr>
        <p:grpSpPr>
          <a:xfrm>
            <a:off x="5280874" y="1222893"/>
            <a:ext cx="1621111" cy="1621111"/>
            <a:chOff x="5280874" y="1222893"/>
            <a:chExt cx="1621111" cy="1621111"/>
          </a:xfrm>
        </p:grpSpPr>
        <p:sp>
          <p:nvSpPr>
            <p:cNvPr id="129" name="Flowchart: Connector 72"/>
            <p:cNvSpPr/>
            <p:nvPr/>
          </p:nvSpPr>
          <p:spPr>
            <a:xfrm>
              <a:off x="5280874" y="1222893"/>
              <a:ext cx="1621111" cy="1621111"/>
            </a:xfrm>
            <a:prstGeom prst="flowChartConnector">
              <a:avLst/>
            </a:prstGeom>
            <a:solidFill>
              <a:srgbClr val="5DB6C3"/>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nvGrpSpPr>
            <p:cNvPr id="130" name="Group 38"/>
            <p:cNvGrpSpPr/>
            <p:nvPr/>
          </p:nvGrpSpPr>
          <p:grpSpPr>
            <a:xfrm>
              <a:off x="5827855" y="1705226"/>
              <a:ext cx="543495" cy="646808"/>
              <a:chOff x="6003574" y="2478798"/>
              <a:chExt cx="382453" cy="455153"/>
            </a:xfrm>
            <a:solidFill>
              <a:schemeClr val="bg1"/>
            </a:solidFill>
          </p:grpSpPr>
          <p:sp>
            <p:nvSpPr>
              <p:cNvPr id="131" name="AutoShape 440"/>
              <p:cNvSpPr/>
              <p:nvPr/>
            </p:nvSpPr>
            <p:spPr bwMode="auto">
              <a:xfrm>
                <a:off x="6003574" y="2696759"/>
                <a:ext cx="382453" cy="237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543" y="21600"/>
                    </a:moveTo>
                    <a:lnTo>
                      <a:pt x="20057" y="21600"/>
                    </a:lnTo>
                    <a:lnTo>
                      <a:pt x="21600" y="0"/>
                    </a:lnTo>
                    <a:lnTo>
                      <a:pt x="0" y="0"/>
                    </a:lnTo>
                    <a:lnTo>
                      <a:pt x="1543" y="21600"/>
                    </a:lnTo>
                    <a:close/>
                    <a:moveTo>
                      <a:pt x="15358" y="6069"/>
                    </a:moveTo>
                    <a:lnTo>
                      <a:pt x="18159" y="6069"/>
                    </a:lnTo>
                    <a:lnTo>
                      <a:pt x="17256" y="15583"/>
                    </a:lnTo>
                    <a:lnTo>
                      <a:pt x="14457" y="15583"/>
                    </a:lnTo>
                    <a:lnTo>
                      <a:pt x="15358" y="6069"/>
                    </a:lnTo>
                    <a:close/>
                    <a:moveTo>
                      <a:pt x="9417" y="6069"/>
                    </a:moveTo>
                    <a:lnTo>
                      <a:pt x="12118" y="6069"/>
                    </a:lnTo>
                    <a:lnTo>
                      <a:pt x="12118" y="15583"/>
                    </a:lnTo>
                    <a:lnTo>
                      <a:pt x="9417" y="15583"/>
                    </a:lnTo>
                    <a:lnTo>
                      <a:pt x="9417" y="6069"/>
                    </a:lnTo>
                    <a:close/>
                    <a:moveTo>
                      <a:pt x="6240" y="6069"/>
                    </a:moveTo>
                    <a:lnTo>
                      <a:pt x="7143" y="15583"/>
                    </a:lnTo>
                    <a:lnTo>
                      <a:pt x="4343" y="15583"/>
                    </a:lnTo>
                    <a:lnTo>
                      <a:pt x="3441" y="6069"/>
                    </a:lnTo>
                    <a:lnTo>
                      <a:pt x="6240" y="6069"/>
                    </a:lnTo>
                    <a:close/>
                    <a:moveTo>
                      <a:pt x="6240" y="6069"/>
                    </a:moveTo>
                  </a:path>
                </a:pathLst>
              </a:custGeom>
              <a:grpFill/>
              <a:ln>
                <a:noFill/>
              </a:ln>
            </p:spPr>
            <p:txBody>
              <a:bodyPr lIns="0" tIns="0" rIns="0" bIns="0"/>
              <a:lstStyle/>
              <a:p>
                <a:pPr defTabSz="608965"/>
                <a:endParaRPr lang="en-US" sz="2400">
                  <a:solidFill>
                    <a:prstClr val="black"/>
                  </a:solidFill>
                  <a:cs typeface="+mn-ea"/>
                  <a:sym typeface="+mn-lt"/>
                </a:endParaRPr>
              </a:p>
            </p:txBody>
          </p:sp>
          <p:sp>
            <p:nvSpPr>
              <p:cNvPr id="132" name="AutoShape 441"/>
              <p:cNvSpPr/>
              <p:nvPr/>
            </p:nvSpPr>
            <p:spPr bwMode="auto">
              <a:xfrm>
                <a:off x="6003574" y="2478798"/>
                <a:ext cx="382453" cy="20193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19490" y="18707"/>
                    </a:moveTo>
                    <a:lnTo>
                      <a:pt x="14269" y="0"/>
                    </a:lnTo>
                    <a:lnTo>
                      <a:pt x="11534" y="2684"/>
                    </a:lnTo>
                    <a:lnTo>
                      <a:pt x="16007" y="18707"/>
                    </a:lnTo>
                    <a:lnTo>
                      <a:pt x="5622" y="18707"/>
                    </a:lnTo>
                    <a:lnTo>
                      <a:pt x="10094" y="2684"/>
                    </a:lnTo>
                    <a:lnTo>
                      <a:pt x="7360" y="1"/>
                    </a:lnTo>
                    <a:lnTo>
                      <a:pt x="2138" y="18707"/>
                    </a:lnTo>
                    <a:lnTo>
                      <a:pt x="0" y="18707"/>
                    </a:lnTo>
                    <a:lnTo>
                      <a:pt x="0" y="21600"/>
                    </a:lnTo>
                    <a:lnTo>
                      <a:pt x="21600" y="21600"/>
                    </a:lnTo>
                    <a:lnTo>
                      <a:pt x="21600" y="18707"/>
                    </a:lnTo>
                    <a:lnTo>
                      <a:pt x="19490" y="18707"/>
                    </a:lnTo>
                    <a:close/>
                    <a:moveTo>
                      <a:pt x="19490" y="18707"/>
                    </a:moveTo>
                  </a:path>
                </a:pathLst>
              </a:custGeom>
              <a:grpFill/>
              <a:ln>
                <a:noFill/>
              </a:ln>
            </p:spPr>
            <p:txBody>
              <a:bodyPr lIns="0" tIns="0" rIns="0" bIns="0"/>
              <a:lstStyle/>
              <a:p>
                <a:pPr defTabSz="608965"/>
                <a:endParaRPr lang="en-US" sz="2400">
                  <a:solidFill>
                    <a:prstClr val="black"/>
                  </a:solidFill>
                  <a:cs typeface="+mn-ea"/>
                  <a:sym typeface="+mn-lt"/>
                </a:endParaRPr>
              </a:p>
            </p:txBody>
          </p:sp>
        </p:grpSp>
      </p:grpSp>
      <p:sp>
        <p:nvSpPr>
          <p:cNvPr id="134" name="Rectangle 3"/>
          <p:cNvSpPr/>
          <p:nvPr/>
        </p:nvSpPr>
        <p:spPr>
          <a:xfrm>
            <a:off x="3660748" y="3933898"/>
            <a:ext cx="755703" cy="755703"/>
          </a:xfrm>
          <a:prstGeom prst="rect">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35" name="Rectangle 4"/>
          <p:cNvSpPr/>
          <p:nvPr/>
        </p:nvSpPr>
        <p:spPr>
          <a:xfrm>
            <a:off x="5718148" y="3933898"/>
            <a:ext cx="755703" cy="755703"/>
          </a:xfrm>
          <a:prstGeom prst="rect">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36" name="Rectangle 5"/>
          <p:cNvSpPr/>
          <p:nvPr/>
        </p:nvSpPr>
        <p:spPr>
          <a:xfrm>
            <a:off x="7775548" y="3933898"/>
            <a:ext cx="755703" cy="755703"/>
          </a:xfrm>
          <a:prstGeom prst="rect">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39" name="TextBox 49"/>
          <p:cNvSpPr txBox="1"/>
          <p:nvPr/>
        </p:nvSpPr>
        <p:spPr>
          <a:xfrm>
            <a:off x="3567580" y="4857433"/>
            <a:ext cx="800219" cy="362792"/>
          </a:xfrm>
          <a:prstGeom prst="rect">
            <a:avLst/>
          </a:prstGeom>
          <a:noFill/>
        </p:spPr>
        <p:txBody>
          <a:bodyPr wrap="none" rtlCol="0">
            <a:spAutoFit/>
          </a:bodyPr>
          <a:lstStyle/>
          <a:p>
            <a:pPr fontAlgn="base">
              <a:lnSpc>
                <a:spcPct val="120000"/>
              </a:lnSpc>
              <a:spcBef>
                <a:spcPct val="20000"/>
              </a:spcBef>
              <a:spcAft>
                <a:spcPct val="0"/>
              </a:spcAft>
            </a:pPr>
            <a:r>
              <a:rPr lang="zh-CN" altLang="en-US" sz="1600" b="1" dirty="0">
                <a:solidFill>
                  <a:schemeClr val="tx1">
                    <a:lumMod val="75000"/>
                    <a:lumOff val="25000"/>
                  </a:schemeClr>
                </a:solidFill>
                <a:latin typeface="微软雅黑" pitchFamily="34" charset="-122"/>
                <a:ea typeface="微软雅黑" pitchFamily="34" charset="-122"/>
                <a:sym typeface="+mn-lt"/>
              </a:rPr>
              <a:t>传感器</a:t>
            </a:r>
            <a:endParaRPr lang="en-US" sz="1600" b="1" dirty="0">
              <a:solidFill>
                <a:schemeClr val="tx1">
                  <a:lumMod val="75000"/>
                  <a:lumOff val="25000"/>
                </a:schemeClr>
              </a:solidFill>
              <a:latin typeface="微软雅黑" pitchFamily="34" charset="-122"/>
              <a:ea typeface="微软雅黑" pitchFamily="34" charset="-122"/>
              <a:sym typeface="+mn-lt"/>
            </a:endParaRPr>
          </a:p>
        </p:txBody>
      </p:sp>
      <p:sp>
        <p:nvSpPr>
          <p:cNvPr id="140" name="Rectangle 50"/>
          <p:cNvSpPr/>
          <p:nvPr/>
        </p:nvSpPr>
        <p:spPr>
          <a:xfrm>
            <a:off x="3567580" y="5218556"/>
            <a:ext cx="1703462" cy="520784"/>
          </a:xfrm>
          <a:prstGeom prst="rect">
            <a:avLst/>
          </a:prstGeom>
        </p:spPr>
        <p:txBody>
          <a:bodyPr wrap="square">
            <a:spAutoFit/>
          </a:bodyPr>
          <a:lstStyle/>
          <a:p>
            <a:pPr defTabSz="1216660">
              <a:lnSpc>
                <a:spcPct val="120000"/>
              </a:lnSpc>
              <a:spcBef>
                <a:spcPct val="20000"/>
              </a:spcBef>
            </a:pPr>
            <a:r>
              <a:rPr lang="zh-CN" altLang="en-US" sz="1200" dirty="0">
                <a:cs typeface="+mn-ea"/>
                <a:sym typeface="+mn-lt"/>
              </a:rPr>
              <a:t>采集家居环境数据、温湿度传感器等</a:t>
            </a:r>
            <a:endParaRPr lang="en-US" altLang="zh-CN" sz="1200" dirty="0">
              <a:cs typeface="+mn-ea"/>
              <a:sym typeface="+mn-lt"/>
            </a:endParaRPr>
          </a:p>
        </p:txBody>
      </p:sp>
      <p:sp>
        <p:nvSpPr>
          <p:cNvPr id="142" name="TextBox 49"/>
          <p:cNvSpPr txBox="1"/>
          <p:nvPr/>
        </p:nvSpPr>
        <p:spPr>
          <a:xfrm>
            <a:off x="5622120" y="4857433"/>
            <a:ext cx="1005403" cy="362792"/>
          </a:xfrm>
          <a:prstGeom prst="rect">
            <a:avLst/>
          </a:prstGeom>
          <a:noFill/>
        </p:spPr>
        <p:txBody>
          <a:bodyPr wrap="none" rtlCol="0">
            <a:spAutoFit/>
          </a:bodyPr>
          <a:lstStyle/>
          <a:p>
            <a:pPr fontAlgn="base">
              <a:lnSpc>
                <a:spcPct val="120000"/>
              </a:lnSpc>
              <a:spcBef>
                <a:spcPct val="20000"/>
              </a:spcBef>
              <a:spcAft>
                <a:spcPct val="0"/>
              </a:spcAft>
            </a:pPr>
            <a:r>
              <a:rPr lang="zh-CN" altLang="en-US" sz="1600" b="1" dirty="0">
                <a:solidFill>
                  <a:schemeClr val="tx1">
                    <a:lumMod val="75000"/>
                    <a:lumOff val="25000"/>
                  </a:schemeClr>
                </a:solidFill>
                <a:latin typeface="微软雅黑" pitchFamily="34" charset="-122"/>
                <a:ea typeface="微软雅黑" pitchFamily="34" charset="-122"/>
                <a:sym typeface="+mn-lt"/>
              </a:rPr>
              <a:t>最小系统</a:t>
            </a:r>
            <a:endParaRPr lang="en-US" sz="1600" b="1" dirty="0">
              <a:solidFill>
                <a:schemeClr val="tx1">
                  <a:lumMod val="75000"/>
                  <a:lumOff val="25000"/>
                </a:schemeClr>
              </a:solidFill>
              <a:latin typeface="微软雅黑" pitchFamily="34" charset="-122"/>
              <a:ea typeface="微软雅黑" pitchFamily="34" charset="-122"/>
              <a:sym typeface="+mn-lt"/>
            </a:endParaRPr>
          </a:p>
        </p:txBody>
      </p:sp>
      <p:sp>
        <p:nvSpPr>
          <p:cNvPr id="143" name="Rectangle 50"/>
          <p:cNvSpPr/>
          <p:nvPr/>
        </p:nvSpPr>
        <p:spPr>
          <a:xfrm>
            <a:off x="5622120" y="5218556"/>
            <a:ext cx="1703462" cy="298287"/>
          </a:xfrm>
          <a:prstGeom prst="rect">
            <a:avLst/>
          </a:prstGeom>
        </p:spPr>
        <p:txBody>
          <a:bodyPr wrap="square">
            <a:spAutoFit/>
          </a:bodyPr>
          <a:lstStyle/>
          <a:p>
            <a:pPr defTabSz="1216660">
              <a:lnSpc>
                <a:spcPct val="120000"/>
              </a:lnSpc>
              <a:spcBef>
                <a:spcPct val="20000"/>
              </a:spcBef>
              <a:buNone/>
            </a:pPr>
            <a:r>
              <a:rPr lang="zh-CN" altLang="en-US" sz="1200" dirty="0">
                <a:cs typeface="+mn-ea"/>
                <a:sym typeface="+mn-lt"/>
              </a:rPr>
              <a:t>树莓派</a:t>
            </a:r>
            <a:r>
              <a:rPr lang="en-US" altLang="zh-CN" sz="1200" dirty="0">
                <a:cs typeface="+mn-ea"/>
                <a:sym typeface="+mn-lt"/>
              </a:rPr>
              <a:t>Pico</a:t>
            </a:r>
            <a:r>
              <a:rPr lang="zh-CN" altLang="en-US" sz="1200" dirty="0">
                <a:cs typeface="+mn-ea"/>
                <a:sym typeface="+mn-lt"/>
              </a:rPr>
              <a:t>系列单片机</a:t>
            </a:r>
            <a:endParaRPr lang="en-US" altLang="zh-CN" sz="1200" dirty="0">
              <a:cs typeface="+mn-ea"/>
              <a:sym typeface="+mn-lt"/>
            </a:endParaRPr>
          </a:p>
        </p:txBody>
      </p:sp>
      <p:sp>
        <p:nvSpPr>
          <p:cNvPr id="145" name="TextBox 49"/>
          <p:cNvSpPr txBox="1"/>
          <p:nvPr/>
        </p:nvSpPr>
        <p:spPr>
          <a:xfrm>
            <a:off x="7679520" y="4857433"/>
            <a:ext cx="1005403" cy="362792"/>
          </a:xfrm>
          <a:prstGeom prst="rect">
            <a:avLst/>
          </a:prstGeom>
          <a:noFill/>
        </p:spPr>
        <p:txBody>
          <a:bodyPr wrap="none" rtlCol="0">
            <a:spAutoFit/>
          </a:bodyPr>
          <a:lstStyle/>
          <a:p>
            <a:pPr fontAlgn="base">
              <a:lnSpc>
                <a:spcPct val="120000"/>
              </a:lnSpc>
              <a:spcBef>
                <a:spcPct val="20000"/>
              </a:spcBef>
              <a:spcAft>
                <a:spcPct val="0"/>
              </a:spcAft>
            </a:pPr>
            <a:r>
              <a:rPr lang="zh-CN" altLang="en-US" sz="1600" b="1" dirty="0">
                <a:solidFill>
                  <a:schemeClr val="tx1">
                    <a:lumMod val="75000"/>
                    <a:lumOff val="25000"/>
                  </a:schemeClr>
                </a:solidFill>
                <a:latin typeface="微软雅黑" pitchFamily="34" charset="-122"/>
                <a:ea typeface="微软雅黑" pitchFamily="34" charset="-122"/>
                <a:sym typeface="+mn-lt"/>
              </a:rPr>
              <a:t>硬件扩展</a:t>
            </a:r>
            <a:endParaRPr lang="en-US" sz="1600" b="1" dirty="0">
              <a:solidFill>
                <a:schemeClr val="tx1">
                  <a:lumMod val="75000"/>
                  <a:lumOff val="25000"/>
                </a:schemeClr>
              </a:solidFill>
              <a:latin typeface="微软雅黑" pitchFamily="34" charset="-122"/>
              <a:ea typeface="微软雅黑" pitchFamily="34" charset="-122"/>
              <a:sym typeface="+mn-lt"/>
            </a:endParaRPr>
          </a:p>
        </p:txBody>
      </p:sp>
      <p:sp>
        <p:nvSpPr>
          <p:cNvPr id="146" name="Rectangle 50"/>
          <p:cNvSpPr/>
          <p:nvPr/>
        </p:nvSpPr>
        <p:spPr>
          <a:xfrm>
            <a:off x="7679520" y="5218556"/>
            <a:ext cx="1703462" cy="520784"/>
          </a:xfrm>
          <a:prstGeom prst="rect">
            <a:avLst/>
          </a:prstGeom>
        </p:spPr>
        <p:txBody>
          <a:bodyPr wrap="square">
            <a:spAutoFit/>
          </a:bodyPr>
          <a:lstStyle/>
          <a:p>
            <a:pPr defTabSz="1216660">
              <a:lnSpc>
                <a:spcPct val="120000"/>
              </a:lnSpc>
              <a:spcBef>
                <a:spcPct val="20000"/>
              </a:spcBef>
              <a:buNone/>
            </a:pPr>
            <a:r>
              <a:rPr lang="en-US" altLang="zh-CN" sz="1200" dirty="0">
                <a:cs typeface="+mn-ea"/>
                <a:sym typeface="+mn-lt"/>
              </a:rPr>
              <a:t>L76X GPS GNSS</a:t>
            </a:r>
            <a:r>
              <a:rPr lang="zh-CN" altLang="en-US" sz="1200" dirty="0">
                <a:cs typeface="+mn-ea"/>
                <a:sym typeface="+mn-lt"/>
              </a:rPr>
              <a:t>定位导航模块、舵机等</a:t>
            </a:r>
            <a:endParaRPr lang="en-US" altLang="zh-CN" sz="1200" dirty="0">
              <a:cs typeface="+mn-ea"/>
              <a:sym typeface="+mn-lt"/>
            </a:endParaRPr>
          </a:p>
        </p:txBody>
      </p:sp>
      <p:sp>
        <p:nvSpPr>
          <p:cNvPr id="150" name="Freeform 57"/>
          <p:cNvSpPr>
            <a:spLocks noChangeArrowheads="1"/>
          </p:cNvSpPr>
          <p:nvPr/>
        </p:nvSpPr>
        <p:spPr bwMode="auto">
          <a:xfrm>
            <a:off x="7984401" y="4163721"/>
            <a:ext cx="337997" cy="296056"/>
          </a:xfrm>
          <a:custGeom>
            <a:avLst/>
            <a:gdLst>
              <a:gd name="T0" fmla="*/ 212060 w 602"/>
              <a:gd name="T1" fmla="*/ 103681 h 531"/>
              <a:gd name="T2" fmla="*/ 112352 w 602"/>
              <a:gd name="T3" fmla="*/ 144579 h 531"/>
              <a:gd name="T4" fmla="*/ 112352 w 602"/>
              <a:gd name="T5" fmla="*/ 144579 h 531"/>
              <a:gd name="T6" fmla="*/ 109823 w 602"/>
              <a:gd name="T7" fmla="*/ 147090 h 531"/>
              <a:gd name="T8" fmla="*/ 104766 w 602"/>
              <a:gd name="T9" fmla="*/ 144579 h 531"/>
              <a:gd name="T10" fmla="*/ 104766 w 602"/>
              <a:gd name="T11" fmla="*/ 144579 h 531"/>
              <a:gd name="T12" fmla="*/ 5419 w 602"/>
              <a:gd name="T13" fmla="*/ 103681 h 531"/>
              <a:gd name="T14" fmla="*/ 10477 w 602"/>
              <a:gd name="T15" fmla="*/ 86102 h 531"/>
              <a:gd name="T16" fmla="*/ 15534 w 602"/>
              <a:gd name="T17" fmla="*/ 86102 h 531"/>
              <a:gd name="T18" fmla="*/ 15534 w 602"/>
              <a:gd name="T19" fmla="*/ 86102 h 531"/>
              <a:gd name="T20" fmla="*/ 204474 w 602"/>
              <a:gd name="T21" fmla="*/ 86102 h 531"/>
              <a:gd name="T22" fmla="*/ 204474 w 602"/>
              <a:gd name="T23" fmla="*/ 86102 h 531"/>
              <a:gd name="T24" fmla="*/ 207002 w 602"/>
              <a:gd name="T25" fmla="*/ 86102 h 531"/>
              <a:gd name="T26" fmla="*/ 212060 w 602"/>
              <a:gd name="T27" fmla="*/ 103681 h 531"/>
              <a:gd name="T28" fmla="*/ 212060 w 602"/>
              <a:gd name="T29" fmla="*/ 60630 h 531"/>
              <a:gd name="T30" fmla="*/ 112352 w 602"/>
              <a:gd name="T31" fmla="*/ 101169 h 531"/>
              <a:gd name="T32" fmla="*/ 112352 w 602"/>
              <a:gd name="T33" fmla="*/ 101169 h 531"/>
              <a:gd name="T34" fmla="*/ 109823 w 602"/>
              <a:gd name="T35" fmla="*/ 101169 h 531"/>
              <a:gd name="T36" fmla="*/ 104766 w 602"/>
              <a:gd name="T37" fmla="*/ 101169 h 531"/>
              <a:gd name="T38" fmla="*/ 104766 w 602"/>
              <a:gd name="T39" fmla="*/ 101169 h 531"/>
              <a:gd name="T40" fmla="*/ 5419 w 602"/>
              <a:gd name="T41" fmla="*/ 60630 h 531"/>
              <a:gd name="T42" fmla="*/ 5419 w 602"/>
              <a:gd name="T43" fmla="*/ 43051 h 531"/>
              <a:gd name="T44" fmla="*/ 104766 w 602"/>
              <a:gd name="T45" fmla="*/ 2511 h 531"/>
              <a:gd name="T46" fmla="*/ 104766 w 602"/>
              <a:gd name="T47" fmla="*/ 2511 h 531"/>
              <a:gd name="T48" fmla="*/ 109823 w 602"/>
              <a:gd name="T49" fmla="*/ 0 h 531"/>
              <a:gd name="T50" fmla="*/ 112352 w 602"/>
              <a:gd name="T51" fmla="*/ 2511 h 531"/>
              <a:gd name="T52" fmla="*/ 112352 w 602"/>
              <a:gd name="T53" fmla="*/ 2511 h 531"/>
              <a:gd name="T54" fmla="*/ 212060 w 602"/>
              <a:gd name="T55" fmla="*/ 43051 h 531"/>
              <a:gd name="T56" fmla="*/ 212060 w 602"/>
              <a:gd name="T57" fmla="*/ 60630 h 531"/>
              <a:gd name="T58" fmla="*/ 10477 w 602"/>
              <a:gd name="T59" fmla="*/ 129153 h 531"/>
              <a:gd name="T60" fmla="*/ 15534 w 602"/>
              <a:gd name="T61" fmla="*/ 129153 h 531"/>
              <a:gd name="T62" fmla="*/ 15534 w 602"/>
              <a:gd name="T63" fmla="*/ 129153 h 531"/>
              <a:gd name="T64" fmla="*/ 204474 w 602"/>
              <a:gd name="T65" fmla="*/ 129153 h 531"/>
              <a:gd name="T66" fmla="*/ 204474 w 602"/>
              <a:gd name="T67" fmla="*/ 129153 h 531"/>
              <a:gd name="T68" fmla="*/ 207002 w 602"/>
              <a:gd name="T69" fmla="*/ 129153 h 531"/>
              <a:gd name="T70" fmla="*/ 212060 w 602"/>
              <a:gd name="T71" fmla="*/ 149602 h 531"/>
              <a:gd name="T72" fmla="*/ 112352 w 602"/>
              <a:gd name="T73" fmla="*/ 190141 h 531"/>
              <a:gd name="T74" fmla="*/ 112352 w 602"/>
              <a:gd name="T75" fmla="*/ 190141 h 531"/>
              <a:gd name="T76" fmla="*/ 109823 w 602"/>
              <a:gd name="T77" fmla="*/ 190141 h 531"/>
              <a:gd name="T78" fmla="*/ 104766 w 602"/>
              <a:gd name="T79" fmla="*/ 190141 h 531"/>
              <a:gd name="T80" fmla="*/ 104766 w 602"/>
              <a:gd name="T81" fmla="*/ 190141 h 531"/>
              <a:gd name="T82" fmla="*/ 5419 w 602"/>
              <a:gd name="T83" fmla="*/ 149602 h 531"/>
              <a:gd name="T84" fmla="*/ 10477 w 602"/>
              <a:gd name="T85" fmla="*/ 129153 h 5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31">
                <a:moveTo>
                  <a:pt x="587" y="289"/>
                </a:moveTo>
                <a:lnTo>
                  <a:pt x="587" y="289"/>
                </a:lnTo>
                <a:cubicBezTo>
                  <a:pt x="311" y="403"/>
                  <a:pt x="311" y="403"/>
                  <a:pt x="311" y="403"/>
                </a:cubicBezTo>
                <a:cubicBezTo>
                  <a:pt x="311" y="410"/>
                  <a:pt x="304" y="410"/>
                  <a:pt x="304" y="410"/>
                </a:cubicBezTo>
                <a:cubicBezTo>
                  <a:pt x="297" y="410"/>
                  <a:pt x="297" y="410"/>
                  <a:pt x="290" y="403"/>
                </a:cubicBezTo>
                <a:cubicBezTo>
                  <a:pt x="15" y="289"/>
                  <a:pt x="15" y="289"/>
                  <a:pt x="15" y="289"/>
                </a:cubicBezTo>
                <a:cubicBezTo>
                  <a:pt x="7" y="289"/>
                  <a:pt x="0" y="275"/>
                  <a:pt x="0" y="268"/>
                </a:cubicBezTo>
                <a:cubicBezTo>
                  <a:pt x="0" y="247"/>
                  <a:pt x="15" y="240"/>
                  <a:pt x="29" y="240"/>
                </a:cubicBezTo>
                <a:cubicBezTo>
                  <a:pt x="36" y="240"/>
                  <a:pt x="36" y="240"/>
                  <a:pt x="43" y="240"/>
                </a:cubicBezTo>
                <a:cubicBezTo>
                  <a:pt x="304" y="346"/>
                  <a:pt x="304" y="346"/>
                  <a:pt x="304" y="346"/>
                </a:cubicBezTo>
                <a:cubicBezTo>
                  <a:pt x="566" y="240"/>
                  <a:pt x="566" y="240"/>
                  <a:pt x="566" y="240"/>
                </a:cubicBezTo>
                <a:lnTo>
                  <a:pt x="573" y="240"/>
                </a:lnTo>
                <a:cubicBezTo>
                  <a:pt x="594" y="240"/>
                  <a:pt x="601" y="247"/>
                  <a:pt x="601" y="268"/>
                </a:cubicBezTo>
                <a:cubicBezTo>
                  <a:pt x="601" y="275"/>
                  <a:pt x="594" y="289"/>
                  <a:pt x="587" y="289"/>
                </a:cubicBezTo>
                <a:close/>
                <a:moveTo>
                  <a:pt x="587" y="169"/>
                </a:moveTo>
                <a:lnTo>
                  <a:pt x="587" y="169"/>
                </a:lnTo>
                <a:cubicBezTo>
                  <a:pt x="311" y="282"/>
                  <a:pt x="311" y="282"/>
                  <a:pt x="311" y="282"/>
                </a:cubicBezTo>
                <a:lnTo>
                  <a:pt x="304" y="282"/>
                </a:lnTo>
                <a:cubicBezTo>
                  <a:pt x="297" y="282"/>
                  <a:pt x="297" y="282"/>
                  <a:pt x="290" y="282"/>
                </a:cubicBezTo>
                <a:cubicBezTo>
                  <a:pt x="15" y="169"/>
                  <a:pt x="15" y="169"/>
                  <a:pt x="15" y="169"/>
                </a:cubicBezTo>
                <a:cubicBezTo>
                  <a:pt x="7" y="162"/>
                  <a:pt x="0" y="155"/>
                  <a:pt x="0" y="141"/>
                </a:cubicBezTo>
                <a:cubicBezTo>
                  <a:pt x="0" y="134"/>
                  <a:pt x="7" y="120"/>
                  <a:pt x="15" y="120"/>
                </a:cubicBezTo>
                <a:cubicBezTo>
                  <a:pt x="290" y="7"/>
                  <a:pt x="290" y="7"/>
                  <a:pt x="290" y="7"/>
                </a:cubicBezTo>
                <a:cubicBezTo>
                  <a:pt x="297" y="0"/>
                  <a:pt x="297" y="0"/>
                  <a:pt x="304" y="0"/>
                </a:cubicBezTo>
                <a:cubicBezTo>
                  <a:pt x="304" y="0"/>
                  <a:pt x="311" y="0"/>
                  <a:pt x="311" y="7"/>
                </a:cubicBezTo>
                <a:cubicBezTo>
                  <a:pt x="587" y="120"/>
                  <a:pt x="587" y="120"/>
                  <a:pt x="587" y="120"/>
                </a:cubicBezTo>
                <a:cubicBezTo>
                  <a:pt x="594" y="120"/>
                  <a:pt x="601" y="134"/>
                  <a:pt x="601" y="141"/>
                </a:cubicBezTo>
                <a:cubicBezTo>
                  <a:pt x="601" y="155"/>
                  <a:pt x="594" y="162"/>
                  <a:pt x="587" y="169"/>
                </a:cubicBezTo>
                <a:close/>
                <a:moveTo>
                  <a:pt x="29" y="360"/>
                </a:moveTo>
                <a:lnTo>
                  <a:pt x="29" y="360"/>
                </a:lnTo>
                <a:cubicBezTo>
                  <a:pt x="36" y="360"/>
                  <a:pt x="36" y="360"/>
                  <a:pt x="43" y="360"/>
                </a:cubicBezTo>
                <a:cubicBezTo>
                  <a:pt x="304" y="473"/>
                  <a:pt x="304" y="473"/>
                  <a:pt x="304" y="473"/>
                </a:cubicBezTo>
                <a:cubicBezTo>
                  <a:pt x="566" y="360"/>
                  <a:pt x="566" y="360"/>
                  <a:pt x="566" y="360"/>
                </a:cubicBezTo>
                <a:lnTo>
                  <a:pt x="573" y="360"/>
                </a:lnTo>
                <a:cubicBezTo>
                  <a:pt x="594" y="360"/>
                  <a:pt x="601" y="374"/>
                  <a:pt x="601" y="388"/>
                </a:cubicBezTo>
                <a:cubicBezTo>
                  <a:pt x="601" y="403"/>
                  <a:pt x="594" y="410"/>
                  <a:pt x="587" y="417"/>
                </a:cubicBezTo>
                <a:cubicBezTo>
                  <a:pt x="311" y="530"/>
                  <a:pt x="311" y="530"/>
                  <a:pt x="311" y="530"/>
                </a:cubicBezTo>
                <a:lnTo>
                  <a:pt x="304" y="530"/>
                </a:lnTo>
                <a:cubicBezTo>
                  <a:pt x="297" y="530"/>
                  <a:pt x="297" y="530"/>
                  <a:pt x="290" y="530"/>
                </a:cubicBezTo>
                <a:cubicBezTo>
                  <a:pt x="15" y="417"/>
                  <a:pt x="15" y="417"/>
                  <a:pt x="15" y="417"/>
                </a:cubicBezTo>
                <a:cubicBezTo>
                  <a:pt x="7" y="410"/>
                  <a:pt x="0" y="403"/>
                  <a:pt x="0" y="388"/>
                </a:cubicBezTo>
                <a:cubicBezTo>
                  <a:pt x="0" y="374"/>
                  <a:pt x="15" y="360"/>
                  <a:pt x="29" y="360"/>
                </a:cubicBezTo>
                <a:close/>
              </a:path>
            </a:pathLst>
          </a:custGeom>
          <a:solidFill>
            <a:schemeClr val="bg1"/>
          </a:solidFill>
          <a:ln>
            <a:noFill/>
          </a:ln>
          <a:effectLst/>
        </p:spPr>
        <p:txBody>
          <a:bodyPr wrap="none" anchor="ctr"/>
          <a:lstStyle/>
          <a:p>
            <a:endParaRPr lang="en-US">
              <a:cs typeface="+mn-ea"/>
              <a:sym typeface="+mn-lt"/>
            </a:endParaRPr>
          </a:p>
        </p:txBody>
      </p:sp>
      <p:sp>
        <p:nvSpPr>
          <p:cNvPr id="153" name="Freeform 112"/>
          <p:cNvSpPr>
            <a:spLocks noChangeArrowheads="1"/>
          </p:cNvSpPr>
          <p:nvPr/>
        </p:nvSpPr>
        <p:spPr bwMode="auto">
          <a:xfrm>
            <a:off x="5928234" y="4168655"/>
            <a:ext cx="335530" cy="286188"/>
          </a:xfrm>
          <a:custGeom>
            <a:avLst/>
            <a:gdLst>
              <a:gd name="T0" fmla="*/ 172426 w 601"/>
              <a:gd name="T1" fmla="*/ 114823 h 510"/>
              <a:gd name="T2" fmla="*/ 172426 w 601"/>
              <a:gd name="T3" fmla="*/ 28164 h 510"/>
              <a:gd name="T4" fmla="*/ 172426 w 601"/>
              <a:gd name="T5" fmla="*/ 114823 h 510"/>
              <a:gd name="T6" fmla="*/ 192902 w 601"/>
              <a:gd name="T7" fmla="*/ 61383 h 510"/>
              <a:gd name="T8" fmla="*/ 182844 w 601"/>
              <a:gd name="T9" fmla="*/ 50912 h 510"/>
              <a:gd name="T10" fmla="*/ 162368 w 601"/>
              <a:gd name="T11" fmla="*/ 50912 h 510"/>
              <a:gd name="T12" fmla="*/ 152310 w 601"/>
              <a:gd name="T13" fmla="*/ 61383 h 510"/>
              <a:gd name="T14" fmla="*/ 152310 w 601"/>
              <a:gd name="T15" fmla="*/ 81604 h 510"/>
              <a:gd name="T16" fmla="*/ 162368 w 601"/>
              <a:gd name="T17" fmla="*/ 91714 h 510"/>
              <a:gd name="T18" fmla="*/ 182844 w 601"/>
              <a:gd name="T19" fmla="*/ 91714 h 510"/>
              <a:gd name="T20" fmla="*/ 192902 w 601"/>
              <a:gd name="T21" fmla="*/ 81604 h 510"/>
              <a:gd name="T22" fmla="*/ 192902 w 601"/>
              <a:gd name="T23" fmla="*/ 61383 h 510"/>
              <a:gd name="T24" fmla="*/ 129320 w 601"/>
              <a:gd name="T25" fmla="*/ 35747 h 510"/>
              <a:gd name="T26" fmla="*/ 119261 w 601"/>
              <a:gd name="T27" fmla="*/ 15165 h 510"/>
              <a:gd name="T28" fmla="*/ 126805 w 601"/>
              <a:gd name="T29" fmla="*/ 0 h 510"/>
              <a:gd name="T30" fmla="*/ 136863 w 601"/>
              <a:gd name="T31" fmla="*/ 5055 h 510"/>
              <a:gd name="T32" fmla="*/ 129320 w 601"/>
              <a:gd name="T33" fmla="*/ 35747 h 510"/>
              <a:gd name="T34" fmla="*/ 96271 w 601"/>
              <a:gd name="T35" fmla="*/ 15165 h 510"/>
              <a:gd name="T36" fmla="*/ 50650 w 601"/>
              <a:gd name="T37" fmla="*/ 58856 h 510"/>
              <a:gd name="T38" fmla="*/ 78669 w 601"/>
              <a:gd name="T39" fmla="*/ 5055 h 510"/>
              <a:gd name="T40" fmla="*/ 96271 w 601"/>
              <a:gd name="T41" fmla="*/ 10110 h 510"/>
              <a:gd name="T42" fmla="*/ 81184 w 601"/>
              <a:gd name="T43" fmla="*/ 68966 h 510"/>
              <a:gd name="T44" fmla="*/ 116747 w 601"/>
              <a:gd name="T45" fmla="*/ 68966 h 510"/>
              <a:gd name="T46" fmla="*/ 136863 w 601"/>
              <a:gd name="T47" fmla="*/ 114823 h 510"/>
              <a:gd name="T48" fmla="*/ 147281 w 601"/>
              <a:gd name="T49" fmla="*/ 163207 h 510"/>
              <a:gd name="T50" fmla="*/ 157339 w 601"/>
              <a:gd name="T51" fmla="*/ 124933 h 510"/>
              <a:gd name="T52" fmla="*/ 187873 w 601"/>
              <a:gd name="T53" fmla="*/ 122406 h 510"/>
              <a:gd name="T54" fmla="*/ 174941 w 601"/>
              <a:gd name="T55" fmla="*/ 176206 h 510"/>
              <a:gd name="T56" fmla="*/ 164883 w 601"/>
              <a:gd name="T57" fmla="*/ 183789 h 510"/>
              <a:gd name="T58" fmla="*/ 159853 w 601"/>
              <a:gd name="T59" fmla="*/ 183789 h 510"/>
              <a:gd name="T60" fmla="*/ 50650 w 601"/>
              <a:gd name="T61" fmla="*/ 183789 h 510"/>
              <a:gd name="T62" fmla="*/ 50650 w 601"/>
              <a:gd name="T63" fmla="*/ 183789 h 510"/>
              <a:gd name="T64" fmla="*/ 40592 w 601"/>
              <a:gd name="T65" fmla="*/ 176206 h 510"/>
              <a:gd name="T66" fmla="*/ 10058 w 601"/>
              <a:gd name="T67" fmla="*/ 89186 h 510"/>
              <a:gd name="T68" fmla="*/ 10058 w 601"/>
              <a:gd name="T69" fmla="*/ 68966 h 510"/>
              <a:gd name="T70" fmla="*/ 81184 w 601"/>
              <a:gd name="T71" fmla="*/ 68966 h 510"/>
              <a:gd name="T72" fmla="*/ 96271 w 601"/>
              <a:gd name="T73" fmla="*/ 153097 h 510"/>
              <a:gd name="T74" fmla="*/ 116747 w 601"/>
              <a:gd name="T75" fmla="*/ 153097 h 510"/>
              <a:gd name="T76" fmla="*/ 106689 w 601"/>
              <a:gd name="T77" fmla="*/ 89186 h 510"/>
              <a:gd name="T78" fmla="*/ 96271 w 601"/>
              <a:gd name="T79" fmla="*/ 153097 h 510"/>
              <a:gd name="T80" fmla="*/ 76155 w 601"/>
              <a:gd name="T81" fmla="*/ 99658 h 510"/>
              <a:gd name="T82" fmla="*/ 55679 w 601"/>
              <a:gd name="T83" fmla="*/ 99658 h 510"/>
              <a:gd name="T84" fmla="*/ 65737 w 601"/>
              <a:gd name="T85" fmla="*/ 163207 h 510"/>
              <a:gd name="T86" fmla="*/ 76155 w 601"/>
              <a:gd name="T87" fmla="*/ 99658 h 5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01" h="510">
                <a:moveTo>
                  <a:pt x="480" y="318"/>
                </a:moveTo>
                <a:lnTo>
                  <a:pt x="480" y="318"/>
                </a:lnTo>
                <a:cubicBezTo>
                  <a:pt x="410" y="318"/>
                  <a:pt x="353" y="269"/>
                  <a:pt x="353" y="198"/>
                </a:cubicBezTo>
                <a:cubicBezTo>
                  <a:pt x="353" y="127"/>
                  <a:pt x="410" y="78"/>
                  <a:pt x="480" y="78"/>
                </a:cubicBezTo>
                <a:cubicBezTo>
                  <a:pt x="544" y="78"/>
                  <a:pt x="600" y="127"/>
                  <a:pt x="600" y="198"/>
                </a:cubicBezTo>
                <a:cubicBezTo>
                  <a:pt x="600" y="269"/>
                  <a:pt x="544" y="318"/>
                  <a:pt x="480" y="318"/>
                </a:cubicBezTo>
                <a:close/>
                <a:moveTo>
                  <a:pt x="537" y="170"/>
                </a:moveTo>
                <a:lnTo>
                  <a:pt x="537" y="170"/>
                </a:lnTo>
                <a:cubicBezTo>
                  <a:pt x="509" y="170"/>
                  <a:pt x="509" y="170"/>
                  <a:pt x="509" y="170"/>
                </a:cubicBezTo>
                <a:cubicBezTo>
                  <a:pt x="509" y="141"/>
                  <a:pt x="509" y="141"/>
                  <a:pt x="509" y="141"/>
                </a:cubicBezTo>
                <a:cubicBezTo>
                  <a:pt x="509" y="127"/>
                  <a:pt x="494" y="113"/>
                  <a:pt x="480" y="113"/>
                </a:cubicBezTo>
                <a:cubicBezTo>
                  <a:pt x="459" y="113"/>
                  <a:pt x="452" y="127"/>
                  <a:pt x="452" y="141"/>
                </a:cubicBezTo>
                <a:cubicBezTo>
                  <a:pt x="452" y="170"/>
                  <a:pt x="452" y="170"/>
                  <a:pt x="452" y="170"/>
                </a:cubicBezTo>
                <a:cubicBezTo>
                  <a:pt x="424" y="170"/>
                  <a:pt x="424" y="170"/>
                  <a:pt x="424" y="170"/>
                </a:cubicBezTo>
                <a:cubicBezTo>
                  <a:pt x="403" y="170"/>
                  <a:pt x="396" y="184"/>
                  <a:pt x="396" y="198"/>
                </a:cubicBezTo>
                <a:cubicBezTo>
                  <a:pt x="396" y="212"/>
                  <a:pt x="403" y="226"/>
                  <a:pt x="424" y="226"/>
                </a:cubicBezTo>
                <a:cubicBezTo>
                  <a:pt x="452" y="226"/>
                  <a:pt x="452" y="226"/>
                  <a:pt x="452" y="226"/>
                </a:cubicBezTo>
                <a:cubicBezTo>
                  <a:pt x="452" y="254"/>
                  <a:pt x="452" y="254"/>
                  <a:pt x="452" y="254"/>
                </a:cubicBezTo>
                <a:cubicBezTo>
                  <a:pt x="452" y="269"/>
                  <a:pt x="459" y="283"/>
                  <a:pt x="480" y="283"/>
                </a:cubicBezTo>
                <a:cubicBezTo>
                  <a:pt x="494" y="283"/>
                  <a:pt x="509" y="269"/>
                  <a:pt x="509" y="254"/>
                </a:cubicBezTo>
                <a:cubicBezTo>
                  <a:pt x="509" y="226"/>
                  <a:pt x="509" y="226"/>
                  <a:pt x="509" y="226"/>
                </a:cubicBezTo>
                <a:cubicBezTo>
                  <a:pt x="537" y="226"/>
                  <a:pt x="537" y="226"/>
                  <a:pt x="537" y="226"/>
                </a:cubicBezTo>
                <a:cubicBezTo>
                  <a:pt x="551" y="226"/>
                  <a:pt x="565" y="212"/>
                  <a:pt x="565" y="198"/>
                </a:cubicBezTo>
                <a:cubicBezTo>
                  <a:pt x="565" y="184"/>
                  <a:pt x="551" y="170"/>
                  <a:pt x="537" y="170"/>
                </a:cubicBezTo>
                <a:close/>
                <a:moveTo>
                  <a:pt x="360" y="99"/>
                </a:moveTo>
                <a:lnTo>
                  <a:pt x="360" y="99"/>
                </a:lnTo>
                <a:cubicBezTo>
                  <a:pt x="332" y="42"/>
                  <a:pt x="332" y="42"/>
                  <a:pt x="332" y="42"/>
                </a:cubicBezTo>
                <a:cubicBezTo>
                  <a:pt x="332" y="35"/>
                  <a:pt x="325" y="35"/>
                  <a:pt x="325" y="28"/>
                </a:cubicBezTo>
                <a:cubicBezTo>
                  <a:pt x="325" y="14"/>
                  <a:pt x="339" y="0"/>
                  <a:pt x="353" y="0"/>
                </a:cubicBezTo>
                <a:cubicBezTo>
                  <a:pt x="367" y="0"/>
                  <a:pt x="374" y="7"/>
                  <a:pt x="381" y="14"/>
                </a:cubicBezTo>
                <a:cubicBezTo>
                  <a:pt x="410" y="63"/>
                  <a:pt x="410" y="63"/>
                  <a:pt x="410" y="63"/>
                </a:cubicBezTo>
                <a:cubicBezTo>
                  <a:pt x="389" y="71"/>
                  <a:pt x="374" y="85"/>
                  <a:pt x="360" y="99"/>
                </a:cubicBezTo>
                <a:close/>
                <a:moveTo>
                  <a:pt x="268" y="42"/>
                </a:moveTo>
                <a:lnTo>
                  <a:pt x="268" y="42"/>
                </a:lnTo>
                <a:cubicBezTo>
                  <a:pt x="205" y="163"/>
                  <a:pt x="205" y="163"/>
                  <a:pt x="205" y="163"/>
                </a:cubicBezTo>
                <a:cubicBezTo>
                  <a:pt x="141" y="163"/>
                  <a:pt x="141" y="163"/>
                  <a:pt x="141" y="163"/>
                </a:cubicBezTo>
                <a:cubicBezTo>
                  <a:pt x="219" y="14"/>
                  <a:pt x="219" y="14"/>
                  <a:pt x="219" y="14"/>
                </a:cubicBezTo>
                <a:cubicBezTo>
                  <a:pt x="219" y="7"/>
                  <a:pt x="233" y="0"/>
                  <a:pt x="240" y="0"/>
                </a:cubicBezTo>
                <a:cubicBezTo>
                  <a:pt x="261" y="0"/>
                  <a:pt x="268" y="14"/>
                  <a:pt x="268" y="28"/>
                </a:cubicBezTo>
                <a:cubicBezTo>
                  <a:pt x="268" y="35"/>
                  <a:pt x="268" y="35"/>
                  <a:pt x="268" y="42"/>
                </a:cubicBezTo>
                <a:close/>
                <a:moveTo>
                  <a:pt x="226" y="191"/>
                </a:moveTo>
                <a:lnTo>
                  <a:pt x="226" y="191"/>
                </a:lnTo>
                <a:cubicBezTo>
                  <a:pt x="325" y="191"/>
                  <a:pt x="325" y="191"/>
                  <a:pt x="325" y="191"/>
                </a:cubicBezTo>
                <a:lnTo>
                  <a:pt x="325" y="198"/>
                </a:lnTo>
                <a:cubicBezTo>
                  <a:pt x="325" y="247"/>
                  <a:pt x="346" y="290"/>
                  <a:pt x="381" y="318"/>
                </a:cubicBezTo>
                <a:cubicBezTo>
                  <a:pt x="381" y="424"/>
                  <a:pt x="381" y="424"/>
                  <a:pt x="381" y="424"/>
                </a:cubicBezTo>
                <a:cubicBezTo>
                  <a:pt x="381" y="438"/>
                  <a:pt x="396" y="452"/>
                  <a:pt x="410" y="452"/>
                </a:cubicBezTo>
                <a:cubicBezTo>
                  <a:pt x="431" y="452"/>
                  <a:pt x="438" y="438"/>
                  <a:pt x="438" y="424"/>
                </a:cubicBezTo>
                <a:cubicBezTo>
                  <a:pt x="438" y="346"/>
                  <a:pt x="438" y="346"/>
                  <a:pt x="438" y="346"/>
                </a:cubicBezTo>
                <a:cubicBezTo>
                  <a:pt x="452" y="346"/>
                  <a:pt x="466" y="346"/>
                  <a:pt x="480" y="346"/>
                </a:cubicBezTo>
                <a:cubicBezTo>
                  <a:pt x="494" y="346"/>
                  <a:pt x="509" y="346"/>
                  <a:pt x="523" y="339"/>
                </a:cubicBezTo>
                <a:cubicBezTo>
                  <a:pt x="487" y="488"/>
                  <a:pt x="487" y="488"/>
                  <a:pt x="487" y="488"/>
                </a:cubicBezTo>
                <a:cubicBezTo>
                  <a:pt x="480" y="502"/>
                  <a:pt x="473" y="509"/>
                  <a:pt x="459" y="509"/>
                </a:cubicBezTo>
                <a:cubicBezTo>
                  <a:pt x="452" y="509"/>
                  <a:pt x="452" y="509"/>
                  <a:pt x="452" y="509"/>
                </a:cubicBezTo>
                <a:cubicBezTo>
                  <a:pt x="445" y="509"/>
                  <a:pt x="445" y="509"/>
                  <a:pt x="445" y="509"/>
                </a:cubicBezTo>
                <a:cubicBezTo>
                  <a:pt x="141" y="509"/>
                  <a:pt x="141" y="509"/>
                  <a:pt x="141" y="509"/>
                </a:cubicBezTo>
                <a:cubicBezTo>
                  <a:pt x="127" y="509"/>
                  <a:pt x="113" y="502"/>
                  <a:pt x="113" y="488"/>
                </a:cubicBezTo>
                <a:cubicBezTo>
                  <a:pt x="49" y="247"/>
                  <a:pt x="49" y="247"/>
                  <a:pt x="49" y="247"/>
                </a:cubicBezTo>
                <a:cubicBezTo>
                  <a:pt x="28" y="247"/>
                  <a:pt x="28" y="247"/>
                  <a:pt x="28" y="247"/>
                </a:cubicBezTo>
                <a:cubicBezTo>
                  <a:pt x="7" y="247"/>
                  <a:pt x="0" y="233"/>
                  <a:pt x="0" y="219"/>
                </a:cubicBezTo>
                <a:cubicBezTo>
                  <a:pt x="0" y="198"/>
                  <a:pt x="7" y="191"/>
                  <a:pt x="28" y="191"/>
                </a:cubicBezTo>
                <a:cubicBezTo>
                  <a:pt x="134" y="191"/>
                  <a:pt x="134" y="191"/>
                  <a:pt x="134" y="191"/>
                </a:cubicBezTo>
                <a:cubicBezTo>
                  <a:pt x="226" y="191"/>
                  <a:pt x="226" y="191"/>
                  <a:pt x="226" y="191"/>
                </a:cubicBezTo>
                <a:close/>
                <a:moveTo>
                  <a:pt x="268" y="424"/>
                </a:moveTo>
                <a:lnTo>
                  <a:pt x="268" y="424"/>
                </a:lnTo>
                <a:cubicBezTo>
                  <a:pt x="268" y="438"/>
                  <a:pt x="283" y="452"/>
                  <a:pt x="297" y="452"/>
                </a:cubicBezTo>
                <a:cubicBezTo>
                  <a:pt x="318" y="452"/>
                  <a:pt x="325" y="438"/>
                  <a:pt x="325" y="424"/>
                </a:cubicBezTo>
                <a:cubicBezTo>
                  <a:pt x="325" y="276"/>
                  <a:pt x="325" y="276"/>
                  <a:pt x="325" y="276"/>
                </a:cubicBezTo>
                <a:cubicBezTo>
                  <a:pt x="325" y="254"/>
                  <a:pt x="318" y="247"/>
                  <a:pt x="297" y="247"/>
                </a:cubicBezTo>
                <a:cubicBezTo>
                  <a:pt x="283" y="247"/>
                  <a:pt x="268" y="254"/>
                  <a:pt x="268" y="276"/>
                </a:cubicBezTo>
                <a:lnTo>
                  <a:pt x="268" y="424"/>
                </a:lnTo>
                <a:close/>
                <a:moveTo>
                  <a:pt x="212" y="276"/>
                </a:moveTo>
                <a:lnTo>
                  <a:pt x="212" y="276"/>
                </a:lnTo>
                <a:cubicBezTo>
                  <a:pt x="212" y="254"/>
                  <a:pt x="205" y="247"/>
                  <a:pt x="183" y="247"/>
                </a:cubicBezTo>
                <a:cubicBezTo>
                  <a:pt x="169" y="247"/>
                  <a:pt x="155" y="254"/>
                  <a:pt x="155" y="276"/>
                </a:cubicBezTo>
                <a:cubicBezTo>
                  <a:pt x="155" y="424"/>
                  <a:pt x="155" y="424"/>
                  <a:pt x="155" y="424"/>
                </a:cubicBezTo>
                <a:cubicBezTo>
                  <a:pt x="155" y="438"/>
                  <a:pt x="169" y="452"/>
                  <a:pt x="183" y="452"/>
                </a:cubicBezTo>
                <a:cubicBezTo>
                  <a:pt x="205" y="452"/>
                  <a:pt x="212" y="438"/>
                  <a:pt x="212" y="424"/>
                </a:cubicBezTo>
                <a:lnTo>
                  <a:pt x="212" y="276"/>
                </a:lnTo>
                <a:close/>
              </a:path>
            </a:pathLst>
          </a:custGeom>
          <a:solidFill>
            <a:schemeClr val="bg1"/>
          </a:solidFill>
          <a:ln>
            <a:noFill/>
          </a:ln>
          <a:effectLst/>
        </p:spPr>
        <p:txBody>
          <a:bodyPr wrap="none" anchor="ctr"/>
          <a:lstStyle/>
          <a:p>
            <a:endParaRPr lang="en-US">
              <a:cs typeface="+mn-ea"/>
              <a:sym typeface="+mn-lt"/>
            </a:endParaRPr>
          </a:p>
        </p:txBody>
      </p:sp>
      <p:sp>
        <p:nvSpPr>
          <p:cNvPr id="154" name="Freeform 143"/>
          <p:cNvSpPr>
            <a:spLocks noChangeArrowheads="1"/>
          </p:cNvSpPr>
          <p:nvPr/>
        </p:nvSpPr>
        <p:spPr bwMode="auto">
          <a:xfrm>
            <a:off x="3868367" y="4155086"/>
            <a:ext cx="340465" cy="313327"/>
          </a:xfrm>
          <a:custGeom>
            <a:avLst/>
            <a:gdLst>
              <a:gd name="T0" fmla="*/ 114390 w 609"/>
              <a:gd name="T1" fmla="*/ 165546 h 559"/>
              <a:gd name="T2" fmla="*/ 114390 w 609"/>
              <a:gd name="T3" fmla="*/ 165546 h 559"/>
              <a:gd name="T4" fmla="*/ 91368 w 609"/>
              <a:gd name="T5" fmla="*/ 163022 h 559"/>
              <a:gd name="T6" fmla="*/ 15468 w 609"/>
              <a:gd name="T7" fmla="*/ 193678 h 559"/>
              <a:gd name="T8" fmla="*/ 43166 w 609"/>
              <a:gd name="T9" fmla="*/ 147874 h 559"/>
              <a:gd name="T10" fmla="*/ 0 w 609"/>
              <a:gd name="T11" fmla="*/ 84035 h 559"/>
              <a:gd name="T12" fmla="*/ 114390 w 609"/>
              <a:gd name="T13" fmla="*/ 0 h 559"/>
              <a:gd name="T14" fmla="*/ 218707 w 609"/>
              <a:gd name="T15" fmla="*/ 84035 h 559"/>
              <a:gd name="T16" fmla="*/ 114390 w 609"/>
              <a:gd name="T17" fmla="*/ 165546 h 559"/>
              <a:gd name="T18" fmla="*/ 58634 w 609"/>
              <a:gd name="T19" fmla="*/ 63477 h 559"/>
              <a:gd name="T20" fmla="*/ 58634 w 609"/>
              <a:gd name="T21" fmla="*/ 63477 h 559"/>
              <a:gd name="T22" fmla="*/ 38130 w 609"/>
              <a:gd name="T23" fmla="*/ 84035 h 559"/>
              <a:gd name="T24" fmla="*/ 58634 w 609"/>
              <a:gd name="T25" fmla="*/ 104233 h 559"/>
              <a:gd name="T26" fmla="*/ 78778 w 609"/>
              <a:gd name="T27" fmla="*/ 84035 h 559"/>
              <a:gd name="T28" fmla="*/ 58634 w 609"/>
              <a:gd name="T29" fmla="*/ 63477 h 559"/>
              <a:gd name="T30" fmla="*/ 109354 w 609"/>
              <a:gd name="T31" fmla="*/ 63477 h 559"/>
              <a:gd name="T32" fmla="*/ 109354 w 609"/>
              <a:gd name="T33" fmla="*/ 63477 h 559"/>
              <a:gd name="T34" fmla="*/ 88850 w 609"/>
              <a:gd name="T35" fmla="*/ 84035 h 559"/>
              <a:gd name="T36" fmla="*/ 109354 w 609"/>
              <a:gd name="T37" fmla="*/ 104233 h 559"/>
              <a:gd name="T38" fmla="*/ 129857 w 609"/>
              <a:gd name="T39" fmla="*/ 84035 h 559"/>
              <a:gd name="T40" fmla="*/ 109354 w 609"/>
              <a:gd name="T41" fmla="*/ 63477 h 559"/>
              <a:gd name="T42" fmla="*/ 160074 w 609"/>
              <a:gd name="T43" fmla="*/ 63477 h 559"/>
              <a:gd name="T44" fmla="*/ 160074 w 609"/>
              <a:gd name="T45" fmla="*/ 63477 h 559"/>
              <a:gd name="T46" fmla="*/ 139929 w 609"/>
              <a:gd name="T47" fmla="*/ 84035 h 559"/>
              <a:gd name="T48" fmla="*/ 160074 w 609"/>
              <a:gd name="T49" fmla="*/ 104233 h 559"/>
              <a:gd name="T50" fmla="*/ 180577 w 609"/>
              <a:gd name="T51" fmla="*/ 84035 h 559"/>
              <a:gd name="T52" fmla="*/ 160074 w 609"/>
              <a:gd name="T53" fmla="*/ 63477 h 55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09" h="559">
                <a:moveTo>
                  <a:pt x="318" y="459"/>
                </a:moveTo>
                <a:lnTo>
                  <a:pt x="318" y="459"/>
                </a:lnTo>
                <a:cubicBezTo>
                  <a:pt x="297" y="459"/>
                  <a:pt x="276" y="452"/>
                  <a:pt x="254" y="452"/>
                </a:cubicBezTo>
                <a:cubicBezTo>
                  <a:pt x="177" y="558"/>
                  <a:pt x="43" y="537"/>
                  <a:pt x="43" y="537"/>
                </a:cubicBezTo>
                <a:cubicBezTo>
                  <a:pt x="134" y="494"/>
                  <a:pt x="134" y="417"/>
                  <a:pt x="120" y="410"/>
                </a:cubicBezTo>
                <a:cubicBezTo>
                  <a:pt x="43" y="367"/>
                  <a:pt x="0" y="303"/>
                  <a:pt x="0" y="233"/>
                </a:cubicBezTo>
                <a:cubicBezTo>
                  <a:pt x="0" y="106"/>
                  <a:pt x="141" y="0"/>
                  <a:pt x="318" y="0"/>
                </a:cubicBezTo>
                <a:cubicBezTo>
                  <a:pt x="495" y="0"/>
                  <a:pt x="608" y="106"/>
                  <a:pt x="608" y="233"/>
                </a:cubicBezTo>
                <a:cubicBezTo>
                  <a:pt x="608" y="360"/>
                  <a:pt x="495" y="459"/>
                  <a:pt x="318" y="459"/>
                </a:cubicBezTo>
                <a:close/>
                <a:moveTo>
                  <a:pt x="163" y="176"/>
                </a:moveTo>
                <a:lnTo>
                  <a:pt x="163" y="176"/>
                </a:lnTo>
                <a:cubicBezTo>
                  <a:pt x="134" y="176"/>
                  <a:pt x="106" y="204"/>
                  <a:pt x="106" y="233"/>
                </a:cubicBezTo>
                <a:cubicBezTo>
                  <a:pt x="106" y="268"/>
                  <a:pt x="134" y="289"/>
                  <a:pt x="163" y="289"/>
                </a:cubicBezTo>
                <a:cubicBezTo>
                  <a:pt x="191" y="289"/>
                  <a:pt x="219" y="268"/>
                  <a:pt x="219" y="233"/>
                </a:cubicBezTo>
                <a:cubicBezTo>
                  <a:pt x="219" y="204"/>
                  <a:pt x="191" y="176"/>
                  <a:pt x="163" y="176"/>
                </a:cubicBezTo>
                <a:close/>
                <a:moveTo>
                  <a:pt x="304" y="176"/>
                </a:moveTo>
                <a:lnTo>
                  <a:pt x="304" y="176"/>
                </a:lnTo>
                <a:cubicBezTo>
                  <a:pt x="276" y="176"/>
                  <a:pt x="247" y="204"/>
                  <a:pt x="247" y="233"/>
                </a:cubicBezTo>
                <a:cubicBezTo>
                  <a:pt x="247" y="268"/>
                  <a:pt x="276" y="289"/>
                  <a:pt x="304" y="289"/>
                </a:cubicBezTo>
                <a:cubicBezTo>
                  <a:pt x="332" y="289"/>
                  <a:pt x="361" y="268"/>
                  <a:pt x="361" y="233"/>
                </a:cubicBezTo>
                <a:cubicBezTo>
                  <a:pt x="361" y="204"/>
                  <a:pt x="332" y="176"/>
                  <a:pt x="304" y="176"/>
                </a:cubicBezTo>
                <a:close/>
                <a:moveTo>
                  <a:pt x="445" y="176"/>
                </a:moveTo>
                <a:lnTo>
                  <a:pt x="445" y="176"/>
                </a:lnTo>
                <a:cubicBezTo>
                  <a:pt x="417" y="176"/>
                  <a:pt x="389" y="204"/>
                  <a:pt x="389" y="233"/>
                </a:cubicBezTo>
                <a:cubicBezTo>
                  <a:pt x="389" y="268"/>
                  <a:pt x="417" y="289"/>
                  <a:pt x="445" y="289"/>
                </a:cubicBezTo>
                <a:cubicBezTo>
                  <a:pt x="474" y="289"/>
                  <a:pt x="502" y="268"/>
                  <a:pt x="502" y="233"/>
                </a:cubicBezTo>
                <a:cubicBezTo>
                  <a:pt x="502" y="204"/>
                  <a:pt x="474" y="176"/>
                  <a:pt x="445" y="176"/>
                </a:cubicBezTo>
                <a:close/>
              </a:path>
            </a:pathLst>
          </a:custGeom>
          <a:solidFill>
            <a:schemeClr val="bg1"/>
          </a:solidFill>
          <a:ln>
            <a:noFill/>
          </a:ln>
          <a:effectLst/>
        </p:spPr>
        <p:txBody>
          <a:bodyPr wrap="none" anchor="ctr"/>
          <a:lstStyle/>
          <a:p>
            <a:endParaRPr lang="en-US">
              <a:cs typeface="+mn-ea"/>
              <a:sym typeface="+mn-lt"/>
            </a:endParaRPr>
          </a:p>
        </p:txBody>
      </p:sp>
      <p:sp>
        <p:nvSpPr>
          <p:cNvPr id="3" name="文本框 2">
            <a:extLst>
              <a:ext uri="{FF2B5EF4-FFF2-40B4-BE49-F238E27FC236}">
                <a16:creationId xmlns:a16="http://schemas.microsoft.com/office/drawing/2014/main" id="{66313B8D-5FD9-E9FB-1144-9C6A41B2F05F}"/>
              </a:ext>
            </a:extLst>
          </p:cNvPr>
          <p:cNvSpPr txBox="1"/>
          <p:nvPr/>
        </p:nvSpPr>
        <p:spPr>
          <a:xfrm>
            <a:off x="3042163" y="763799"/>
            <a:ext cx="6174556" cy="369332"/>
          </a:xfrm>
          <a:prstGeom prst="rect">
            <a:avLst/>
          </a:prstGeom>
          <a:noFill/>
        </p:spPr>
        <p:txBody>
          <a:bodyPr wrap="square">
            <a:spAutoFit/>
          </a:bodyPr>
          <a:lstStyle/>
          <a:p>
            <a:pPr algn="ctr"/>
            <a:r>
              <a:rPr lang="zh-CN" altLang="en-US" b="1" spc="300" dirty="0">
                <a:solidFill>
                  <a:srgbClr val="61B5C0"/>
                </a:solidFill>
                <a:latin typeface="微软雅黑" pitchFamily="34" charset="-122"/>
                <a:ea typeface="微软雅黑" pitchFamily="34" charset="-122"/>
              </a:rPr>
              <a:t>硬件考虑</a:t>
            </a:r>
            <a:endParaRPr lang="zh-CN" altLang="en-US" sz="1800" b="1" spc="300" dirty="0">
              <a:solidFill>
                <a:srgbClr val="61B5C0"/>
              </a:solidFill>
              <a:latin typeface="微软雅黑" pitchFamily="34" charset="-122"/>
              <a:ea typeface="微软雅黑"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651" t="3819" r="2203" b="1245"/>
          <a:stretch>
            <a:fillRect/>
          </a:stretch>
        </p:blipFill>
        <p:spPr>
          <a:xfrm>
            <a:off x="3674" y="4968"/>
            <a:ext cx="12192000" cy="6858000"/>
          </a:xfrm>
          <a:prstGeom prst="rect">
            <a:avLst/>
          </a:prstGeom>
        </p:spPr>
      </p:pic>
      <p:pic>
        <p:nvPicPr>
          <p:cNvPr id="109" name="图片 108"/>
          <p:cNvPicPr>
            <a:picLocks noChangeAspect="1"/>
          </p:cNvPicPr>
          <p:nvPr/>
        </p:nvPicPr>
        <p:blipFill>
          <a:blip r:embed="rId3"/>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75" name="矩形 74"/>
          <p:cNvSpPr/>
          <p:nvPr/>
        </p:nvSpPr>
        <p:spPr>
          <a:xfrm>
            <a:off x="5344611" y="250761"/>
            <a:ext cx="1569660" cy="461665"/>
          </a:xfrm>
          <a:prstGeom prst="rect">
            <a:avLst/>
          </a:prstGeom>
        </p:spPr>
        <p:txBody>
          <a:bodyPr wrap="none">
            <a:spAutoFit/>
          </a:bodyPr>
          <a:lstStyle/>
          <a:p>
            <a:pPr algn="ctr"/>
            <a:r>
              <a:rPr lang="zh-CN" altLang="en-US" sz="2400" b="1" spc="300" dirty="0">
                <a:solidFill>
                  <a:srgbClr val="61B5C0"/>
                </a:solidFill>
                <a:latin typeface="微软雅黑" pitchFamily="34" charset="-122"/>
                <a:ea typeface="微软雅黑" pitchFamily="34" charset="-122"/>
              </a:rPr>
              <a:t>设计内容</a:t>
            </a:r>
          </a:p>
        </p:txBody>
      </p:sp>
      <p:sp>
        <p:nvSpPr>
          <p:cNvPr id="43" name="Shape 1703"/>
          <p:cNvSpPr/>
          <p:nvPr/>
        </p:nvSpPr>
        <p:spPr>
          <a:xfrm flipH="1">
            <a:off x="6063012" y="4215227"/>
            <a:ext cx="66429" cy="830115"/>
          </a:xfrm>
          <a:custGeom>
            <a:avLst/>
            <a:gdLst/>
            <a:ahLst/>
            <a:cxnLst>
              <a:cxn ang="0">
                <a:pos x="wd2" y="hd2"/>
              </a:cxn>
              <a:cxn ang="5400000">
                <a:pos x="wd2" y="hd2"/>
              </a:cxn>
              <a:cxn ang="10800000">
                <a:pos x="wd2" y="hd2"/>
              </a:cxn>
              <a:cxn ang="16200000">
                <a:pos x="wd2" y="hd2"/>
              </a:cxn>
            </a:cxnLst>
            <a:rect l="0" t="0" r="r" b="b"/>
            <a:pathLst>
              <a:path w="21600" h="21600" extrusionOk="0">
                <a:moveTo>
                  <a:pt x="10792" y="537"/>
                </a:moveTo>
                <a:cubicBezTo>
                  <a:pt x="4870" y="537"/>
                  <a:pt x="0" y="499"/>
                  <a:pt x="0" y="452"/>
                </a:cubicBezTo>
                <a:lnTo>
                  <a:pt x="0" y="84"/>
                </a:lnTo>
                <a:cubicBezTo>
                  <a:pt x="0" y="38"/>
                  <a:pt x="4870" y="0"/>
                  <a:pt x="10792" y="0"/>
                </a:cubicBezTo>
                <a:cubicBezTo>
                  <a:pt x="16730" y="0"/>
                  <a:pt x="21600" y="38"/>
                  <a:pt x="21600" y="84"/>
                </a:cubicBezTo>
                <a:lnTo>
                  <a:pt x="21600" y="452"/>
                </a:lnTo>
                <a:cubicBezTo>
                  <a:pt x="21600" y="499"/>
                  <a:pt x="16730" y="537"/>
                  <a:pt x="10792" y="537"/>
                </a:cubicBezTo>
                <a:close/>
                <a:moveTo>
                  <a:pt x="10792" y="1274"/>
                </a:moveTo>
                <a:cubicBezTo>
                  <a:pt x="4870" y="1274"/>
                  <a:pt x="0" y="1237"/>
                  <a:pt x="0" y="1191"/>
                </a:cubicBezTo>
                <a:lnTo>
                  <a:pt x="0" y="822"/>
                </a:lnTo>
                <a:cubicBezTo>
                  <a:pt x="0" y="776"/>
                  <a:pt x="4870" y="738"/>
                  <a:pt x="10792" y="738"/>
                </a:cubicBezTo>
                <a:cubicBezTo>
                  <a:pt x="16730" y="738"/>
                  <a:pt x="21600" y="776"/>
                  <a:pt x="21600" y="822"/>
                </a:cubicBezTo>
                <a:lnTo>
                  <a:pt x="21600" y="1191"/>
                </a:lnTo>
                <a:cubicBezTo>
                  <a:pt x="21600" y="1237"/>
                  <a:pt x="16730" y="1274"/>
                  <a:pt x="10792" y="1274"/>
                </a:cubicBezTo>
                <a:close/>
                <a:moveTo>
                  <a:pt x="10792" y="2013"/>
                </a:moveTo>
                <a:cubicBezTo>
                  <a:pt x="4870" y="2013"/>
                  <a:pt x="0" y="1975"/>
                  <a:pt x="0" y="1929"/>
                </a:cubicBezTo>
                <a:lnTo>
                  <a:pt x="0" y="1559"/>
                </a:lnTo>
                <a:cubicBezTo>
                  <a:pt x="0" y="1513"/>
                  <a:pt x="4870" y="1476"/>
                  <a:pt x="10792" y="1476"/>
                </a:cubicBezTo>
                <a:cubicBezTo>
                  <a:pt x="16730" y="1476"/>
                  <a:pt x="21600" y="1513"/>
                  <a:pt x="21600" y="1559"/>
                </a:cubicBezTo>
                <a:lnTo>
                  <a:pt x="21600" y="1929"/>
                </a:lnTo>
                <a:cubicBezTo>
                  <a:pt x="21600" y="1975"/>
                  <a:pt x="16730" y="2013"/>
                  <a:pt x="10792" y="2013"/>
                </a:cubicBezTo>
                <a:close/>
                <a:moveTo>
                  <a:pt x="10792" y="2751"/>
                </a:moveTo>
                <a:cubicBezTo>
                  <a:pt x="4870" y="2751"/>
                  <a:pt x="0" y="2713"/>
                  <a:pt x="0" y="2667"/>
                </a:cubicBezTo>
                <a:lnTo>
                  <a:pt x="0" y="2298"/>
                </a:lnTo>
                <a:cubicBezTo>
                  <a:pt x="0" y="2251"/>
                  <a:pt x="4870" y="2214"/>
                  <a:pt x="10792" y="2214"/>
                </a:cubicBezTo>
                <a:cubicBezTo>
                  <a:pt x="16730" y="2214"/>
                  <a:pt x="21600" y="2251"/>
                  <a:pt x="21600" y="2298"/>
                </a:cubicBezTo>
                <a:lnTo>
                  <a:pt x="21600" y="2667"/>
                </a:lnTo>
                <a:cubicBezTo>
                  <a:pt x="21600" y="2713"/>
                  <a:pt x="16730" y="2751"/>
                  <a:pt x="10792" y="2751"/>
                </a:cubicBezTo>
                <a:close/>
                <a:moveTo>
                  <a:pt x="10792" y="3489"/>
                </a:moveTo>
                <a:cubicBezTo>
                  <a:pt x="4870" y="3489"/>
                  <a:pt x="0" y="3451"/>
                  <a:pt x="0" y="3404"/>
                </a:cubicBezTo>
                <a:lnTo>
                  <a:pt x="0" y="3036"/>
                </a:lnTo>
                <a:cubicBezTo>
                  <a:pt x="0" y="2990"/>
                  <a:pt x="4870" y="2952"/>
                  <a:pt x="10792" y="2952"/>
                </a:cubicBezTo>
                <a:cubicBezTo>
                  <a:pt x="16730" y="2952"/>
                  <a:pt x="21600" y="2990"/>
                  <a:pt x="21600" y="3036"/>
                </a:cubicBezTo>
                <a:lnTo>
                  <a:pt x="21600" y="3404"/>
                </a:lnTo>
                <a:cubicBezTo>
                  <a:pt x="21600" y="3451"/>
                  <a:pt x="16730" y="3489"/>
                  <a:pt x="10792" y="3489"/>
                </a:cubicBezTo>
                <a:close/>
                <a:moveTo>
                  <a:pt x="10792" y="4226"/>
                </a:moveTo>
                <a:cubicBezTo>
                  <a:pt x="4870" y="4226"/>
                  <a:pt x="0" y="4188"/>
                  <a:pt x="0" y="4142"/>
                </a:cubicBezTo>
                <a:lnTo>
                  <a:pt x="0" y="3774"/>
                </a:lnTo>
                <a:cubicBezTo>
                  <a:pt x="0" y="3727"/>
                  <a:pt x="4870" y="3690"/>
                  <a:pt x="10792" y="3690"/>
                </a:cubicBezTo>
                <a:cubicBezTo>
                  <a:pt x="16730" y="3690"/>
                  <a:pt x="21600" y="3727"/>
                  <a:pt x="21600" y="3774"/>
                </a:cubicBezTo>
                <a:lnTo>
                  <a:pt x="21600" y="4142"/>
                </a:lnTo>
                <a:cubicBezTo>
                  <a:pt x="21600" y="4188"/>
                  <a:pt x="16730" y="4226"/>
                  <a:pt x="10792" y="4226"/>
                </a:cubicBezTo>
                <a:close/>
                <a:moveTo>
                  <a:pt x="10792" y="4964"/>
                </a:moveTo>
                <a:cubicBezTo>
                  <a:pt x="4870" y="4964"/>
                  <a:pt x="0" y="4927"/>
                  <a:pt x="0" y="4881"/>
                </a:cubicBezTo>
                <a:lnTo>
                  <a:pt x="0" y="4511"/>
                </a:lnTo>
                <a:cubicBezTo>
                  <a:pt x="0" y="4465"/>
                  <a:pt x="4870" y="4427"/>
                  <a:pt x="10792" y="4427"/>
                </a:cubicBezTo>
                <a:cubicBezTo>
                  <a:pt x="16730" y="4427"/>
                  <a:pt x="21600" y="4465"/>
                  <a:pt x="21600" y="4511"/>
                </a:cubicBezTo>
                <a:lnTo>
                  <a:pt x="21600" y="4881"/>
                </a:lnTo>
                <a:cubicBezTo>
                  <a:pt x="21600" y="4927"/>
                  <a:pt x="16730" y="4964"/>
                  <a:pt x="10792" y="4964"/>
                </a:cubicBezTo>
                <a:close/>
                <a:moveTo>
                  <a:pt x="10792" y="5702"/>
                </a:moveTo>
                <a:cubicBezTo>
                  <a:pt x="4870" y="5702"/>
                  <a:pt x="0" y="5665"/>
                  <a:pt x="0" y="5618"/>
                </a:cubicBezTo>
                <a:lnTo>
                  <a:pt x="0" y="5249"/>
                </a:lnTo>
                <a:cubicBezTo>
                  <a:pt x="0" y="5203"/>
                  <a:pt x="4870" y="5166"/>
                  <a:pt x="10792" y="5166"/>
                </a:cubicBezTo>
                <a:cubicBezTo>
                  <a:pt x="16730" y="5166"/>
                  <a:pt x="21600" y="5203"/>
                  <a:pt x="21600" y="5249"/>
                </a:cubicBezTo>
                <a:lnTo>
                  <a:pt x="21600" y="5618"/>
                </a:lnTo>
                <a:cubicBezTo>
                  <a:pt x="21600" y="5665"/>
                  <a:pt x="16730" y="5702"/>
                  <a:pt x="10792" y="5702"/>
                </a:cubicBezTo>
                <a:close/>
                <a:moveTo>
                  <a:pt x="10792" y="6440"/>
                </a:moveTo>
                <a:cubicBezTo>
                  <a:pt x="4870" y="6440"/>
                  <a:pt x="0" y="6402"/>
                  <a:pt x="0" y="6356"/>
                </a:cubicBezTo>
                <a:lnTo>
                  <a:pt x="0" y="5987"/>
                </a:lnTo>
                <a:cubicBezTo>
                  <a:pt x="0" y="5941"/>
                  <a:pt x="4870" y="5904"/>
                  <a:pt x="10792" y="5904"/>
                </a:cubicBezTo>
                <a:cubicBezTo>
                  <a:pt x="16730" y="5904"/>
                  <a:pt x="21600" y="5941"/>
                  <a:pt x="21600" y="5987"/>
                </a:cubicBezTo>
                <a:lnTo>
                  <a:pt x="21600" y="6356"/>
                </a:lnTo>
                <a:cubicBezTo>
                  <a:pt x="21600" y="6402"/>
                  <a:pt x="16730" y="6440"/>
                  <a:pt x="10792" y="6440"/>
                </a:cubicBezTo>
                <a:close/>
                <a:moveTo>
                  <a:pt x="10792" y="7178"/>
                </a:moveTo>
                <a:cubicBezTo>
                  <a:pt x="4870" y="7178"/>
                  <a:pt x="0" y="7140"/>
                  <a:pt x="0" y="7094"/>
                </a:cubicBezTo>
                <a:lnTo>
                  <a:pt x="0" y="6725"/>
                </a:lnTo>
                <a:cubicBezTo>
                  <a:pt x="0" y="6679"/>
                  <a:pt x="4870" y="6641"/>
                  <a:pt x="10792" y="6641"/>
                </a:cubicBezTo>
                <a:cubicBezTo>
                  <a:pt x="16730" y="6641"/>
                  <a:pt x="21600" y="6679"/>
                  <a:pt x="21600" y="6725"/>
                </a:cubicBezTo>
                <a:lnTo>
                  <a:pt x="21600" y="7094"/>
                </a:lnTo>
                <a:cubicBezTo>
                  <a:pt x="21600" y="7140"/>
                  <a:pt x="16730" y="7178"/>
                  <a:pt x="10792" y="7178"/>
                </a:cubicBezTo>
                <a:close/>
                <a:moveTo>
                  <a:pt x="10792" y="7915"/>
                </a:moveTo>
                <a:cubicBezTo>
                  <a:pt x="4870" y="7915"/>
                  <a:pt x="0" y="7878"/>
                  <a:pt x="0" y="7832"/>
                </a:cubicBezTo>
                <a:lnTo>
                  <a:pt x="0" y="7463"/>
                </a:lnTo>
                <a:cubicBezTo>
                  <a:pt x="0" y="7417"/>
                  <a:pt x="4870" y="7379"/>
                  <a:pt x="10792" y="7379"/>
                </a:cubicBezTo>
                <a:cubicBezTo>
                  <a:pt x="16730" y="7379"/>
                  <a:pt x="21600" y="7417"/>
                  <a:pt x="21600" y="7463"/>
                </a:cubicBezTo>
                <a:lnTo>
                  <a:pt x="21600" y="7832"/>
                </a:lnTo>
                <a:cubicBezTo>
                  <a:pt x="21600" y="7878"/>
                  <a:pt x="16730" y="7915"/>
                  <a:pt x="10792" y="7915"/>
                </a:cubicBezTo>
                <a:close/>
                <a:moveTo>
                  <a:pt x="10792" y="8654"/>
                </a:moveTo>
                <a:cubicBezTo>
                  <a:pt x="4870" y="8654"/>
                  <a:pt x="0" y="8616"/>
                  <a:pt x="0" y="8570"/>
                </a:cubicBezTo>
                <a:lnTo>
                  <a:pt x="0" y="8200"/>
                </a:lnTo>
                <a:cubicBezTo>
                  <a:pt x="0" y="8154"/>
                  <a:pt x="4870" y="8117"/>
                  <a:pt x="10792" y="8117"/>
                </a:cubicBezTo>
                <a:cubicBezTo>
                  <a:pt x="16730" y="8117"/>
                  <a:pt x="21600" y="8154"/>
                  <a:pt x="21600" y="8200"/>
                </a:cubicBezTo>
                <a:lnTo>
                  <a:pt x="21600" y="8570"/>
                </a:lnTo>
                <a:cubicBezTo>
                  <a:pt x="21600" y="8616"/>
                  <a:pt x="16730" y="8654"/>
                  <a:pt x="10792" y="8654"/>
                </a:cubicBezTo>
                <a:close/>
                <a:moveTo>
                  <a:pt x="10792" y="9391"/>
                </a:moveTo>
                <a:cubicBezTo>
                  <a:pt x="4870" y="9391"/>
                  <a:pt x="0" y="9354"/>
                  <a:pt x="0" y="9307"/>
                </a:cubicBezTo>
                <a:lnTo>
                  <a:pt x="0" y="8939"/>
                </a:lnTo>
                <a:cubicBezTo>
                  <a:pt x="0" y="8892"/>
                  <a:pt x="4870" y="8855"/>
                  <a:pt x="10792" y="8855"/>
                </a:cubicBezTo>
                <a:cubicBezTo>
                  <a:pt x="16730" y="8855"/>
                  <a:pt x="21600" y="8892"/>
                  <a:pt x="21600" y="8939"/>
                </a:cubicBezTo>
                <a:lnTo>
                  <a:pt x="21600" y="9307"/>
                </a:lnTo>
                <a:cubicBezTo>
                  <a:pt x="21600" y="9354"/>
                  <a:pt x="16730" y="9391"/>
                  <a:pt x="10792" y="9391"/>
                </a:cubicBezTo>
                <a:close/>
                <a:moveTo>
                  <a:pt x="10792" y="10129"/>
                </a:moveTo>
                <a:cubicBezTo>
                  <a:pt x="4870" y="10129"/>
                  <a:pt x="0" y="10091"/>
                  <a:pt x="0" y="10045"/>
                </a:cubicBezTo>
                <a:lnTo>
                  <a:pt x="0" y="9677"/>
                </a:lnTo>
                <a:cubicBezTo>
                  <a:pt x="0" y="9630"/>
                  <a:pt x="4870" y="9593"/>
                  <a:pt x="10792" y="9593"/>
                </a:cubicBezTo>
                <a:cubicBezTo>
                  <a:pt x="16730" y="9593"/>
                  <a:pt x="21600" y="9630"/>
                  <a:pt x="21600" y="9677"/>
                </a:cubicBezTo>
                <a:lnTo>
                  <a:pt x="21600" y="10045"/>
                </a:lnTo>
                <a:cubicBezTo>
                  <a:pt x="21600" y="10091"/>
                  <a:pt x="16730" y="10129"/>
                  <a:pt x="10792" y="10129"/>
                </a:cubicBezTo>
                <a:close/>
                <a:moveTo>
                  <a:pt x="10792" y="10867"/>
                </a:moveTo>
                <a:cubicBezTo>
                  <a:pt x="4870" y="10867"/>
                  <a:pt x="0" y="10830"/>
                  <a:pt x="0" y="10784"/>
                </a:cubicBezTo>
                <a:lnTo>
                  <a:pt x="0" y="10414"/>
                </a:lnTo>
                <a:cubicBezTo>
                  <a:pt x="0" y="10368"/>
                  <a:pt x="4870" y="10330"/>
                  <a:pt x="10792" y="10330"/>
                </a:cubicBezTo>
                <a:cubicBezTo>
                  <a:pt x="16730" y="10330"/>
                  <a:pt x="21600" y="10368"/>
                  <a:pt x="21600" y="10414"/>
                </a:cubicBezTo>
                <a:lnTo>
                  <a:pt x="21600" y="10784"/>
                </a:lnTo>
                <a:cubicBezTo>
                  <a:pt x="21600" y="10830"/>
                  <a:pt x="16730" y="10867"/>
                  <a:pt x="10792" y="10867"/>
                </a:cubicBezTo>
                <a:close/>
                <a:moveTo>
                  <a:pt x="10792" y="11605"/>
                </a:moveTo>
                <a:cubicBezTo>
                  <a:pt x="4870" y="11605"/>
                  <a:pt x="0" y="11568"/>
                  <a:pt x="0" y="11521"/>
                </a:cubicBezTo>
                <a:lnTo>
                  <a:pt x="0" y="11152"/>
                </a:lnTo>
                <a:cubicBezTo>
                  <a:pt x="0" y="11106"/>
                  <a:pt x="4870" y="11068"/>
                  <a:pt x="10792" y="11068"/>
                </a:cubicBezTo>
                <a:cubicBezTo>
                  <a:pt x="16730" y="11068"/>
                  <a:pt x="21600" y="11106"/>
                  <a:pt x="21600" y="11152"/>
                </a:cubicBezTo>
                <a:lnTo>
                  <a:pt x="21600" y="11521"/>
                </a:lnTo>
                <a:cubicBezTo>
                  <a:pt x="21600" y="11568"/>
                  <a:pt x="16730" y="11605"/>
                  <a:pt x="10792" y="11605"/>
                </a:cubicBezTo>
                <a:close/>
                <a:moveTo>
                  <a:pt x="10792" y="12343"/>
                </a:moveTo>
                <a:cubicBezTo>
                  <a:pt x="4870" y="12343"/>
                  <a:pt x="0" y="12305"/>
                  <a:pt x="0" y="12259"/>
                </a:cubicBezTo>
                <a:lnTo>
                  <a:pt x="0" y="11890"/>
                </a:lnTo>
                <a:cubicBezTo>
                  <a:pt x="0" y="11844"/>
                  <a:pt x="4870" y="11806"/>
                  <a:pt x="10792" y="11806"/>
                </a:cubicBezTo>
                <a:cubicBezTo>
                  <a:pt x="16730" y="11806"/>
                  <a:pt x="21600" y="11844"/>
                  <a:pt x="21600" y="11890"/>
                </a:cubicBezTo>
                <a:lnTo>
                  <a:pt x="21600" y="12259"/>
                </a:lnTo>
                <a:cubicBezTo>
                  <a:pt x="21600" y="12305"/>
                  <a:pt x="16730" y="12343"/>
                  <a:pt x="10792" y="12343"/>
                </a:cubicBezTo>
                <a:close/>
                <a:moveTo>
                  <a:pt x="10792" y="13081"/>
                </a:moveTo>
                <a:cubicBezTo>
                  <a:pt x="4870" y="13081"/>
                  <a:pt x="0" y="13043"/>
                  <a:pt x="0" y="12997"/>
                </a:cubicBezTo>
                <a:lnTo>
                  <a:pt x="0" y="12628"/>
                </a:lnTo>
                <a:cubicBezTo>
                  <a:pt x="0" y="12582"/>
                  <a:pt x="4870" y="12544"/>
                  <a:pt x="10792" y="12544"/>
                </a:cubicBezTo>
                <a:cubicBezTo>
                  <a:pt x="16730" y="12544"/>
                  <a:pt x="21600" y="12582"/>
                  <a:pt x="21600" y="12628"/>
                </a:cubicBezTo>
                <a:lnTo>
                  <a:pt x="21600" y="12997"/>
                </a:lnTo>
                <a:cubicBezTo>
                  <a:pt x="21600" y="13043"/>
                  <a:pt x="16730" y="13081"/>
                  <a:pt x="10792" y="13081"/>
                </a:cubicBezTo>
                <a:close/>
                <a:moveTo>
                  <a:pt x="10792" y="13818"/>
                </a:moveTo>
                <a:cubicBezTo>
                  <a:pt x="4870" y="13818"/>
                  <a:pt x="0" y="13781"/>
                  <a:pt x="0" y="13735"/>
                </a:cubicBezTo>
                <a:lnTo>
                  <a:pt x="0" y="13366"/>
                </a:lnTo>
                <a:cubicBezTo>
                  <a:pt x="0" y="13319"/>
                  <a:pt x="4870" y="13282"/>
                  <a:pt x="10792" y="13282"/>
                </a:cubicBezTo>
                <a:cubicBezTo>
                  <a:pt x="16730" y="13282"/>
                  <a:pt x="21600" y="13319"/>
                  <a:pt x="21600" y="13366"/>
                </a:cubicBezTo>
                <a:lnTo>
                  <a:pt x="21600" y="13735"/>
                </a:lnTo>
                <a:cubicBezTo>
                  <a:pt x="21600" y="13781"/>
                  <a:pt x="16730" y="13818"/>
                  <a:pt x="10792" y="13818"/>
                </a:cubicBezTo>
                <a:close/>
                <a:moveTo>
                  <a:pt x="10792" y="14557"/>
                </a:moveTo>
                <a:cubicBezTo>
                  <a:pt x="4870" y="14557"/>
                  <a:pt x="0" y="14519"/>
                  <a:pt x="0" y="14473"/>
                </a:cubicBezTo>
                <a:lnTo>
                  <a:pt x="0" y="14104"/>
                </a:lnTo>
                <a:cubicBezTo>
                  <a:pt x="0" y="14058"/>
                  <a:pt x="4870" y="14020"/>
                  <a:pt x="10792" y="14020"/>
                </a:cubicBezTo>
                <a:cubicBezTo>
                  <a:pt x="16730" y="14020"/>
                  <a:pt x="21600" y="14058"/>
                  <a:pt x="21600" y="14104"/>
                </a:cubicBezTo>
                <a:lnTo>
                  <a:pt x="21600" y="14473"/>
                </a:lnTo>
                <a:cubicBezTo>
                  <a:pt x="21600" y="14519"/>
                  <a:pt x="16730" y="14557"/>
                  <a:pt x="10792" y="14557"/>
                </a:cubicBezTo>
                <a:close/>
                <a:moveTo>
                  <a:pt x="10792" y="15295"/>
                </a:moveTo>
                <a:cubicBezTo>
                  <a:pt x="4870" y="15295"/>
                  <a:pt x="0" y="15257"/>
                  <a:pt x="0" y="15211"/>
                </a:cubicBezTo>
                <a:lnTo>
                  <a:pt x="0" y="14842"/>
                </a:lnTo>
                <a:cubicBezTo>
                  <a:pt x="0" y="14795"/>
                  <a:pt x="4870" y="14758"/>
                  <a:pt x="10792" y="14758"/>
                </a:cubicBezTo>
                <a:cubicBezTo>
                  <a:pt x="16730" y="14758"/>
                  <a:pt x="21600" y="14795"/>
                  <a:pt x="21600" y="14842"/>
                </a:cubicBezTo>
                <a:lnTo>
                  <a:pt x="21600" y="15211"/>
                </a:lnTo>
                <a:cubicBezTo>
                  <a:pt x="21600" y="15257"/>
                  <a:pt x="16730" y="15295"/>
                  <a:pt x="10792" y="15295"/>
                </a:cubicBezTo>
                <a:close/>
                <a:moveTo>
                  <a:pt x="10792" y="16033"/>
                </a:moveTo>
                <a:cubicBezTo>
                  <a:pt x="4870" y="16033"/>
                  <a:pt x="0" y="15995"/>
                  <a:pt x="0" y="15949"/>
                </a:cubicBezTo>
                <a:lnTo>
                  <a:pt x="0" y="15580"/>
                </a:lnTo>
                <a:cubicBezTo>
                  <a:pt x="0" y="15534"/>
                  <a:pt x="4870" y="15496"/>
                  <a:pt x="10792" y="15496"/>
                </a:cubicBezTo>
                <a:cubicBezTo>
                  <a:pt x="16730" y="15496"/>
                  <a:pt x="21600" y="15534"/>
                  <a:pt x="21600" y="15580"/>
                </a:cubicBezTo>
                <a:lnTo>
                  <a:pt x="21600" y="15949"/>
                </a:lnTo>
                <a:cubicBezTo>
                  <a:pt x="21600" y="15995"/>
                  <a:pt x="16730" y="16033"/>
                  <a:pt x="10792" y="16033"/>
                </a:cubicBezTo>
                <a:close/>
                <a:moveTo>
                  <a:pt x="10792" y="16770"/>
                </a:moveTo>
                <a:cubicBezTo>
                  <a:pt x="4870" y="16770"/>
                  <a:pt x="0" y="16733"/>
                  <a:pt x="0" y="16686"/>
                </a:cubicBezTo>
                <a:lnTo>
                  <a:pt x="0" y="16318"/>
                </a:lnTo>
                <a:cubicBezTo>
                  <a:pt x="0" y="16271"/>
                  <a:pt x="4870" y="16234"/>
                  <a:pt x="10792" y="16234"/>
                </a:cubicBezTo>
                <a:cubicBezTo>
                  <a:pt x="16730" y="16234"/>
                  <a:pt x="21600" y="16271"/>
                  <a:pt x="21600" y="16318"/>
                </a:cubicBezTo>
                <a:lnTo>
                  <a:pt x="21600" y="16686"/>
                </a:lnTo>
                <a:cubicBezTo>
                  <a:pt x="21600" y="16733"/>
                  <a:pt x="16730" y="16770"/>
                  <a:pt x="10792" y="16770"/>
                </a:cubicBezTo>
                <a:close/>
                <a:moveTo>
                  <a:pt x="10792" y="17508"/>
                </a:moveTo>
                <a:cubicBezTo>
                  <a:pt x="4870" y="17508"/>
                  <a:pt x="0" y="17471"/>
                  <a:pt x="0" y="17425"/>
                </a:cubicBezTo>
                <a:lnTo>
                  <a:pt x="0" y="17056"/>
                </a:lnTo>
                <a:cubicBezTo>
                  <a:pt x="0" y="17009"/>
                  <a:pt x="4870" y="16972"/>
                  <a:pt x="10792" y="16972"/>
                </a:cubicBezTo>
                <a:cubicBezTo>
                  <a:pt x="16730" y="16972"/>
                  <a:pt x="21600" y="17009"/>
                  <a:pt x="21600" y="17056"/>
                </a:cubicBezTo>
                <a:lnTo>
                  <a:pt x="21600" y="17425"/>
                </a:lnTo>
                <a:cubicBezTo>
                  <a:pt x="21600" y="17471"/>
                  <a:pt x="16730" y="17508"/>
                  <a:pt x="10792" y="17508"/>
                </a:cubicBezTo>
                <a:close/>
                <a:moveTo>
                  <a:pt x="10792" y="18247"/>
                </a:moveTo>
                <a:cubicBezTo>
                  <a:pt x="4870" y="18247"/>
                  <a:pt x="0" y="18209"/>
                  <a:pt x="0" y="18162"/>
                </a:cubicBezTo>
                <a:lnTo>
                  <a:pt x="0" y="17793"/>
                </a:lnTo>
                <a:cubicBezTo>
                  <a:pt x="0" y="17747"/>
                  <a:pt x="4870" y="17710"/>
                  <a:pt x="10792" y="17710"/>
                </a:cubicBezTo>
                <a:cubicBezTo>
                  <a:pt x="16730" y="17710"/>
                  <a:pt x="21600" y="17747"/>
                  <a:pt x="21600" y="17793"/>
                </a:cubicBezTo>
                <a:lnTo>
                  <a:pt x="21600" y="18162"/>
                </a:lnTo>
                <a:cubicBezTo>
                  <a:pt x="21600" y="18209"/>
                  <a:pt x="16730" y="18247"/>
                  <a:pt x="10792" y="18247"/>
                </a:cubicBezTo>
                <a:close/>
                <a:moveTo>
                  <a:pt x="10792" y="18984"/>
                </a:moveTo>
                <a:cubicBezTo>
                  <a:pt x="4870" y="18984"/>
                  <a:pt x="0" y="18946"/>
                  <a:pt x="0" y="18900"/>
                </a:cubicBezTo>
                <a:lnTo>
                  <a:pt x="0" y="18531"/>
                </a:lnTo>
                <a:cubicBezTo>
                  <a:pt x="0" y="18485"/>
                  <a:pt x="4870" y="18447"/>
                  <a:pt x="10792" y="18447"/>
                </a:cubicBezTo>
                <a:cubicBezTo>
                  <a:pt x="16730" y="18447"/>
                  <a:pt x="21600" y="18485"/>
                  <a:pt x="21600" y="18531"/>
                </a:cubicBezTo>
                <a:lnTo>
                  <a:pt x="21600" y="18900"/>
                </a:lnTo>
                <a:cubicBezTo>
                  <a:pt x="21600" y="18946"/>
                  <a:pt x="16730" y="18984"/>
                  <a:pt x="10792" y="18984"/>
                </a:cubicBezTo>
                <a:close/>
                <a:moveTo>
                  <a:pt x="10792" y="19722"/>
                </a:moveTo>
                <a:cubicBezTo>
                  <a:pt x="4870" y="19722"/>
                  <a:pt x="0" y="19684"/>
                  <a:pt x="0" y="19638"/>
                </a:cubicBezTo>
                <a:lnTo>
                  <a:pt x="0" y="19269"/>
                </a:lnTo>
                <a:cubicBezTo>
                  <a:pt x="0" y="19223"/>
                  <a:pt x="4870" y="19185"/>
                  <a:pt x="10792" y="19185"/>
                </a:cubicBezTo>
                <a:cubicBezTo>
                  <a:pt x="16730" y="19185"/>
                  <a:pt x="21600" y="19223"/>
                  <a:pt x="21600" y="19269"/>
                </a:cubicBezTo>
                <a:lnTo>
                  <a:pt x="21600" y="19638"/>
                </a:lnTo>
                <a:cubicBezTo>
                  <a:pt x="21600" y="19684"/>
                  <a:pt x="16730" y="19722"/>
                  <a:pt x="10792" y="19722"/>
                </a:cubicBezTo>
                <a:close/>
                <a:moveTo>
                  <a:pt x="10792" y="20460"/>
                </a:moveTo>
                <a:cubicBezTo>
                  <a:pt x="4870" y="20460"/>
                  <a:pt x="0" y="20422"/>
                  <a:pt x="0" y="20376"/>
                </a:cubicBezTo>
                <a:lnTo>
                  <a:pt x="0" y="20007"/>
                </a:lnTo>
                <a:cubicBezTo>
                  <a:pt x="0" y="19961"/>
                  <a:pt x="4870" y="19923"/>
                  <a:pt x="10792" y="19923"/>
                </a:cubicBezTo>
                <a:cubicBezTo>
                  <a:pt x="16730" y="19923"/>
                  <a:pt x="21600" y="19961"/>
                  <a:pt x="21600" y="20007"/>
                </a:cubicBezTo>
                <a:lnTo>
                  <a:pt x="21600" y="20376"/>
                </a:lnTo>
                <a:cubicBezTo>
                  <a:pt x="21600" y="20422"/>
                  <a:pt x="16730" y="20460"/>
                  <a:pt x="10792" y="20460"/>
                </a:cubicBezTo>
                <a:close/>
                <a:moveTo>
                  <a:pt x="10792" y="21198"/>
                </a:moveTo>
                <a:cubicBezTo>
                  <a:pt x="4870" y="21198"/>
                  <a:pt x="0" y="21160"/>
                  <a:pt x="0" y="21114"/>
                </a:cubicBezTo>
                <a:lnTo>
                  <a:pt x="0" y="20745"/>
                </a:lnTo>
                <a:cubicBezTo>
                  <a:pt x="0" y="20698"/>
                  <a:pt x="4870" y="20661"/>
                  <a:pt x="10792" y="20661"/>
                </a:cubicBezTo>
                <a:cubicBezTo>
                  <a:pt x="16730" y="20661"/>
                  <a:pt x="21600" y="20698"/>
                  <a:pt x="21600" y="20745"/>
                </a:cubicBezTo>
                <a:lnTo>
                  <a:pt x="21600" y="21114"/>
                </a:lnTo>
                <a:cubicBezTo>
                  <a:pt x="21600" y="21160"/>
                  <a:pt x="16730" y="21198"/>
                  <a:pt x="10792" y="21198"/>
                </a:cubicBezTo>
                <a:close/>
                <a:moveTo>
                  <a:pt x="10792" y="21600"/>
                </a:moveTo>
                <a:cubicBezTo>
                  <a:pt x="4870" y="21600"/>
                  <a:pt x="0" y="21563"/>
                  <a:pt x="0" y="21516"/>
                </a:cubicBezTo>
                <a:lnTo>
                  <a:pt x="0" y="21483"/>
                </a:lnTo>
                <a:cubicBezTo>
                  <a:pt x="0" y="21437"/>
                  <a:pt x="4870" y="21399"/>
                  <a:pt x="10792" y="21399"/>
                </a:cubicBezTo>
                <a:cubicBezTo>
                  <a:pt x="16730" y="21399"/>
                  <a:pt x="21600" y="21437"/>
                  <a:pt x="21600" y="21483"/>
                </a:cubicBezTo>
                <a:lnTo>
                  <a:pt x="21600" y="21516"/>
                </a:lnTo>
                <a:cubicBezTo>
                  <a:pt x="21600" y="21563"/>
                  <a:pt x="16730" y="21600"/>
                  <a:pt x="10792" y="21600"/>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44" name="Shape 1701"/>
          <p:cNvSpPr/>
          <p:nvPr/>
        </p:nvSpPr>
        <p:spPr>
          <a:xfrm>
            <a:off x="3932120" y="3593826"/>
            <a:ext cx="541771" cy="26572"/>
          </a:xfrm>
          <a:custGeom>
            <a:avLst/>
            <a:gdLst/>
            <a:ahLst/>
            <a:cxnLst>
              <a:cxn ang="0">
                <a:pos x="wd2" y="hd2"/>
              </a:cxn>
              <a:cxn ang="5400000">
                <a:pos x="wd2" y="hd2"/>
              </a:cxn>
              <a:cxn ang="10800000">
                <a:pos x="wd2" y="hd2"/>
              </a:cxn>
              <a:cxn ang="16200000">
                <a:pos x="wd2" y="hd2"/>
              </a:cxn>
            </a:cxnLst>
            <a:rect l="0" t="0" r="r" b="b"/>
            <a:pathLst>
              <a:path w="21600" h="21600" extrusionOk="0">
                <a:moveTo>
                  <a:pt x="2804" y="21600"/>
                </a:moveTo>
                <a:lnTo>
                  <a:pt x="519" y="21600"/>
                </a:lnTo>
                <a:cubicBezTo>
                  <a:pt x="232" y="21600"/>
                  <a:pt x="0" y="16821"/>
                  <a:pt x="0" y="10804"/>
                </a:cubicBezTo>
                <a:cubicBezTo>
                  <a:pt x="0" y="4864"/>
                  <a:pt x="232" y="0"/>
                  <a:pt x="519" y="0"/>
                </a:cubicBezTo>
                <a:lnTo>
                  <a:pt x="2804" y="0"/>
                </a:lnTo>
                <a:cubicBezTo>
                  <a:pt x="3091" y="0"/>
                  <a:pt x="3323" y="4864"/>
                  <a:pt x="3323" y="10804"/>
                </a:cubicBezTo>
                <a:cubicBezTo>
                  <a:pt x="3323" y="16821"/>
                  <a:pt x="3091" y="21600"/>
                  <a:pt x="2804" y="21600"/>
                </a:cubicBezTo>
                <a:close/>
                <a:moveTo>
                  <a:pt x="7373" y="21600"/>
                </a:moveTo>
                <a:lnTo>
                  <a:pt x="5088" y="21600"/>
                </a:lnTo>
                <a:cubicBezTo>
                  <a:pt x="4801" y="21600"/>
                  <a:pt x="4569" y="16821"/>
                  <a:pt x="4569" y="10804"/>
                </a:cubicBezTo>
                <a:cubicBezTo>
                  <a:pt x="4569" y="4864"/>
                  <a:pt x="4801" y="0"/>
                  <a:pt x="5088" y="0"/>
                </a:cubicBezTo>
                <a:lnTo>
                  <a:pt x="7373" y="0"/>
                </a:lnTo>
                <a:cubicBezTo>
                  <a:pt x="7660" y="0"/>
                  <a:pt x="7892" y="4864"/>
                  <a:pt x="7892" y="10804"/>
                </a:cubicBezTo>
                <a:cubicBezTo>
                  <a:pt x="7892" y="16821"/>
                  <a:pt x="7660" y="21600"/>
                  <a:pt x="7373" y="21600"/>
                </a:cubicBezTo>
                <a:close/>
                <a:moveTo>
                  <a:pt x="11944" y="21600"/>
                </a:moveTo>
                <a:lnTo>
                  <a:pt x="9656" y="21600"/>
                </a:lnTo>
                <a:cubicBezTo>
                  <a:pt x="9372" y="21600"/>
                  <a:pt x="9138" y="16821"/>
                  <a:pt x="9138" y="10804"/>
                </a:cubicBezTo>
                <a:cubicBezTo>
                  <a:pt x="9138" y="4864"/>
                  <a:pt x="9372" y="0"/>
                  <a:pt x="9656" y="0"/>
                </a:cubicBezTo>
                <a:lnTo>
                  <a:pt x="11944" y="0"/>
                </a:lnTo>
                <a:cubicBezTo>
                  <a:pt x="12229" y="0"/>
                  <a:pt x="12462" y="4864"/>
                  <a:pt x="12462" y="10804"/>
                </a:cubicBezTo>
                <a:cubicBezTo>
                  <a:pt x="12462" y="16821"/>
                  <a:pt x="12229" y="21600"/>
                  <a:pt x="11944" y="21600"/>
                </a:cubicBezTo>
                <a:close/>
                <a:moveTo>
                  <a:pt x="16513" y="21600"/>
                </a:moveTo>
                <a:lnTo>
                  <a:pt x="14227" y="21600"/>
                </a:lnTo>
                <a:cubicBezTo>
                  <a:pt x="13940" y="21600"/>
                  <a:pt x="13706" y="16821"/>
                  <a:pt x="13706" y="10804"/>
                </a:cubicBezTo>
                <a:cubicBezTo>
                  <a:pt x="13706" y="4864"/>
                  <a:pt x="13940" y="0"/>
                  <a:pt x="14227" y="0"/>
                </a:cubicBezTo>
                <a:lnTo>
                  <a:pt x="16513" y="0"/>
                </a:lnTo>
                <a:cubicBezTo>
                  <a:pt x="16797" y="0"/>
                  <a:pt x="17031" y="4864"/>
                  <a:pt x="17031" y="10804"/>
                </a:cubicBezTo>
                <a:cubicBezTo>
                  <a:pt x="17031" y="16821"/>
                  <a:pt x="16797" y="21600"/>
                  <a:pt x="16513" y="21600"/>
                </a:cubicBezTo>
                <a:close/>
                <a:moveTo>
                  <a:pt x="21081" y="21600"/>
                </a:moveTo>
                <a:lnTo>
                  <a:pt x="18796" y="21600"/>
                </a:lnTo>
                <a:cubicBezTo>
                  <a:pt x="18511" y="21600"/>
                  <a:pt x="18277" y="16821"/>
                  <a:pt x="18277" y="10804"/>
                </a:cubicBezTo>
                <a:cubicBezTo>
                  <a:pt x="18277" y="4864"/>
                  <a:pt x="18511" y="0"/>
                  <a:pt x="18796" y="0"/>
                </a:cubicBezTo>
                <a:lnTo>
                  <a:pt x="21081" y="0"/>
                </a:lnTo>
                <a:cubicBezTo>
                  <a:pt x="21368" y="0"/>
                  <a:pt x="21600" y="4864"/>
                  <a:pt x="21600" y="10804"/>
                </a:cubicBezTo>
                <a:cubicBezTo>
                  <a:pt x="21600" y="16821"/>
                  <a:pt x="21368" y="21600"/>
                  <a:pt x="21081" y="21600"/>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45" name="Shape 1705"/>
          <p:cNvSpPr/>
          <p:nvPr/>
        </p:nvSpPr>
        <p:spPr>
          <a:xfrm>
            <a:off x="7671307" y="3593826"/>
            <a:ext cx="541864" cy="26572"/>
          </a:xfrm>
          <a:custGeom>
            <a:avLst/>
            <a:gdLst/>
            <a:ahLst/>
            <a:cxnLst>
              <a:cxn ang="0">
                <a:pos x="wd2" y="hd2"/>
              </a:cxn>
              <a:cxn ang="5400000">
                <a:pos x="wd2" y="hd2"/>
              </a:cxn>
              <a:cxn ang="10800000">
                <a:pos x="wd2" y="hd2"/>
              </a:cxn>
              <a:cxn ang="16200000">
                <a:pos x="wd2" y="hd2"/>
              </a:cxn>
            </a:cxnLst>
            <a:rect l="0" t="0" r="r" b="b"/>
            <a:pathLst>
              <a:path w="21600" h="21600" extrusionOk="0">
                <a:moveTo>
                  <a:pt x="2806" y="21600"/>
                </a:moveTo>
                <a:lnTo>
                  <a:pt x="523" y="21600"/>
                </a:lnTo>
                <a:cubicBezTo>
                  <a:pt x="234" y="21600"/>
                  <a:pt x="0" y="16821"/>
                  <a:pt x="0" y="10804"/>
                </a:cubicBezTo>
                <a:cubicBezTo>
                  <a:pt x="0" y="4864"/>
                  <a:pt x="234" y="0"/>
                  <a:pt x="523" y="0"/>
                </a:cubicBezTo>
                <a:lnTo>
                  <a:pt x="2806" y="0"/>
                </a:lnTo>
                <a:cubicBezTo>
                  <a:pt x="3091" y="0"/>
                  <a:pt x="3324" y="4864"/>
                  <a:pt x="3324" y="10804"/>
                </a:cubicBezTo>
                <a:cubicBezTo>
                  <a:pt x="3324" y="16821"/>
                  <a:pt x="3091" y="21600"/>
                  <a:pt x="2806" y="21600"/>
                </a:cubicBezTo>
                <a:close/>
                <a:moveTo>
                  <a:pt x="7376" y="21600"/>
                </a:moveTo>
                <a:lnTo>
                  <a:pt x="5089" y="21600"/>
                </a:lnTo>
                <a:cubicBezTo>
                  <a:pt x="4800" y="21600"/>
                  <a:pt x="4570" y="16821"/>
                  <a:pt x="4570" y="10804"/>
                </a:cubicBezTo>
                <a:cubicBezTo>
                  <a:pt x="4570" y="4864"/>
                  <a:pt x="4800" y="0"/>
                  <a:pt x="5089" y="0"/>
                </a:cubicBezTo>
                <a:lnTo>
                  <a:pt x="7376" y="0"/>
                </a:lnTo>
                <a:cubicBezTo>
                  <a:pt x="7660" y="0"/>
                  <a:pt x="7894" y="4864"/>
                  <a:pt x="7894" y="10804"/>
                </a:cubicBezTo>
                <a:cubicBezTo>
                  <a:pt x="7894" y="16821"/>
                  <a:pt x="7660" y="21600"/>
                  <a:pt x="7376" y="21600"/>
                </a:cubicBezTo>
                <a:close/>
                <a:moveTo>
                  <a:pt x="11942" y="21600"/>
                </a:moveTo>
                <a:lnTo>
                  <a:pt x="9659" y="21600"/>
                </a:lnTo>
                <a:cubicBezTo>
                  <a:pt x="9369" y="21600"/>
                  <a:pt x="9140" y="16821"/>
                  <a:pt x="9140" y="10804"/>
                </a:cubicBezTo>
                <a:cubicBezTo>
                  <a:pt x="9140" y="4864"/>
                  <a:pt x="9369" y="0"/>
                  <a:pt x="9659" y="0"/>
                </a:cubicBezTo>
                <a:lnTo>
                  <a:pt x="11942" y="0"/>
                </a:lnTo>
                <a:cubicBezTo>
                  <a:pt x="12231" y="0"/>
                  <a:pt x="12460" y="4864"/>
                  <a:pt x="12460" y="10804"/>
                </a:cubicBezTo>
                <a:cubicBezTo>
                  <a:pt x="12460" y="16821"/>
                  <a:pt x="12231" y="21600"/>
                  <a:pt x="11942" y="21600"/>
                </a:cubicBezTo>
                <a:close/>
                <a:moveTo>
                  <a:pt x="16511" y="21600"/>
                </a:moveTo>
                <a:lnTo>
                  <a:pt x="14228" y="21600"/>
                </a:lnTo>
                <a:cubicBezTo>
                  <a:pt x="13940" y="21600"/>
                  <a:pt x="13710" y="16821"/>
                  <a:pt x="13710" y="10804"/>
                </a:cubicBezTo>
                <a:cubicBezTo>
                  <a:pt x="13710" y="4864"/>
                  <a:pt x="13940" y="0"/>
                  <a:pt x="14228" y="0"/>
                </a:cubicBezTo>
                <a:lnTo>
                  <a:pt x="16511" y="0"/>
                </a:lnTo>
                <a:cubicBezTo>
                  <a:pt x="16797" y="0"/>
                  <a:pt x="17030" y="4864"/>
                  <a:pt x="17030" y="10804"/>
                </a:cubicBezTo>
                <a:cubicBezTo>
                  <a:pt x="17030" y="16821"/>
                  <a:pt x="16797" y="21600"/>
                  <a:pt x="16511" y="21600"/>
                </a:cubicBezTo>
                <a:close/>
                <a:moveTo>
                  <a:pt x="21077" y="21600"/>
                </a:moveTo>
                <a:lnTo>
                  <a:pt x="18794" y="21600"/>
                </a:lnTo>
                <a:cubicBezTo>
                  <a:pt x="18510" y="21600"/>
                  <a:pt x="18276" y="16821"/>
                  <a:pt x="18276" y="10804"/>
                </a:cubicBezTo>
                <a:cubicBezTo>
                  <a:pt x="18276" y="4864"/>
                  <a:pt x="18510" y="0"/>
                  <a:pt x="18794" y="0"/>
                </a:cubicBezTo>
                <a:lnTo>
                  <a:pt x="21077" y="0"/>
                </a:lnTo>
                <a:cubicBezTo>
                  <a:pt x="21366" y="0"/>
                  <a:pt x="21600" y="4864"/>
                  <a:pt x="21600" y="10804"/>
                </a:cubicBezTo>
                <a:cubicBezTo>
                  <a:pt x="21600" y="16821"/>
                  <a:pt x="21366" y="21600"/>
                  <a:pt x="21077" y="21600"/>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49" name="Shape 1706"/>
          <p:cNvSpPr/>
          <p:nvPr/>
        </p:nvSpPr>
        <p:spPr>
          <a:xfrm>
            <a:off x="7537766" y="4129177"/>
            <a:ext cx="2135842" cy="927366"/>
          </a:xfrm>
          <a:custGeom>
            <a:avLst/>
            <a:gdLst/>
            <a:ahLst/>
            <a:cxnLst>
              <a:cxn ang="0">
                <a:pos x="wd2" y="hd2"/>
              </a:cxn>
              <a:cxn ang="5400000">
                <a:pos x="wd2" y="hd2"/>
              </a:cxn>
              <a:cxn ang="10800000">
                <a:pos x="wd2" y="hd2"/>
              </a:cxn>
              <a:cxn ang="16200000">
                <a:pos x="wd2" y="hd2"/>
              </a:cxn>
            </a:cxnLst>
            <a:rect l="0" t="0" r="r" b="b"/>
            <a:pathLst>
              <a:path w="21563" h="21563" extrusionOk="0">
                <a:moveTo>
                  <a:pt x="651" y="1046"/>
                </a:moveTo>
                <a:cubicBezTo>
                  <a:pt x="631" y="1046"/>
                  <a:pt x="612" y="1035"/>
                  <a:pt x="594" y="1018"/>
                </a:cubicBezTo>
                <a:lnTo>
                  <a:pt x="74" y="505"/>
                </a:lnTo>
                <a:cubicBezTo>
                  <a:pt x="8" y="439"/>
                  <a:pt x="-19" y="280"/>
                  <a:pt x="13" y="150"/>
                </a:cubicBezTo>
                <a:cubicBezTo>
                  <a:pt x="45" y="17"/>
                  <a:pt x="123" y="-37"/>
                  <a:pt x="189" y="26"/>
                </a:cubicBezTo>
                <a:lnTo>
                  <a:pt x="709" y="539"/>
                </a:lnTo>
                <a:cubicBezTo>
                  <a:pt x="774" y="607"/>
                  <a:pt x="800" y="766"/>
                  <a:pt x="769" y="896"/>
                </a:cubicBezTo>
                <a:cubicBezTo>
                  <a:pt x="747" y="989"/>
                  <a:pt x="699" y="1046"/>
                  <a:pt x="651" y="1046"/>
                </a:cubicBezTo>
                <a:close/>
                <a:moveTo>
                  <a:pt x="1691" y="2072"/>
                </a:moveTo>
                <a:cubicBezTo>
                  <a:pt x="1672" y="2072"/>
                  <a:pt x="1651" y="2061"/>
                  <a:pt x="1633" y="2044"/>
                </a:cubicBezTo>
                <a:lnTo>
                  <a:pt x="1113" y="1531"/>
                </a:lnTo>
                <a:cubicBezTo>
                  <a:pt x="1048" y="1466"/>
                  <a:pt x="1021" y="1307"/>
                  <a:pt x="1052" y="1176"/>
                </a:cubicBezTo>
                <a:cubicBezTo>
                  <a:pt x="1085" y="1044"/>
                  <a:pt x="1163" y="989"/>
                  <a:pt x="1229" y="1055"/>
                </a:cubicBezTo>
                <a:lnTo>
                  <a:pt x="1748" y="1566"/>
                </a:lnTo>
                <a:cubicBezTo>
                  <a:pt x="1814" y="1631"/>
                  <a:pt x="1840" y="1792"/>
                  <a:pt x="1808" y="1922"/>
                </a:cubicBezTo>
                <a:cubicBezTo>
                  <a:pt x="1785" y="2016"/>
                  <a:pt x="1739" y="2072"/>
                  <a:pt x="1691" y="2072"/>
                </a:cubicBezTo>
                <a:close/>
                <a:moveTo>
                  <a:pt x="2730" y="3099"/>
                </a:moveTo>
                <a:cubicBezTo>
                  <a:pt x="2711" y="3099"/>
                  <a:pt x="2691" y="3088"/>
                  <a:pt x="2673" y="3070"/>
                </a:cubicBezTo>
                <a:lnTo>
                  <a:pt x="2153" y="2557"/>
                </a:lnTo>
                <a:cubicBezTo>
                  <a:pt x="2087" y="2492"/>
                  <a:pt x="2060" y="2333"/>
                  <a:pt x="2092" y="2203"/>
                </a:cubicBezTo>
                <a:cubicBezTo>
                  <a:pt x="2124" y="2070"/>
                  <a:pt x="2202" y="2016"/>
                  <a:pt x="2268" y="2079"/>
                </a:cubicBezTo>
                <a:lnTo>
                  <a:pt x="2788" y="2594"/>
                </a:lnTo>
                <a:cubicBezTo>
                  <a:pt x="2853" y="2657"/>
                  <a:pt x="2881" y="2816"/>
                  <a:pt x="2847" y="2949"/>
                </a:cubicBezTo>
                <a:cubicBezTo>
                  <a:pt x="2826" y="3042"/>
                  <a:pt x="2779" y="3099"/>
                  <a:pt x="2730" y="3099"/>
                </a:cubicBezTo>
                <a:close/>
                <a:moveTo>
                  <a:pt x="3769" y="4123"/>
                </a:moveTo>
                <a:cubicBezTo>
                  <a:pt x="3750" y="4123"/>
                  <a:pt x="3730" y="4116"/>
                  <a:pt x="3712" y="4097"/>
                </a:cubicBezTo>
                <a:lnTo>
                  <a:pt x="3192" y="3584"/>
                </a:lnTo>
                <a:cubicBezTo>
                  <a:pt x="3126" y="3518"/>
                  <a:pt x="3100" y="3360"/>
                  <a:pt x="3131" y="3229"/>
                </a:cubicBezTo>
                <a:cubicBezTo>
                  <a:pt x="3164" y="3096"/>
                  <a:pt x="3242" y="3042"/>
                  <a:pt x="3308" y="3105"/>
                </a:cubicBezTo>
                <a:lnTo>
                  <a:pt x="3827" y="3621"/>
                </a:lnTo>
                <a:cubicBezTo>
                  <a:pt x="3893" y="3684"/>
                  <a:pt x="3920" y="3842"/>
                  <a:pt x="3887" y="3975"/>
                </a:cubicBezTo>
                <a:cubicBezTo>
                  <a:pt x="3865" y="4071"/>
                  <a:pt x="3818" y="4123"/>
                  <a:pt x="3769" y="4123"/>
                </a:cubicBezTo>
                <a:close/>
                <a:moveTo>
                  <a:pt x="4809" y="5149"/>
                </a:moveTo>
                <a:cubicBezTo>
                  <a:pt x="4789" y="5149"/>
                  <a:pt x="4770" y="5143"/>
                  <a:pt x="4752" y="5123"/>
                </a:cubicBezTo>
                <a:lnTo>
                  <a:pt x="4231" y="4610"/>
                </a:lnTo>
                <a:cubicBezTo>
                  <a:pt x="4166" y="4545"/>
                  <a:pt x="4139" y="4386"/>
                  <a:pt x="4170" y="4253"/>
                </a:cubicBezTo>
                <a:cubicBezTo>
                  <a:pt x="4204" y="4123"/>
                  <a:pt x="4281" y="4069"/>
                  <a:pt x="4347" y="4132"/>
                </a:cubicBezTo>
                <a:lnTo>
                  <a:pt x="4867" y="4647"/>
                </a:lnTo>
                <a:cubicBezTo>
                  <a:pt x="4932" y="4710"/>
                  <a:pt x="4960" y="4869"/>
                  <a:pt x="4926" y="4999"/>
                </a:cubicBezTo>
                <a:cubicBezTo>
                  <a:pt x="4904" y="5095"/>
                  <a:pt x="4857" y="5149"/>
                  <a:pt x="4809" y="5149"/>
                </a:cubicBezTo>
                <a:close/>
                <a:moveTo>
                  <a:pt x="5848" y="6176"/>
                </a:moveTo>
                <a:cubicBezTo>
                  <a:pt x="5828" y="6176"/>
                  <a:pt x="5809" y="6167"/>
                  <a:pt x="5791" y="6150"/>
                </a:cubicBezTo>
                <a:lnTo>
                  <a:pt x="5271" y="5636"/>
                </a:lnTo>
                <a:cubicBezTo>
                  <a:pt x="5206" y="5571"/>
                  <a:pt x="5178" y="5415"/>
                  <a:pt x="5210" y="5280"/>
                </a:cubicBezTo>
                <a:cubicBezTo>
                  <a:pt x="5243" y="5149"/>
                  <a:pt x="5321" y="5095"/>
                  <a:pt x="5387" y="5158"/>
                </a:cubicBezTo>
                <a:lnTo>
                  <a:pt x="5906" y="5674"/>
                </a:lnTo>
                <a:cubicBezTo>
                  <a:pt x="5972" y="5737"/>
                  <a:pt x="5999" y="5895"/>
                  <a:pt x="5966" y="6028"/>
                </a:cubicBezTo>
                <a:cubicBezTo>
                  <a:pt x="5944" y="6123"/>
                  <a:pt x="5897" y="6176"/>
                  <a:pt x="5848" y="6176"/>
                </a:cubicBezTo>
                <a:close/>
                <a:moveTo>
                  <a:pt x="6888" y="7202"/>
                </a:moveTo>
                <a:cubicBezTo>
                  <a:pt x="6869" y="7202"/>
                  <a:pt x="6849" y="7194"/>
                  <a:pt x="6830" y="7176"/>
                </a:cubicBezTo>
                <a:lnTo>
                  <a:pt x="6311" y="6663"/>
                </a:lnTo>
                <a:cubicBezTo>
                  <a:pt x="6245" y="6600"/>
                  <a:pt x="6218" y="6439"/>
                  <a:pt x="6249" y="6308"/>
                </a:cubicBezTo>
                <a:cubicBezTo>
                  <a:pt x="6282" y="6176"/>
                  <a:pt x="6361" y="6121"/>
                  <a:pt x="6426" y="6185"/>
                </a:cubicBezTo>
                <a:lnTo>
                  <a:pt x="6945" y="6698"/>
                </a:lnTo>
                <a:cubicBezTo>
                  <a:pt x="7011" y="6763"/>
                  <a:pt x="7038" y="6922"/>
                  <a:pt x="7006" y="7054"/>
                </a:cubicBezTo>
                <a:cubicBezTo>
                  <a:pt x="6984" y="7148"/>
                  <a:pt x="6936" y="7202"/>
                  <a:pt x="6888" y="7202"/>
                </a:cubicBezTo>
                <a:close/>
                <a:moveTo>
                  <a:pt x="7927" y="8229"/>
                </a:moveTo>
                <a:cubicBezTo>
                  <a:pt x="7908" y="8229"/>
                  <a:pt x="7888" y="8220"/>
                  <a:pt x="7870" y="8202"/>
                </a:cubicBezTo>
                <a:lnTo>
                  <a:pt x="7350" y="7689"/>
                </a:lnTo>
                <a:cubicBezTo>
                  <a:pt x="7284" y="7624"/>
                  <a:pt x="7257" y="7465"/>
                  <a:pt x="7289" y="7335"/>
                </a:cubicBezTo>
                <a:cubicBezTo>
                  <a:pt x="7322" y="7202"/>
                  <a:pt x="7400" y="7148"/>
                  <a:pt x="7465" y="7211"/>
                </a:cubicBezTo>
                <a:lnTo>
                  <a:pt x="7985" y="7724"/>
                </a:lnTo>
                <a:cubicBezTo>
                  <a:pt x="8051" y="7789"/>
                  <a:pt x="8078" y="7948"/>
                  <a:pt x="8045" y="8081"/>
                </a:cubicBezTo>
                <a:cubicBezTo>
                  <a:pt x="8023" y="8174"/>
                  <a:pt x="7975" y="8229"/>
                  <a:pt x="7927" y="8229"/>
                </a:cubicBezTo>
                <a:close/>
                <a:moveTo>
                  <a:pt x="8967" y="9255"/>
                </a:moveTo>
                <a:cubicBezTo>
                  <a:pt x="8947" y="9255"/>
                  <a:pt x="8928" y="9246"/>
                  <a:pt x="8909" y="9229"/>
                </a:cubicBezTo>
                <a:lnTo>
                  <a:pt x="8390" y="8713"/>
                </a:lnTo>
                <a:cubicBezTo>
                  <a:pt x="8324" y="8650"/>
                  <a:pt x="8297" y="8492"/>
                  <a:pt x="8328" y="8361"/>
                </a:cubicBezTo>
                <a:cubicBezTo>
                  <a:pt x="8361" y="8229"/>
                  <a:pt x="8439" y="8172"/>
                  <a:pt x="8505" y="8239"/>
                </a:cubicBezTo>
                <a:lnTo>
                  <a:pt x="9025" y="8750"/>
                </a:lnTo>
                <a:cubicBezTo>
                  <a:pt x="9090" y="8816"/>
                  <a:pt x="9117" y="8974"/>
                  <a:pt x="9085" y="9107"/>
                </a:cubicBezTo>
                <a:cubicBezTo>
                  <a:pt x="9063" y="9200"/>
                  <a:pt x="9015" y="9255"/>
                  <a:pt x="8967" y="9255"/>
                </a:cubicBezTo>
                <a:close/>
                <a:moveTo>
                  <a:pt x="10006" y="10281"/>
                </a:moveTo>
                <a:cubicBezTo>
                  <a:pt x="9986" y="10281"/>
                  <a:pt x="9967" y="10272"/>
                  <a:pt x="9948" y="10255"/>
                </a:cubicBezTo>
                <a:lnTo>
                  <a:pt x="9429" y="9742"/>
                </a:lnTo>
                <a:cubicBezTo>
                  <a:pt x="9363" y="9677"/>
                  <a:pt x="9336" y="9518"/>
                  <a:pt x="9368" y="9388"/>
                </a:cubicBezTo>
                <a:cubicBezTo>
                  <a:pt x="9401" y="9255"/>
                  <a:pt x="9479" y="9198"/>
                  <a:pt x="9544" y="9264"/>
                </a:cubicBezTo>
                <a:lnTo>
                  <a:pt x="10064" y="9777"/>
                </a:lnTo>
                <a:cubicBezTo>
                  <a:pt x="10129" y="9842"/>
                  <a:pt x="10157" y="10001"/>
                  <a:pt x="10124" y="10133"/>
                </a:cubicBezTo>
                <a:cubicBezTo>
                  <a:pt x="10102" y="10227"/>
                  <a:pt x="10054" y="10281"/>
                  <a:pt x="10006" y="10281"/>
                </a:cubicBezTo>
                <a:close/>
                <a:moveTo>
                  <a:pt x="11046" y="11310"/>
                </a:moveTo>
                <a:cubicBezTo>
                  <a:pt x="11025" y="11310"/>
                  <a:pt x="11007" y="11299"/>
                  <a:pt x="10988" y="11281"/>
                </a:cubicBezTo>
                <a:lnTo>
                  <a:pt x="10469" y="10769"/>
                </a:lnTo>
                <a:cubicBezTo>
                  <a:pt x="10403" y="10703"/>
                  <a:pt x="10375" y="10544"/>
                  <a:pt x="10408" y="10414"/>
                </a:cubicBezTo>
                <a:cubicBezTo>
                  <a:pt x="10440" y="10281"/>
                  <a:pt x="10518" y="10227"/>
                  <a:pt x="10584" y="10292"/>
                </a:cubicBezTo>
                <a:lnTo>
                  <a:pt x="11104" y="10803"/>
                </a:lnTo>
                <a:cubicBezTo>
                  <a:pt x="11169" y="10869"/>
                  <a:pt x="11196" y="11029"/>
                  <a:pt x="11163" y="11160"/>
                </a:cubicBezTo>
                <a:cubicBezTo>
                  <a:pt x="11141" y="11253"/>
                  <a:pt x="11094" y="11310"/>
                  <a:pt x="11046" y="11310"/>
                </a:cubicBezTo>
                <a:close/>
                <a:moveTo>
                  <a:pt x="12085" y="12336"/>
                </a:moveTo>
                <a:cubicBezTo>
                  <a:pt x="12066" y="12336"/>
                  <a:pt x="12046" y="12325"/>
                  <a:pt x="12027" y="12308"/>
                </a:cubicBezTo>
                <a:lnTo>
                  <a:pt x="11508" y="11795"/>
                </a:lnTo>
                <a:cubicBezTo>
                  <a:pt x="11442" y="11730"/>
                  <a:pt x="11415" y="11571"/>
                  <a:pt x="11447" y="11440"/>
                </a:cubicBezTo>
                <a:cubicBezTo>
                  <a:pt x="11479" y="11308"/>
                  <a:pt x="11558" y="11253"/>
                  <a:pt x="11623" y="11316"/>
                </a:cubicBezTo>
                <a:lnTo>
                  <a:pt x="12143" y="11830"/>
                </a:lnTo>
                <a:cubicBezTo>
                  <a:pt x="12208" y="11895"/>
                  <a:pt x="12234" y="12054"/>
                  <a:pt x="12203" y="12186"/>
                </a:cubicBezTo>
                <a:cubicBezTo>
                  <a:pt x="12181" y="12280"/>
                  <a:pt x="12133" y="12336"/>
                  <a:pt x="12085" y="12336"/>
                </a:cubicBezTo>
                <a:close/>
                <a:moveTo>
                  <a:pt x="13125" y="13361"/>
                </a:moveTo>
                <a:cubicBezTo>
                  <a:pt x="13105" y="13361"/>
                  <a:pt x="13085" y="13354"/>
                  <a:pt x="13067" y="13332"/>
                </a:cubicBezTo>
                <a:lnTo>
                  <a:pt x="12547" y="12821"/>
                </a:lnTo>
                <a:cubicBezTo>
                  <a:pt x="12482" y="12756"/>
                  <a:pt x="12455" y="12597"/>
                  <a:pt x="12486" y="12467"/>
                </a:cubicBezTo>
                <a:cubicBezTo>
                  <a:pt x="12519" y="12334"/>
                  <a:pt x="12597" y="12280"/>
                  <a:pt x="12662" y="12343"/>
                </a:cubicBezTo>
                <a:lnTo>
                  <a:pt x="13182" y="12858"/>
                </a:lnTo>
                <a:cubicBezTo>
                  <a:pt x="13248" y="12921"/>
                  <a:pt x="13275" y="13082"/>
                  <a:pt x="13242" y="13213"/>
                </a:cubicBezTo>
                <a:cubicBezTo>
                  <a:pt x="13220" y="13306"/>
                  <a:pt x="13173" y="13361"/>
                  <a:pt x="13125" y="13361"/>
                </a:cubicBezTo>
                <a:close/>
                <a:moveTo>
                  <a:pt x="14164" y="14389"/>
                </a:moveTo>
                <a:cubicBezTo>
                  <a:pt x="14145" y="14389"/>
                  <a:pt x="14124" y="14381"/>
                  <a:pt x="14107" y="14361"/>
                </a:cubicBezTo>
                <a:lnTo>
                  <a:pt x="13587" y="13848"/>
                </a:lnTo>
                <a:cubicBezTo>
                  <a:pt x="13521" y="13782"/>
                  <a:pt x="13494" y="13624"/>
                  <a:pt x="13527" y="13493"/>
                </a:cubicBezTo>
                <a:cubicBezTo>
                  <a:pt x="13558" y="13361"/>
                  <a:pt x="13636" y="13306"/>
                  <a:pt x="13702" y="13369"/>
                </a:cubicBezTo>
                <a:lnTo>
                  <a:pt x="14222" y="13884"/>
                </a:lnTo>
                <a:cubicBezTo>
                  <a:pt x="14287" y="13947"/>
                  <a:pt x="14314" y="14106"/>
                  <a:pt x="14281" y="14237"/>
                </a:cubicBezTo>
                <a:cubicBezTo>
                  <a:pt x="14260" y="14333"/>
                  <a:pt x="14212" y="14389"/>
                  <a:pt x="14164" y="14389"/>
                </a:cubicBezTo>
                <a:close/>
                <a:moveTo>
                  <a:pt x="15204" y="15413"/>
                </a:moveTo>
                <a:cubicBezTo>
                  <a:pt x="15185" y="15413"/>
                  <a:pt x="15164" y="15405"/>
                  <a:pt x="15146" y="15387"/>
                </a:cubicBezTo>
                <a:lnTo>
                  <a:pt x="14626" y="14874"/>
                </a:lnTo>
                <a:cubicBezTo>
                  <a:pt x="14561" y="14809"/>
                  <a:pt x="14534" y="14650"/>
                  <a:pt x="14566" y="14517"/>
                </a:cubicBezTo>
                <a:cubicBezTo>
                  <a:pt x="14598" y="14387"/>
                  <a:pt x="14676" y="14333"/>
                  <a:pt x="14741" y="14396"/>
                </a:cubicBezTo>
                <a:lnTo>
                  <a:pt x="15261" y="14911"/>
                </a:lnTo>
                <a:cubicBezTo>
                  <a:pt x="15327" y="14974"/>
                  <a:pt x="15354" y="15133"/>
                  <a:pt x="15321" y="15265"/>
                </a:cubicBezTo>
                <a:cubicBezTo>
                  <a:pt x="15299" y="15359"/>
                  <a:pt x="15252" y="15413"/>
                  <a:pt x="15204" y="15413"/>
                </a:cubicBezTo>
                <a:close/>
                <a:moveTo>
                  <a:pt x="16243" y="16440"/>
                </a:moveTo>
                <a:cubicBezTo>
                  <a:pt x="16224" y="16440"/>
                  <a:pt x="16203" y="16431"/>
                  <a:pt x="16186" y="16414"/>
                </a:cubicBezTo>
                <a:lnTo>
                  <a:pt x="15665" y="15900"/>
                </a:lnTo>
                <a:cubicBezTo>
                  <a:pt x="15600" y="15835"/>
                  <a:pt x="15573" y="15676"/>
                  <a:pt x="15605" y="15544"/>
                </a:cubicBezTo>
                <a:cubicBezTo>
                  <a:pt x="15637" y="15413"/>
                  <a:pt x="15715" y="15359"/>
                  <a:pt x="15781" y="15422"/>
                </a:cubicBezTo>
                <a:lnTo>
                  <a:pt x="16301" y="15935"/>
                </a:lnTo>
                <a:cubicBezTo>
                  <a:pt x="16366" y="16000"/>
                  <a:pt x="16394" y="16159"/>
                  <a:pt x="16361" y="16292"/>
                </a:cubicBezTo>
                <a:cubicBezTo>
                  <a:pt x="16338" y="16385"/>
                  <a:pt x="16291" y="16440"/>
                  <a:pt x="16243" y="16440"/>
                </a:cubicBezTo>
                <a:close/>
                <a:moveTo>
                  <a:pt x="17282" y="17466"/>
                </a:moveTo>
                <a:cubicBezTo>
                  <a:pt x="17264" y="17466"/>
                  <a:pt x="17243" y="17458"/>
                  <a:pt x="17225" y="17440"/>
                </a:cubicBezTo>
                <a:lnTo>
                  <a:pt x="16705" y="16927"/>
                </a:lnTo>
                <a:cubicBezTo>
                  <a:pt x="16640" y="16862"/>
                  <a:pt x="16612" y="16703"/>
                  <a:pt x="16644" y="16572"/>
                </a:cubicBezTo>
                <a:cubicBezTo>
                  <a:pt x="16677" y="16440"/>
                  <a:pt x="16755" y="16385"/>
                  <a:pt x="16821" y="16448"/>
                </a:cubicBezTo>
                <a:lnTo>
                  <a:pt x="17340" y="16964"/>
                </a:lnTo>
                <a:cubicBezTo>
                  <a:pt x="17405" y="17027"/>
                  <a:pt x="17433" y="17186"/>
                  <a:pt x="17400" y="17318"/>
                </a:cubicBezTo>
                <a:cubicBezTo>
                  <a:pt x="17378" y="17412"/>
                  <a:pt x="17332" y="17466"/>
                  <a:pt x="17282" y="17466"/>
                </a:cubicBezTo>
                <a:close/>
                <a:moveTo>
                  <a:pt x="18322" y="18492"/>
                </a:moveTo>
                <a:cubicBezTo>
                  <a:pt x="18303" y="18492"/>
                  <a:pt x="18283" y="18484"/>
                  <a:pt x="18264" y="18467"/>
                </a:cubicBezTo>
                <a:lnTo>
                  <a:pt x="17744" y="17953"/>
                </a:lnTo>
                <a:cubicBezTo>
                  <a:pt x="17679" y="17888"/>
                  <a:pt x="17652" y="17729"/>
                  <a:pt x="17683" y="17599"/>
                </a:cubicBezTo>
                <a:cubicBezTo>
                  <a:pt x="17716" y="17466"/>
                  <a:pt x="17794" y="17410"/>
                  <a:pt x="17860" y="17477"/>
                </a:cubicBezTo>
                <a:lnTo>
                  <a:pt x="18379" y="17988"/>
                </a:lnTo>
                <a:cubicBezTo>
                  <a:pt x="18445" y="18053"/>
                  <a:pt x="18472" y="18212"/>
                  <a:pt x="18439" y="18345"/>
                </a:cubicBezTo>
                <a:cubicBezTo>
                  <a:pt x="18417" y="18438"/>
                  <a:pt x="18371" y="18492"/>
                  <a:pt x="18322" y="18492"/>
                </a:cubicBezTo>
                <a:close/>
                <a:moveTo>
                  <a:pt x="19361" y="19519"/>
                </a:moveTo>
                <a:cubicBezTo>
                  <a:pt x="19342" y="19519"/>
                  <a:pt x="19322" y="19510"/>
                  <a:pt x="19304" y="19493"/>
                </a:cubicBezTo>
                <a:lnTo>
                  <a:pt x="18784" y="18979"/>
                </a:lnTo>
                <a:cubicBezTo>
                  <a:pt x="18718" y="18914"/>
                  <a:pt x="18691" y="18756"/>
                  <a:pt x="18724" y="18625"/>
                </a:cubicBezTo>
                <a:cubicBezTo>
                  <a:pt x="18756" y="18492"/>
                  <a:pt x="18834" y="18438"/>
                  <a:pt x="18899" y="18503"/>
                </a:cubicBezTo>
                <a:lnTo>
                  <a:pt x="19419" y="19017"/>
                </a:lnTo>
                <a:cubicBezTo>
                  <a:pt x="19485" y="19080"/>
                  <a:pt x="19512" y="19238"/>
                  <a:pt x="19480" y="19371"/>
                </a:cubicBezTo>
                <a:cubicBezTo>
                  <a:pt x="19457" y="19465"/>
                  <a:pt x="19409" y="19519"/>
                  <a:pt x="19361" y="19519"/>
                </a:cubicBezTo>
                <a:close/>
                <a:moveTo>
                  <a:pt x="20400" y="20548"/>
                </a:moveTo>
                <a:cubicBezTo>
                  <a:pt x="20382" y="20548"/>
                  <a:pt x="20362" y="20537"/>
                  <a:pt x="20343" y="20519"/>
                </a:cubicBezTo>
                <a:lnTo>
                  <a:pt x="19824" y="20006"/>
                </a:lnTo>
                <a:cubicBezTo>
                  <a:pt x="19757" y="19941"/>
                  <a:pt x="19731" y="19782"/>
                  <a:pt x="19763" y="19651"/>
                </a:cubicBezTo>
                <a:cubicBezTo>
                  <a:pt x="19795" y="19519"/>
                  <a:pt x="19874" y="19462"/>
                  <a:pt x="19939" y="19530"/>
                </a:cubicBezTo>
                <a:lnTo>
                  <a:pt x="20458" y="20041"/>
                </a:lnTo>
                <a:cubicBezTo>
                  <a:pt x="20524" y="20106"/>
                  <a:pt x="20551" y="20265"/>
                  <a:pt x="20519" y="20398"/>
                </a:cubicBezTo>
                <a:cubicBezTo>
                  <a:pt x="20497" y="20491"/>
                  <a:pt x="20449" y="20548"/>
                  <a:pt x="20400" y="20548"/>
                </a:cubicBezTo>
                <a:close/>
                <a:moveTo>
                  <a:pt x="21431" y="21563"/>
                </a:moveTo>
                <a:cubicBezTo>
                  <a:pt x="21412" y="21563"/>
                  <a:pt x="21392" y="21554"/>
                  <a:pt x="21373" y="21537"/>
                </a:cubicBezTo>
                <a:lnTo>
                  <a:pt x="20863" y="21032"/>
                </a:lnTo>
                <a:cubicBezTo>
                  <a:pt x="20797" y="20967"/>
                  <a:pt x="20770" y="20809"/>
                  <a:pt x="20803" y="20678"/>
                </a:cubicBezTo>
                <a:cubicBezTo>
                  <a:pt x="20835" y="20545"/>
                  <a:pt x="20913" y="20491"/>
                  <a:pt x="20978" y="20556"/>
                </a:cubicBezTo>
                <a:lnTo>
                  <a:pt x="21490" y="21059"/>
                </a:lnTo>
                <a:cubicBezTo>
                  <a:pt x="21554" y="21124"/>
                  <a:pt x="21581" y="21282"/>
                  <a:pt x="21549" y="21415"/>
                </a:cubicBezTo>
                <a:cubicBezTo>
                  <a:pt x="21526" y="21509"/>
                  <a:pt x="21480" y="21563"/>
                  <a:pt x="21431" y="21563"/>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50" name="Shape 1707"/>
          <p:cNvSpPr/>
          <p:nvPr/>
        </p:nvSpPr>
        <p:spPr>
          <a:xfrm>
            <a:off x="2711161" y="4129177"/>
            <a:ext cx="1995196" cy="845139"/>
          </a:xfrm>
          <a:custGeom>
            <a:avLst/>
            <a:gdLst/>
            <a:ahLst/>
            <a:cxnLst>
              <a:cxn ang="0">
                <a:pos x="wd2" y="hd2"/>
              </a:cxn>
              <a:cxn ang="5400000">
                <a:pos x="wd2" y="hd2"/>
              </a:cxn>
              <a:cxn ang="10800000">
                <a:pos x="wd2" y="hd2"/>
              </a:cxn>
              <a:cxn ang="16200000">
                <a:pos x="wd2" y="hd2"/>
              </a:cxn>
            </a:cxnLst>
            <a:rect l="0" t="0" r="r" b="b"/>
            <a:pathLst>
              <a:path w="21560" h="21559" extrusionOk="0">
                <a:moveTo>
                  <a:pt x="20861" y="1135"/>
                </a:moveTo>
                <a:cubicBezTo>
                  <a:pt x="20809" y="1135"/>
                  <a:pt x="20758" y="1073"/>
                  <a:pt x="20734" y="968"/>
                </a:cubicBezTo>
                <a:cubicBezTo>
                  <a:pt x="20700" y="820"/>
                  <a:pt x="20730" y="649"/>
                  <a:pt x="20800" y="579"/>
                </a:cubicBezTo>
                <a:lnTo>
                  <a:pt x="21359" y="28"/>
                </a:lnTo>
                <a:cubicBezTo>
                  <a:pt x="21430" y="-41"/>
                  <a:pt x="21514" y="21"/>
                  <a:pt x="21547" y="167"/>
                </a:cubicBezTo>
                <a:cubicBezTo>
                  <a:pt x="21580" y="312"/>
                  <a:pt x="21551" y="484"/>
                  <a:pt x="21480" y="553"/>
                </a:cubicBezTo>
                <a:lnTo>
                  <a:pt x="20921" y="1107"/>
                </a:lnTo>
                <a:cubicBezTo>
                  <a:pt x="20902" y="1123"/>
                  <a:pt x="20882" y="1135"/>
                  <a:pt x="20861" y="1135"/>
                </a:cubicBezTo>
                <a:close/>
                <a:moveTo>
                  <a:pt x="19743" y="2237"/>
                </a:moveTo>
                <a:cubicBezTo>
                  <a:pt x="19690" y="2237"/>
                  <a:pt x="19640" y="2175"/>
                  <a:pt x="19616" y="2070"/>
                </a:cubicBezTo>
                <a:cubicBezTo>
                  <a:pt x="19582" y="1925"/>
                  <a:pt x="19612" y="1751"/>
                  <a:pt x="19682" y="1681"/>
                </a:cubicBezTo>
                <a:lnTo>
                  <a:pt x="20241" y="1130"/>
                </a:lnTo>
                <a:cubicBezTo>
                  <a:pt x="20312" y="1061"/>
                  <a:pt x="20395" y="1123"/>
                  <a:pt x="20429" y="1269"/>
                </a:cubicBezTo>
                <a:cubicBezTo>
                  <a:pt x="20462" y="1414"/>
                  <a:pt x="20432" y="1588"/>
                  <a:pt x="20363" y="1655"/>
                </a:cubicBezTo>
                <a:lnTo>
                  <a:pt x="19803" y="2206"/>
                </a:lnTo>
                <a:cubicBezTo>
                  <a:pt x="19783" y="2228"/>
                  <a:pt x="19763" y="2237"/>
                  <a:pt x="19743" y="2237"/>
                </a:cubicBezTo>
                <a:close/>
                <a:moveTo>
                  <a:pt x="18625" y="3337"/>
                </a:moveTo>
                <a:cubicBezTo>
                  <a:pt x="18572" y="3337"/>
                  <a:pt x="18522" y="3278"/>
                  <a:pt x="18497" y="3172"/>
                </a:cubicBezTo>
                <a:cubicBezTo>
                  <a:pt x="18464" y="3027"/>
                  <a:pt x="18494" y="2853"/>
                  <a:pt x="18564" y="2784"/>
                </a:cubicBezTo>
                <a:lnTo>
                  <a:pt x="19123" y="2233"/>
                </a:lnTo>
                <a:cubicBezTo>
                  <a:pt x="19193" y="2163"/>
                  <a:pt x="19277" y="2225"/>
                  <a:pt x="19311" y="2371"/>
                </a:cubicBezTo>
                <a:cubicBezTo>
                  <a:pt x="19344" y="2514"/>
                  <a:pt x="19314" y="2688"/>
                  <a:pt x="19244" y="2760"/>
                </a:cubicBezTo>
                <a:lnTo>
                  <a:pt x="18685" y="3311"/>
                </a:lnTo>
                <a:cubicBezTo>
                  <a:pt x="18666" y="3328"/>
                  <a:pt x="18645" y="3337"/>
                  <a:pt x="18625" y="3337"/>
                </a:cubicBezTo>
                <a:close/>
                <a:moveTo>
                  <a:pt x="17507" y="4442"/>
                </a:moveTo>
                <a:cubicBezTo>
                  <a:pt x="17454" y="4442"/>
                  <a:pt x="17404" y="4380"/>
                  <a:pt x="17379" y="4275"/>
                </a:cubicBezTo>
                <a:cubicBezTo>
                  <a:pt x="17345" y="4129"/>
                  <a:pt x="17375" y="3955"/>
                  <a:pt x="17446" y="3888"/>
                </a:cubicBezTo>
                <a:lnTo>
                  <a:pt x="18005" y="3335"/>
                </a:lnTo>
                <a:cubicBezTo>
                  <a:pt x="18075" y="3266"/>
                  <a:pt x="18159" y="3328"/>
                  <a:pt x="18192" y="3473"/>
                </a:cubicBezTo>
                <a:cubicBezTo>
                  <a:pt x="18226" y="3619"/>
                  <a:pt x="18196" y="3793"/>
                  <a:pt x="18126" y="3860"/>
                </a:cubicBezTo>
                <a:lnTo>
                  <a:pt x="17567" y="4413"/>
                </a:lnTo>
                <a:cubicBezTo>
                  <a:pt x="17547" y="4432"/>
                  <a:pt x="17527" y="4442"/>
                  <a:pt x="17507" y="4442"/>
                </a:cubicBezTo>
                <a:close/>
                <a:moveTo>
                  <a:pt x="16388" y="5544"/>
                </a:moveTo>
                <a:cubicBezTo>
                  <a:pt x="16336" y="5544"/>
                  <a:pt x="16285" y="5482"/>
                  <a:pt x="16261" y="5377"/>
                </a:cubicBezTo>
                <a:cubicBezTo>
                  <a:pt x="16228" y="5231"/>
                  <a:pt x="16258" y="5057"/>
                  <a:pt x="16327" y="4988"/>
                </a:cubicBezTo>
                <a:lnTo>
                  <a:pt x="16887" y="4437"/>
                </a:lnTo>
                <a:cubicBezTo>
                  <a:pt x="16957" y="4368"/>
                  <a:pt x="17041" y="4430"/>
                  <a:pt x="17075" y="4575"/>
                </a:cubicBezTo>
                <a:cubicBezTo>
                  <a:pt x="17108" y="4721"/>
                  <a:pt x="17078" y="4895"/>
                  <a:pt x="17008" y="4964"/>
                </a:cubicBezTo>
                <a:lnTo>
                  <a:pt x="16449" y="5513"/>
                </a:lnTo>
                <a:cubicBezTo>
                  <a:pt x="16429" y="5534"/>
                  <a:pt x="16408" y="5544"/>
                  <a:pt x="16388" y="5544"/>
                </a:cubicBezTo>
                <a:close/>
                <a:moveTo>
                  <a:pt x="15270" y="6646"/>
                </a:moveTo>
                <a:cubicBezTo>
                  <a:pt x="15217" y="6646"/>
                  <a:pt x="15167" y="6584"/>
                  <a:pt x="15143" y="6479"/>
                </a:cubicBezTo>
                <a:cubicBezTo>
                  <a:pt x="15110" y="6334"/>
                  <a:pt x="15139" y="6159"/>
                  <a:pt x="15209" y="6090"/>
                </a:cubicBezTo>
                <a:lnTo>
                  <a:pt x="15768" y="5539"/>
                </a:lnTo>
                <a:cubicBezTo>
                  <a:pt x="15839" y="5470"/>
                  <a:pt x="15923" y="5532"/>
                  <a:pt x="15956" y="5678"/>
                </a:cubicBezTo>
                <a:cubicBezTo>
                  <a:pt x="15990" y="5823"/>
                  <a:pt x="15960" y="5995"/>
                  <a:pt x="15890" y="6067"/>
                </a:cubicBezTo>
                <a:lnTo>
                  <a:pt x="15331" y="6617"/>
                </a:lnTo>
                <a:cubicBezTo>
                  <a:pt x="15311" y="6637"/>
                  <a:pt x="15291" y="6646"/>
                  <a:pt x="15270" y="6646"/>
                </a:cubicBezTo>
                <a:close/>
                <a:moveTo>
                  <a:pt x="14152" y="7748"/>
                </a:moveTo>
                <a:cubicBezTo>
                  <a:pt x="14099" y="7748"/>
                  <a:pt x="14049" y="7686"/>
                  <a:pt x="14025" y="7581"/>
                </a:cubicBezTo>
                <a:cubicBezTo>
                  <a:pt x="13992" y="7436"/>
                  <a:pt x="14021" y="7262"/>
                  <a:pt x="14092" y="7195"/>
                </a:cubicBezTo>
                <a:lnTo>
                  <a:pt x="14650" y="6641"/>
                </a:lnTo>
                <a:cubicBezTo>
                  <a:pt x="14721" y="6572"/>
                  <a:pt x="14805" y="6634"/>
                  <a:pt x="14838" y="6780"/>
                </a:cubicBezTo>
                <a:cubicBezTo>
                  <a:pt x="14872" y="6925"/>
                  <a:pt x="14842" y="7099"/>
                  <a:pt x="14771" y="7166"/>
                </a:cubicBezTo>
                <a:lnTo>
                  <a:pt x="14213" y="7720"/>
                </a:lnTo>
                <a:cubicBezTo>
                  <a:pt x="14193" y="7739"/>
                  <a:pt x="14172" y="7748"/>
                  <a:pt x="14152" y="7748"/>
                </a:cubicBezTo>
                <a:close/>
                <a:moveTo>
                  <a:pt x="13034" y="8851"/>
                </a:moveTo>
                <a:cubicBezTo>
                  <a:pt x="12981" y="8851"/>
                  <a:pt x="12930" y="8788"/>
                  <a:pt x="12906" y="8683"/>
                </a:cubicBezTo>
                <a:cubicBezTo>
                  <a:pt x="12873" y="8538"/>
                  <a:pt x="12903" y="8364"/>
                  <a:pt x="12973" y="8295"/>
                </a:cubicBezTo>
                <a:lnTo>
                  <a:pt x="13532" y="7744"/>
                </a:lnTo>
                <a:cubicBezTo>
                  <a:pt x="13602" y="7674"/>
                  <a:pt x="13686" y="7736"/>
                  <a:pt x="13720" y="7882"/>
                </a:cubicBezTo>
                <a:cubicBezTo>
                  <a:pt x="13753" y="8027"/>
                  <a:pt x="13723" y="8202"/>
                  <a:pt x="13653" y="8271"/>
                </a:cubicBezTo>
                <a:lnTo>
                  <a:pt x="13094" y="8820"/>
                </a:lnTo>
                <a:cubicBezTo>
                  <a:pt x="13075" y="8841"/>
                  <a:pt x="13054" y="8851"/>
                  <a:pt x="13034" y="8851"/>
                </a:cubicBezTo>
                <a:close/>
                <a:moveTo>
                  <a:pt x="11915" y="9952"/>
                </a:moveTo>
                <a:cubicBezTo>
                  <a:pt x="11863" y="9952"/>
                  <a:pt x="11813" y="9891"/>
                  <a:pt x="11788" y="9786"/>
                </a:cubicBezTo>
                <a:cubicBezTo>
                  <a:pt x="11755" y="9640"/>
                  <a:pt x="11785" y="9466"/>
                  <a:pt x="11855" y="9397"/>
                </a:cubicBezTo>
                <a:lnTo>
                  <a:pt x="12414" y="8848"/>
                </a:lnTo>
                <a:cubicBezTo>
                  <a:pt x="12484" y="8776"/>
                  <a:pt x="12568" y="8838"/>
                  <a:pt x="12601" y="8984"/>
                </a:cubicBezTo>
                <a:cubicBezTo>
                  <a:pt x="12635" y="9127"/>
                  <a:pt x="12605" y="9301"/>
                  <a:pt x="12535" y="9373"/>
                </a:cubicBezTo>
                <a:lnTo>
                  <a:pt x="11976" y="9924"/>
                </a:lnTo>
                <a:cubicBezTo>
                  <a:pt x="11957" y="9943"/>
                  <a:pt x="11936" y="9952"/>
                  <a:pt x="11915" y="9952"/>
                </a:cubicBezTo>
                <a:close/>
                <a:moveTo>
                  <a:pt x="10797" y="11055"/>
                </a:moveTo>
                <a:cubicBezTo>
                  <a:pt x="10745" y="11055"/>
                  <a:pt x="10694" y="10993"/>
                  <a:pt x="10671" y="10888"/>
                </a:cubicBezTo>
                <a:cubicBezTo>
                  <a:pt x="10637" y="10742"/>
                  <a:pt x="10667" y="10568"/>
                  <a:pt x="10737" y="10501"/>
                </a:cubicBezTo>
                <a:lnTo>
                  <a:pt x="11296" y="9948"/>
                </a:lnTo>
                <a:cubicBezTo>
                  <a:pt x="11366" y="9879"/>
                  <a:pt x="11450" y="9941"/>
                  <a:pt x="11484" y="10086"/>
                </a:cubicBezTo>
                <a:cubicBezTo>
                  <a:pt x="11517" y="10232"/>
                  <a:pt x="11488" y="10406"/>
                  <a:pt x="11417" y="10473"/>
                </a:cubicBezTo>
                <a:lnTo>
                  <a:pt x="10858" y="11026"/>
                </a:lnTo>
                <a:cubicBezTo>
                  <a:pt x="10839" y="11045"/>
                  <a:pt x="10817" y="11055"/>
                  <a:pt x="10797" y="11055"/>
                </a:cubicBezTo>
                <a:close/>
                <a:moveTo>
                  <a:pt x="9679" y="12155"/>
                </a:moveTo>
                <a:cubicBezTo>
                  <a:pt x="9627" y="12155"/>
                  <a:pt x="9576" y="12093"/>
                  <a:pt x="9552" y="11990"/>
                </a:cubicBezTo>
                <a:cubicBezTo>
                  <a:pt x="9519" y="11845"/>
                  <a:pt x="9549" y="11670"/>
                  <a:pt x="9619" y="11601"/>
                </a:cubicBezTo>
                <a:lnTo>
                  <a:pt x="10178" y="11050"/>
                </a:lnTo>
                <a:cubicBezTo>
                  <a:pt x="10248" y="10981"/>
                  <a:pt x="10332" y="11043"/>
                  <a:pt x="10365" y="11189"/>
                </a:cubicBezTo>
                <a:cubicBezTo>
                  <a:pt x="10399" y="11334"/>
                  <a:pt x="10369" y="11508"/>
                  <a:pt x="10299" y="11577"/>
                </a:cubicBezTo>
                <a:lnTo>
                  <a:pt x="9740" y="12126"/>
                </a:lnTo>
                <a:cubicBezTo>
                  <a:pt x="9720" y="12148"/>
                  <a:pt x="9700" y="12155"/>
                  <a:pt x="9679" y="12155"/>
                </a:cubicBezTo>
                <a:close/>
                <a:moveTo>
                  <a:pt x="8561" y="13259"/>
                </a:moveTo>
                <a:cubicBezTo>
                  <a:pt x="8509" y="13259"/>
                  <a:pt x="8458" y="13197"/>
                  <a:pt x="8434" y="13092"/>
                </a:cubicBezTo>
                <a:cubicBezTo>
                  <a:pt x="8401" y="12947"/>
                  <a:pt x="8431" y="12773"/>
                  <a:pt x="8500" y="12704"/>
                </a:cubicBezTo>
                <a:lnTo>
                  <a:pt x="9060" y="12155"/>
                </a:lnTo>
                <a:cubicBezTo>
                  <a:pt x="9130" y="12083"/>
                  <a:pt x="9214" y="12145"/>
                  <a:pt x="9247" y="12291"/>
                </a:cubicBezTo>
                <a:cubicBezTo>
                  <a:pt x="9281" y="12434"/>
                  <a:pt x="9251" y="12608"/>
                  <a:pt x="9180" y="12679"/>
                </a:cubicBezTo>
                <a:lnTo>
                  <a:pt x="8621" y="13231"/>
                </a:lnTo>
                <a:cubicBezTo>
                  <a:pt x="8602" y="13247"/>
                  <a:pt x="8582" y="13259"/>
                  <a:pt x="8561" y="13259"/>
                </a:cubicBezTo>
                <a:close/>
                <a:moveTo>
                  <a:pt x="7443" y="14361"/>
                </a:moveTo>
                <a:cubicBezTo>
                  <a:pt x="7391" y="14361"/>
                  <a:pt x="7340" y="14299"/>
                  <a:pt x="7316" y="14194"/>
                </a:cubicBezTo>
                <a:cubicBezTo>
                  <a:pt x="7282" y="14049"/>
                  <a:pt x="7312" y="13875"/>
                  <a:pt x="7383" y="13808"/>
                </a:cubicBezTo>
                <a:lnTo>
                  <a:pt x="7942" y="13254"/>
                </a:lnTo>
                <a:cubicBezTo>
                  <a:pt x="8012" y="13185"/>
                  <a:pt x="8095" y="13247"/>
                  <a:pt x="8129" y="13393"/>
                </a:cubicBezTo>
                <a:cubicBezTo>
                  <a:pt x="8163" y="13538"/>
                  <a:pt x="8133" y="13713"/>
                  <a:pt x="8063" y="13779"/>
                </a:cubicBezTo>
                <a:lnTo>
                  <a:pt x="7503" y="14333"/>
                </a:lnTo>
                <a:cubicBezTo>
                  <a:pt x="7484" y="14352"/>
                  <a:pt x="7463" y="14361"/>
                  <a:pt x="7443" y="14361"/>
                </a:cubicBezTo>
                <a:close/>
                <a:moveTo>
                  <a:pt x="6325" y="15464"/>
                </a:moveTo>
                <a:cubicBezTo>
                  <a:pt x="6272" y="15464"/>
                  <a:pt x="6222" y="15399"/>
                  <a:pt x="6198" y="15299"/>
                </a:cubicBezTo>
                <a:cubicBezTo>
                  <a:pt x="6165" y="15154"/>
                  <a:pt x="6194" y="14977"/>
                  <a:pt x="6264" y="14908"/>
                </a:cubicBezTo>
                <a:lnTo>
                  <a:pt x="6824" y="14357"/>
                </a:lnTo>
                <a:cubicBezTo>
                  <a:pt x="6894" y="14290"/>
                  <a:pt x="6978" y="14352"/>
                  <a:pt x="7011" y="14495"/>
                </a:cubicBezTo>
                <a:cubicBezTo>
                  <a:pt x="7044" y="14641"/>
                  <a:pt x="7015" y="14815"/>
                  <a:pt x="6944" y="14884"/>
                </a:cubicBezTo>
                <a:lnTo>
                  <a:pt x="6385" y="15435"/>
                </a:lnTo>
                <a:cubicBezTo>
                  <a:pt x="6366" y="15454"/>
                  <a:pt x="6345" y="15464"/>
                  <a:pt x="6325" y="15464"/>
                </a:cubicBezTo>
                <a:close/>
                <a:moveTo>
                  <a:pt x="5207" y="16566"/>
                </a:moveTo>
                <a:cubicBezTo>
                  <a:pt x="5154" y="16566"/>
                  <a:pt x="5104" y="16504"/>
                  <a:pt x="5080" y="16399"/>
                </a:cubicBezTo>
                <a:cubicBezTo>
                  <a:pt x="5046" y="16253"/>
                  <a:pt x="5076" y="16079"/>
                  <a:pt x="5146" y="16012"/>
                </a:cubicBezTo>
                <a:lnTo>
                  <a:pt x="5705" y="15461"/>
                </a:lnTo>
                <a:cubicBezTo>
                  <a:pt x="5776" y="15390"/>
                  <a:pt x="5859" y="15452"/>
                  <a:pt x="5893" y="15597"/>
                </a:cubicBezTo>
                <a:cubicBezTo>
                  <a:pt x="5926" y="15743"/>
                  <a:pt x="5897" y="15917"/>
                  <a:pt x="5826" y="15986"/>
                </a:cubicBezTo>
                <a:lnTo>
                  <a:pt x="5267" y="16537"/>
                </a:lnTo>
                <a:cubicBezTo>
                  <a:pt x="5248" y="16556"/>
                  <a:pt x="5227" y="16566"/>
                  <a:pt x="5207" y="16566"/>
                </a:cubicBezTo>
                <a:close/>
                <a:moveTo>
                  <a:pt x="4088" y="17668"/>
                </a:moveTo>
                <a:cubicBezTo>
                  <a:pt x="4036" y="17668"/>
                  <a:pt x="3985" y="17606"/>
                  <a:pt x="3962" y="17501"/>
                </a:cubicBezTo>
                <a:cubicBezTo>
                  <a:pt x="3928" y="17355"/>
                  <a:pt x="3958" y="17181"/>
                  <a:pt x="4028" y="17115"/>
                </a:cubicBezTo>
                <a:lnTo>
                  <a:pt x="4587" y="16561"/>
                </a:lnTo>
                <a:cubicBezTo>
                  <a:pt x="4658" y="16494"/>
                  <a:pt x="4741" y="16554"/>
                  <a:pt x="4775" y="16699"/>
                </a:cubicBezTo>
                <a:cubicBezTo>
                  <a:pt x="4808" y="16845"/>
                  <a:pt x="4778" y="17019"/>
                  <a:pt x="4708" y="17088"/>
                </a:cubicBezTo>
                <a:lnTo>
                  <a:pt x="4149" y="17639"/>
                </a:lnTo>
                <a:cubicBezTo>
                  <a:pt x="4129" y="17658"/>
                  <a:pt x="4109" y="17668"/>
                  <a:pt x="4088" y="17668"/>
                </a:cubicBezTo>
                <a:close/>
                <a:moveTo>
                  <a:pt x="2971" y="18770"/>
                </a:moveTo>
                <a:cubicBezTo>
                  <a:pt x="2918" y="18770"/>
                  <a:pt x="2867" y="18708"/>
                  <a:pt x="2843" y="18603"/>
                </a:cubicBezTo>
                <a:cubicBezTo>
                  <a:pt x="2810" y="18460"/>
                  <a:pt x="2839" y="18284"/>
                  <a:pt x="2910" y="18214"/>
                </a:cubicBezTo>
                <a:lnTo>
                  <a:pt x="3469" y="17666"/>
                </a:lnTo>
                <a:cubicBezTo>
                  <a:pt x="3539" y="17594"/>
                  <a:pt x="3623" y="17658"/>
                  <a:pt x="3656" y="17802"/>
                </a:cubicBezTo>
                <a:cubicBezTo>
                  <a:pt x="3690" y="17947"/>
                  <a:pt x="3660" y="18121"/>
                  <a:pt x="3590" y="18190"/>
                </a:cubicBezTo>
                <a:lnTo>
                  <a:pt x="3031" y="18742"/>
                </a:lnTo>
                <a:cubicBezTo>
                  <a:pt x="3011" y="18761"/>
                  <a:pt x="2991" y="18770"/>
                  <a:pt x="2971" y="18770"/>
                </a:cubicBezTo>
                <a:close/>
                <a:moveTo>
                  <a:pt x="1852" y="19872"/>
                </a:moveTo>
                <a:cubicBezTo>
                  <a:pt x="1800" y="19872"/>
                  <a:pt x="1750" y="19810"/>
                  <a:pt x="1725" y="19706"/>
                </a:cubicBezTo>
                <a:cubicBezTo>
                  <a:pt x="1691" y="19560"/>
                  <a:pt x="1721" y="19386"/>
                  <a:pt x="1792" y="19319"/>
                </a:cubicBezTo>
                <a:lnTo>
                  <a:pt x="2351" y="18768"/>
                </a:lnTo>
                <a:cubicBezTo>
                  <a:pt x="2421" y="18696"/>
                  <a:pt x="2505" y="18758"/>
                  <a:pt x="2538" y="18904"/>
                </a:cubicBezTo>
                <a:cubicBezTo>
                  <a:pt x="2572" y="19049"/>
                  <a:pt x="2542" y="19223"/>
                  <a:pt x="2472" y="19293"/>
                </a:cubicBezTo>
                <a:lnTo>
                  <a:pt x="1913" y="19844"/>
                </a:lnTo>
                <a:cubicBezTo>
                  <a:pt x="1893" y="19863"/>
                  <a:pt x="1873" y="19872"/>
                  <a:pt x="1852" y="19872"/>
                </a:cubicBezTo>
                <a:close/>
                <a:moveTo>
                  <a:pt x="734" y="20975"/>
                </a:moveTo>
                <a:cubicBezTo>
                  <a:pt x="681" y="20975"/>
                  <a:pt x="631" y="20913"/>
                  <a:pt x="607" y="20810"/>
                </a:cubicBezTo>
                <a:cubicBezTo>
                  <a:pt x="573" y="20665"/>
                  <a:pt x="603" y="20490"/>
                  <a:pt x="673" y="20421"/>
                </a:cubicBezTo>
                <a:lnTo>
                  <a:pt x="1233" y="19868"/>
                </a:lnTo>
                <a:cubicBezTo>
                  <a:pt x="1303" y="19801"/>
                  <a:pt x="1387" y="19863"/>
                  <a:pt x="1420" y="20006"/>
                </a:cubicBezTo>
                <a:cubicBezTo>
                  <a:pt x="1453" y="20152"/>
                  <a:pt x="1423" y="20326"/>
                  <a:pt x="1354" y="20395"/>
                </a:cubicBezTo>
                <a:lnTo>
                  <a:pt x="794" y="20946"/>
                </a:lnTo>
                <a:cubicBezTo>
                  <a:pt x="775" y="20965"/>
                  <a:pt x="754" y="20975"/>
                  <a:pt x="734" y="20975"/>
                </a:cubicBezTo>
                <a:close/>
                <a:moveTo>
                  <a:pt x="141" y="21559"/>
                </a:moveTo>
                <a:cubicBezTo>
                  <a:pt x="88" y="21559"/>
                  <a:pt x="38" y="21499"/>
                  <a:pt x="14" y="21392"/>
                </a:cubicBezTo>
                <a:cubicBezTo>
                  <a:pt x="-20" y="21246"/>
                  <a:pt x="10" y="21073"/>
                  <a:pt x="80" y="21006"/>
                </a:cubicBezTo>
                <a:lnTo>
                  <a:pt x="114" y="20972"/>
                </a:lnTo>
                <a:cubicBezTo>
                  <a:pt x="185" y="20903"/>
                  <a:pt x="269" y="20963"/>
                  <a:pt x="302" y="21108"/>
                </a:cubicBezTo>
                <a:cubicBezTo>
                  <a:pt x="335" y="21254"/>
                  <a:pt x="306" y="21428"/>
                  <a:pt x="235" y="21497"/>
                </a:cubicBezTo>
                <a:lnTo>
                  <a:pt x="201" y="21533"/>
                </a:lnTo>
                <a:cubicBezTo>
                  <a:pt x="182" y="21549"/>
                  <a:pt x="161" y="21559"/>
                  <a:pt x="141" y="21559"/>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6" name="文本框 5">
            <a:extLst>
              <a:ext uri="{FF2B5EF4-FFF2-40B4-BE49-F238E27FC236}">
                <a16:creationId xmlns:a16="http://schemas.microsoft.com/office/drawing/2014/main" id="{F8768F6D-8E6C-DF7E-B0CE-3A42EB65988B}"/>
              </a:ext>
            </a:extLst>
          </p:cNvPr>
          <p:cNvSpPr txBox="1"/>
          <p:nvPr/>
        </p:nvSpPr>
        <p:spPr>
          <a:xfrm>
            <a:off x="3042163" y="763799"/>
            <a:ext cx="6174556" cy="369332"/>
          </a:xfrm>
          <a:prstGeom prst="rect">
            <a:avLst/>
          </a:prstGeom>
          <a:noFill/>
        </p:spPr>
        <p:txBody>
          <a:bodyPr wrap="square">
            <a:spAutoFit/>
          </a:bodyPr>
          <a:lstStyle/>
          <a:p>
            <a:pPr algn="ctr"/>
            <a:r>
              <a:rPr lang="zh-CN" altLang="en-US" sz="1800" b="1" spc="300" dirty="0">
                <a:solidFill>
                  <a:srgbClr val="61B5C0"/>
                </a:solidFill>
                <a:latin typeface="微软雅黑" pitchFamily="34" charset="-122"/>
                <a:ea typeface="微软雅黑" pitchFamily="34" charset="-122"/>
              </a:rPr>
              <a:t>单片机硬件原理图</a:t>
            </a:r>
          </a:p>
        </p:txBody>
      </p:sp>
      <p:pic>
        <p:nvPicPr>
          <p:cNvPr id="1026" name="图片 1">
            <a:extLst>
              <a:ext uri="{FF2B5EF4-FFF2-40B4-BE49-F238E27FC236}">
                <a16:creationId xmlns:a16="http://schemas.microsoft.com/office/drawing/2014/main" id="{99653710-CF56-8A31-0E54-9F8406D7E6B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41550" y="1133131"/>
            <a:ext cx="7950200" cy="535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8422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651" t="3819" r="2203" b="1245"/>
          <a:stretch>
            <a:fillRect/>
          </a:stretch>
        </p:blipFill>
        <p:spPr>
          <a:xfrm>
            <a:off x="3674" y="4968"/>
            <a:ext cx="12192000" cy="6858000"/>
          </a:xfrm>
          <a:prstGeom prst="rect">
            <a:avLst/>
          </a:prstGeom>
        </p:spPr>
      </p:pic>
      <p:pic>
        <p:nvPicPr>
          <p:cNvPr id="109" name="图片 108"/>
          <p:cNvPicPr>
            <a:picLocks noChangeAspect="1"/>
          </p:cNvPicPr>
          <p:nvPr/>
        </p:nvPicPr>
        <p:blipFill>
          <a:blip r:embed="rId3"/>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75" name="矩形 74"/>
          <p:cNvSpPr/>
          <p:nvPr/>
        </p:nvSpPr>
        <p:spPr>
          <a:xfrm>
            <a:off x="5344611" y="250761"/>
            <a:ext cx="1569660" cy="461665"/>
          </a:xfrm>
          <a:prstGeom prst="rect">
            <a:avLst/>
          </a:prstGeom>
        </p:spPr>
        <p:txBody>
          <a:bodyPr wrap="none">
            <a:spAutoFit/>
          </a:bodyPr>
          <a:lstStyle/>
          <a:p>
            <a:pPr algn="ctr"/>
            <a:r>
              <a:rPr lang="zh-CN" altLang="en-US" sz="2400" b="1" spc="300" dirty="0">
                <a:solidFill>
                  <a:srgbClr val="61B5C0"/>
                </a:solidFill>
                <a:latin typeface="微软雅黑" pitchFamily="34" charset="-122"/>
                <a:ea typeface="微软雅黑" pitchFamily="34" charset="-122"/>
              </a:rPr>
              <a:t>设计内容</a:t>
            </a:r>
          </a:p>
        </p:txBody>
      </p:sp>
      <p:sp>
        <p:nvSpPr>
          <p:cNvPr id="43" name="Shape 1703"/>
          <p:cNvSpPr/>
          <p:nvPr/>
        </p:nvSpPr>
        <p:spPr>
          <a:xfrm flipH="1">
            <a:off x="6063012" y="4215227"/>
            <a:ext cx="66429" cy="830115"/>
          </a:xfrm>
          <a:custGeom>
            <a:avLst/>
            <a:gdLst/>
            <a:ahLst/>
            <a:cxnLst>
              <a:cxn ang="0">
                <a:pos x="wd2" y="hd2"/>
              </a:cxn>
              <a:cxn ang="5400000">
                <a:pos x="wd2" y="hd2"/>
              </a:cxn>
              <a:cxn ang="10800000">
                <a:pos x="wd2" y="hd2"/>
              </a:cxn>
              <a:cxn ang="16200000">
                <a:pos x="wd2" y="hd2"/>
              </a:cxn>
            </a:cxnLst>
            <a:rect l="0" t="0" r="r" b="b"/>
            <a:pathLst>
              <a:path w="21600" h="21600" extrusionOk="0">
                <a:moveTo>
                  <a:pt x="10792" y="537"/>
                </a:moveTo>
                <a:cubicBezTo>
                  <a:pt x="4870" y="537"/>
                  <a:pt x="0" y="499"/>
                  <a:pt x="0" y="452"/>
                </a:cubicBezTo>
                <a:lnTo>
                  <a:pt x="0" y="84"/>
                </a:lnTo>
                <a:cubicBezTo>
                  <a:pt x="0" y="38"/>
                  <a:pt x="4870" y="0"/>
                  <a:pt x="10792" y="0"/>
                </a:cubicBezTo>
                <a:cubicBezTo>
                  <a:pt x="16730" y="0"/>
                  <a:pt x="21600" y="38"/>
                  <a:pt x="21600" y="84"/>
                </a:cubicBezTo>
                <a:lnTo>
                  <a:pt x="21600" y="452"/>
                </a:lnTo>
                <a:cubicBezTo>
                  <a:pt x="21600" y="499"/>
                  <a:pt x="16730" y="537"/>
                  <a:pt x="10792" y="537"/>
                </a:cubicBezTo>
                <a:close/>
                <a:moveTo>
                  <a:pt x="10792" y="1274"/>
                </a:moveTo>
                <a:cubicBezTo>
                  <a:pt x="4870" y="1274"/>
                  <a:pt x="0" y="1237"/>
                  <a:pt x="0" y="1191"/>
                </a:cubicBezTo>
                <a:lnTo>
                  <a:pt x="0" y="822"/>
                </a:lnTo>
                <a:cubicBezTo>
                  <a:pt x="0" y="776"/>
                  <a:pt x="4870" y="738"/>
                  <a:pt x="10792" y="738"/>
                </a:cubicBezTo>
                <a:cubicBezTo>
                  <a:pt x="16730" y="738"/>
                  <a:pt x="21600" y="776"/>
                  <a:pt x="21600" y="822"/>
                </a:cubicBezTo>
                <a:lnTo>
                  <a:pt x="21600" y="1191"/>
                </a:lnTo>
                <a:cubicBezTo>
                  <a:pt x="21600" y="1237"/>
                  <a:pt x="16730" y="1274"/>
                  <a:pt x="10792" y="1274"/>
                </a:cubicBezTo>
                <a:close/>
                <a:moveTo>
                  <a:pt x="10792" y="2013"/>
                </a:moveTo>
                <a:cubicBezTo>
                  <a:pt x="4870" y="2013"/>
                  <a:pt x="0" y="1975"/>
                  <a:pt x="0" y="1929"/>
                </a:cubicBezTo>
                <a:lnTo>
                  <a:pt x="0" y="1559"/>
                </a:lnTo>
                <a:cubicBezTo>
                  <a:pt x="0" y="1513"/>
                  <a:pt x="4870" y="1476"/>
                  <a:pt x="10792" y="1476"/>
                </a:cubicBezTo>
                <a:cubicBezTo>
                  <a:pt x="16730" y="1476"/>
                  <a:pt x="21600" y="1513"/>
                  <a:pt x="21600" y="1559"/>
                </a:cubicBezTo>
                <a:lnTo>
                  <a:pt x="21600" y="1929"/>
                </a:lnTo>
                <a:cubicBezTo>
                  <a:pt x="21600" y="1975"/>
                  <a:pt x="16730" y="2013"/>
                  <a:pt x="10792" y="2013"/>
                </a:cubicBezTo>
                <a:close/>
                <a:moveTo>
                  <a:pt x="10792" y="2751"/>
                </a:moveTo>
                <a:cubicBezTo>
                  <a:pt x="4870" y="2751"/>
                  <a:pt x="0" y="2713"/>
                  <a:pt x="0" y="2667"/>
                </a:cubicBezTo>
                <a:lnTo>
                  <a:pt x="0" y="2298"/>
                </a:lnTo>
                <a:cubicBezTo>
                  <a:pt x="0" y="2251"/>
                  <a:pt x="4870" y="2214"/>
                  <a:pt x="10792" y="2214"/>
                </a:cubicBezTo>
                <a:cubicBezTo>
                  <a:pt x="16730" y="2214"/>
                  <a:pt x="21600" y="2251"/>
                  <a:pt x="21600" y="2298"/>
                </a:cubicBezTo>
                <a:lnTo>
                  <a:pt x="21600" y="2667"/>
                </a:lnTo>
                <a:cubicBezTo>
                  <a:pt x="21600" y="2713"/>
                  <a:pt x="16730" y="2751"/>
                  <a:pt x="10792" y="2751"/>
                </a:cubicBezTo>
                <a:close/>
                <a:moveTo>
                  <a:pt x="10792" y="3489"/>
                </a:moveTo>
                <a:cubicBezTo>
                  <a:pt x="4870" y="3489"/>
                  <a:pt x="0" y="3451"/>
                  <a:pt x="0" y="3404"/>
                </a:cubicBezTo>
                <a:lnTo>
                  <a:pt x="0" y="3036"/>
                </a:lnTo>
                <a:cubicBezTo>
                  <a:pt x="0" y="2990"/>
                  <a:pt x="4870" y="2952"/>
                  <a:pt x="10792" y="2952"/>
                </a:cubicBezTo>
                <a:cubicBezTo>
                  <a:pt x="16730" y="2952"/>
                  <a:pt x="21600" y="2990"/>
                  <a:pt x="21600" y="3036"/>
                </a:cubicBezTo>
                <a:lnTo>
                  <a:pt x="21600" y="3404"/>
                </a:lnTo>
                <a:cubicBezTo>
                  <a:pt x="21600" y="3451"/>
                  <a:pt x="16730" y="3489"/>
                  <a:pt x="10792" y="3489"/>
                </a:cubicBezTo>
                <a:close/>
                <a:moveTo>
                  <a:pt x="10792" y="4226"/>
                </a:moveTo>
                <a:cubicBezTo>
                  <a:pt x="4870" y="4226"/>
                  <a:pt x="0" y="4188"/>
                  <a:pt x="0" y="4142"/>
                </a:cubicBezTo>
                <a:lnTo>
                  <a:pt x="0" y="3774"/>
                </a:lnTo>
                <a:cubicBezTo>
                  <a:pt x="0" y="3727"/>
                  <a:pt x="4870" y="3690"/>
                  <a:pt x="10792" y="3690"/>
                </a:cubicBezTo>
                <a:cubicBezTo>
                  <a:pt x="16730" y="3690"/>
                  <a:pt x="21600" y="3727"/>
                  <a:pt x="21600" y="3774"/>
                </a:cubicBezTo>
                <a:lnTo>
                  <a:pt x="21600" y="4142"/>
                </a:lnTo>
                <a:cubicBezTo>
                  <a:pt x="21600" y="4188"/>
                  <a:pt x="16730" y="4226"/>
                  <a:pt x="10792" y="4226"/>
                </a:cubicBezTo>
                <a:close/>
                <a:moveTo>
                  <a:pt x="10792" y="4964"/>
                </a:moveTo>
                <a:cubicBezTo>
                  <a:pt x="4870" y="4964"/>
                  <a:pt x="0" y="4927"/>
                  <a:pt x="0" y="4881"/>
                </a:cubicBezTo>
                <a:lnTo>
                  <a:pt x="0" y="4511"/>
                </a:lnTo>
                <a:cubicBezTo>
                  <a:pt x="0" y="4465"/>
                  <a:pt x="4870" y="4427"/>
                  <a:pt x="10792" y="4427"/>
                </a:cubicBezTo>
                <a:cubicBezTo>
                  <a:pt x="16730" y="4427"/>
                  <a:pt x="21600" y="4465"/>
                  <a:pt x="21600" y="4511"/>
                </a:cubicBezTo>
                <a:lnTo>
                  <a:pt x="21600" y="4881"/>
                </a:lnTo>
                <a:cubicBezTo>
                  <a:pt x="21600" y="4927"/>
                  <a:pt x="16730" y="4964"/>
                  <a:pt x="10792" y="4964"/>
                </a:cubicBezTo>
                <a:close/>
                <a:moveTo>
                  <a:pt x="10792" y="5702"/>
                </a:moveTo>
                <a:cubicBezTo>
                  <a:pt x="4870" y="5702"/>
                  <a:pt x="0" y="5665"/>
                  <a:pt x="0" y="5618"/>
                </a:cubicBezTo>
                <a:lnTo>
                  <a:pt x="0" y="5249"/>
                </a:lnTo>
                <a:cubicBezTo>
                  <a:pt x="0" y="5203"/>
                  <a:pt x="4870" y="5166"/>
                  <a:pt x="10792" y="5166"/>
                </a:cubicBezTo>
                <a:cubicBezTo>
                  <a:pt x="16730" y="5166"/>
                  <a:pt x="21600" y="5203"/>
                  <a:pt x="21600" y="5249"/>
                </a:cubicBezTo>
                <a:lnTo>
                  <a:pt x="21600" y="5618"/>
                </a:lnTo>
                <a:cubicBezTo>
                  <a:pt x="21600" y="5665"/>
                  <a:pt x="16730" y="5702"/>
                  <a:pt x="10792" y="5702"/>
                </a:cubicBezTo>
                <a:close/>
                <a:moveTo>
                  <a:pt x="10792" y="6440"/>
                </a:moveTo>
                <a:cubicBezTo>
                  <a:pt x="4870" y="6440"/>
                  <a:pt x="0" y="6402"/>
                  <a:pt x="0" y="6356"/>
                </a:cubicBezTo>
                <a:lnTo>
                  <a:pt x="0" y="5987"/>
                </a:lnTo>
                <a:cubicBezTo>
                  <a:pt x="0" y="5941"/>
                  <a:pt x="4870" y="5904"/>
                  <a:pt x="10792" y="5904"/>
                </a:cubicBezTo>
                <a:cubicBezTo>
                  <a:pt x="16730" y="5904"/>
                  <a:pt x="21600" y="5941"/>
                  <a:pt x="21600" y="5987"/>
                </a:cubicBezTo>
                <a:lnTo>
                  <a:pt x="21600" y="6356"/>
                </a:lnTo>
                <a:cubicBezTo>
                  <a:pt x="21600" y="6402"/>
                  <a:pt x="16730" y="6440"/>
                  <a:pt x="10792" y="6440"/>
                </a:cubicBezTo>
                <a:close/>
                <a:moveTo>
                  <a:pt x="10792" y="7178"/>
                </a:moveTo>
                <a:cubicBezTo>
                  <a:pt x="4870" y="7178"/>
                  <a:pt x="0" y="7140"/>
                  <a:pt x="0" y="7094"/>
                </a:cubicBezTo>
                <a:lnTo>
                  <a:pt x="0" y="6725"/>
                </a:lnTo>
                <a:cubicBezTo>
                  <a:pt x="0" y="6679"/>
                  <a:pt x="4870" y="6641"/>
                  <a:pt x="10792" y="6641"/>
                </a:cubicBezTo>
                <a:cubicBezTo>
                  <a:pt x="16730" y="6641"/>
                  <a:pt x="21600" y="6679"/>
                  <a:pt x="21600" y="6725"/>
                </a:cubicBezTo>
                <a:lnTo>
                  <a:pt x="21600" y="7094"/>
                </a:lnTo>
                <a:cubicBezTo>
                  <a:pt x="21600" y="7140"/>
                  <a:pt x="16730" y="7178"/>
                  <a:pt x="10792" y="7178"/>
                </a:cubicBezTo>
                <a:close/>
                <a:moveTo>
                  <a:pt x="10792" y="7915"/>
                </a:moveTo>
                <a:cubicBezTo>
                  <a:pt x="4870" y="7915"/>
                  <a:pt x="0" y="7878"/>
                  <a:pt x="0" y="7832"/>
                </a:cubicBezTo>
                <a:lnTo>
                  <a:pt x="0" y="7463"/>
                </a:lnTo>
                <a:cubicBezTo>
                  <a:pt x="0" y="7417"/>
                  <a:pt x="4870" y="7379"/>
                  <a:pt x="10792" y="7379"/>
                </a:cubicBezTo>
                <a:cubicBezTo>
                  <a:pt x="16730" y="7379"/>
                  <a:pt x="21600" y="7417"/>
                  <a:pt x="21600" y="7463"/>
                </a:cubicBezTo>
                <a:lnTo>
                  <a:pt x="21600" y="7832"/>
                </a:lnTo>
                <a:cubicBezTo>
                  <a:pt x="21600" y="7878"/>
                  <a:pt x="16730" y="7915"/>
                  <a:pt x="10792" y="7915"/>
                </a:cubicBezTo>
                <a:close/>
                <a:moveTo>
                  <a:pt x="10792" y="8654"/>
                </a:moveTo>
                <a:cubicBezTo>
                  <a:pt x="4870" y="8654"/>
                  <a:pt x="0" y="8616"/>
                  <a:pt x="0" y="8570"/>
                </a:cubicBezTo>
                <a:lnTo>
                  <a:pt x="0" y="8200"/>
                </a:lnTo>
                <a:cubicBezTo>
                  <a:pt x="0" y="8154"/>
                  <a:pt x="4870" y="8117"/>
                  <a:pt x="10792" y="8117"/>
                </a:cubicBezTo>
                <a:cubicBezTo>
                  <a:pt x="16730" y="8117"/>
                  <a:pt x="21600" y="8154"/>
                  <a:pt x="21600" y="8200"/>
                </a:cubicBezTo>
                <a:lnTo>
                  <a:pt x="21600" y="8570"/>
                </a:lnTo>
                <a:cubicBezTo>
                  <a:pt x="21600" y="8616"/>
                  <a:pt x="16730" y="8654"/>
                  <a:pt x="10792" y="8654"/>
                </a:cubicBezTo>
                <a:close/>
                <a:moveTo>
                  <a:pt x="10792" y="9391"/>
                </a:moveTo>
                <a:cubicBezTo>
                  <a:pt x="4870" y="9391"/>
                  <a:pt x="0" y="9354"/>
                  <a:pt x="0" y="9307"/>
                </a:cubicBezTo>
                <a:lnTo>
                  <a:pt x="0" y="8939"/>
                </a:lnTo>
                <a:cubicBezTo>
                  <a:pt x="0" y="8892"/>
                  <a:pt x="4870" y="8855"/>
                  <a:pt x="10792" y="8855"/>
                </a:cubicBezTo>
                <a:cubicBezTo>
                  <a:pt x="16730" y="8855"/>
                  <a:pt x="21600" y="8892"/>
                  <a:pt x="21600" y="8939"/>
                </a:cubicBezTo>
                <a:lnTo>
                  <a:pt x="21600" y="9307"/>
                </a:lnTo>
                <a:cubicBezTo>
                  <a:pt x="21600" y="9354"/>
                  <a:pt x="16730" y="9391"/>
                  <a:pt x="10792" y="9391"/>
                </a:cubicBezTo>
                <a:close/>
                <a:moveTo>
                  <a:pt x="10792" y="10129"/>
                </a:moveTo>
                <a:cubicBezTo>
                  <a:pt x="4870" y="10129"/>
                  <a:pt x="0" y="10091"/>
                  <a:pt x="0" y="10045"/>
                </a:cubicBezTo>
                <a:lnTo>
                  <a:pt x="0" y="9677"/>
                </a:lnTo>
                <a:cubicBezTo>
                  <a:pt x="0" y="9630"/>
                  <a:pt x="4870" y="9593"/>
                  <a:pt x="10792" y="9593"/>
                </a:cubicBezTo>
                <a:cubicBezTo>
                  <a:pt x="16730" y="9593"/>
                  <a:pt x="21600" y="9630"/>
                  <a:pt x="21600" y="9677"/>
                </a:cubicBezTo>
                <a:lnTo>
                  <a:pt x="21600" y="10045"/>
                </a:lnTo>
                <a:cubicBezTo>
                  <a:pt x="21600" y="10091"/>
                  <a:pt x="16730" y="10129"/>
                  <a:pt x="10792" y="10129"/>
                </a:cubicBezTo>
                <a:close/>
                <a:moveTo>
                  <a:pt x="10792" y="10867"/>
                </a:moveTo>
                <a:cubicBezTo>
                  <a:pt x="4870" y="10867"/>
                  <a:pt x="0" y="10830"/>
                  <a:pt x="0" y="10784"/>
                </a:cubicBezTo>
                <a:lnTo>
                  <a:pt x="0" y="10414"/>
                </a:lnTo>
                <a:cubicBezTo>
                  <a:pt x="0" y="10368"/>
                  <a:pt x="4870" y="10330"/>
                  <a:pt x="10792" y="10330"/>
                </a:cubicBezTo>
                <a:cubicBezTo>
                  <a:pt x="16730" y="10330"/>
                  <a:pt x="21600" y="10368"/>
                  <a:pt x="21600" y="10414"/>
                </a:cubicBezTo>
                <a:lnTo>
                  <a:pt x="21600" y="10784"/>
                </a:lnTo>
                <a:cubicBezTo>
                  <a:pt x="21600" y="10830"/>
                  <a:pt x="16730" y="10867"/>
                  <a:pt x="10792" y="10867"/>
                </a:cubicBezTo>
                <a:close/>
                <a:moveTo>
                  <a:pt x="10792" y="11605"/>
                </a:moveTo>
                <a:cubicBezTo>
                  <a:pt x="4870" y="11605"/>
                  <a:pt x="0" y="11568"/>
                  <a:pt x="0" y="11521"/>
                </a:cubicBezTo>
                <a:lnTo>
                  <a:pt x="0" y="11152"/>
                </a:lnTo>
                <a:cubicBezTo>
                  <a:pt x="0" y="11106"/>
                  <a:pt x="4870" y="11068"/>
                  <a:pt x="10792" y="11068"/>
                </a:cubicBezTo>
                <a:cubicBezTo>
                  <a:pt x="16730" y="11068"/>
                  <a:pt x="21600" y="11106"/>
                  <a:pt x="21600" y="11152"/>
                </a:cubicBezTo>
                <a:lnTo>
                  <a:pt x="21600" y="11521"/>
                </a:lnTo>
                <a:cubicBezTo>
                  <a:pt x="21600" y="11568"/>
                  <a:pt x="16730" y="11605"/>
                  <a:pt x="10792" y="11605"/>
                </a:cubicBezTo>
                <a:close/>
                <a:moveTo>
                  <a:pt x="10792" y="12343"/>
                </a:moveTo>
                <a:cubicBezTo>
                  <a:pt x="4870" y="12343"/>
                  <a:pt x="0" y="12305"/>
                  <a:pt x="0" y="12259"/>
                </a:cubicBezTo>
                <a:lnTo>
                  <a:pt x="0" y="11890"/>
                </a:lnTo>
                <a:cubicBezTo>
                  <a:pt x="0" y="11844"/>
                  <a:pt x="4870" y="11806"/>
                  <a:pt x="10792" y="11806"/>
                </a:cubicBezTo>
                <a:cubicBezTo>
                  <a:pt x="16730" y="11806"/>
                  <a:pt x="21600" y="11844"/>
                  <a:pt x="21600" y="11890"/>
                </a:cubicBezTo>
                <a:lnTo>
                  <a:pt x="21600" y="12259"/>
                </a:lnTo>
                <a:cubicBezTo>
                  <a:pt x="21600" y="12305"/>
                  <a:pt x="16730" y="12343"/>
                  <a:pt x="10792" y="12343"/>
                </a:cubicBezTo>
                <a:close/>
                <a:moveTo>
                  <a:pt x="10792" y="13081"/>
                </a:moveTo>
                <a:cubicBezTo>
                  <a:pt x="4870" y="13081"/>
                  <a:pt x="0" y="13043"/>
                  <a:pt x="0" y="12997"/>
                </a:cubicBezTo>
                <a:lnTo>
                  <a:pt x="0" y="12628"/>
                </a:lnTo>
                <a:cubicBezTo>
                  <a:pt x="0" y="12582"/>
                  <a:pt x="4870" y="12544"/>
                  <a:pt x="10792" y="12544"/>
                </a:cubicBezTo>
                <a:cubicBezTo>
                  <a:pt x="16730" y="12544"/>
                  <a:pt x="21600" y="12582"/>
                  <a:pt x="21600" y="12628"/>
                </a:cubicBezTo>
                <a:lnTo>
                  <a:pt x="21600" y="12997"/>
                </a:lnTo>
                <a:cubicBezTo>
                  <a:pt x="21600" y="13043"/>
                  <a:pt x="16730" y="13081"/>
                  <a:pt x="10792" y="13081"/>
                </a:cubicBezTo>
                <a:close/>
                <a:moveTo>
                  <a:pt x="10792" y="13818"/>
                </a:moveTo>
                <a:cubicBezTo>
                  <a:pt x="4870" y="13818"/>
                  <a:pt x="0" y="13781"/>
                  <a:pt x="0" y="13735"/>
                </a:cubicBezTo>
                <a:lnTo>
                  <a:pt x="0" y="13366"/>
                </a:lnTo>
                <a:cubicBezTo>
                  <a:pt x="0" y="13319"/>
                  <a:pt x="4870" y="13282"/>
                  <a:pt x="10792" y="13282"/>
                </a:cubicBezTo>
                <a:cubicBezTo>
                  <a:pt x="16730" y="13282"/>
                  <a:pt x="21600" y="13319"/>
                  <a:pt x="21600" y="13366"/>
                </a:cubicBezTo>
                <a:lnTo>
                  <a:pt x="21600" y="13735"/>
                </a:lnTo>
                <a:cubicBezTo>
                  <a:pt x="21600" y="13781"/>
                  <a:pt x="16730" y="13818"/>
                  <a:pt x="10792" y="13818"/>
                </a:cubicBezTo>
                <a:close/>
                <a:moveTo>
                  <a:pt x="10792" y="14557"/>
                </a:moveTo>
                <a:cubicBezTo>
                  <a:pt x="4870" y="14557"/>
                  <a:pt x="0" y="14519"/>
                  <a:pt x="0" y="14473"/>
                </a:cubicBezTo>
                <a:lnTo>
                  <a:pt x="0" y="14104"/>
                </a:lnTo>
                <a:cubicBezTo>
                  <a:pt x="0" y="14058"/>
                  <a:pt x="4870" y="14020"/>
                  <a:pt x="10792" y="14020"/>
                </a:cubicBezTo>
                <a:cubicBezTo>
                  <a:pt x="16730" y="14020"/>
                  <a:pt x="21600" y="14058"/>
                  <a:pt x="21600" y="14104"/>
                </a:cubicBezTo>
                <a:lnTo>
                  <a:pt x="21600" y="14473"/>
                </a:lnTo>
                <a:cubicBezTo>
                  <a:pt x="21600" y="14519"/>
                  <a:pt x="16730" y="14557"/>
                  <a:pt x="10792" y="14557"/>
                </a:cubicBezTo>
                <a:close/>
                <a:moveTo>
                  <a:pt x="10792" y="15295"/>
                </a:moveTo>
                <a:cubicBezTo>
                  <a:pt x="4870" y="15295"/>
                  <a:pt x="0" y="15257"/>
                  <a:pt x="0" y="15211"/>
                </a:cubicBezTo>
                <a:lnTo>
                  <a:pt x="0" y="14842"/>
                </a:lnTo>
                <a:cubicBezTo>
                  <a:pt x="0" y="14795"/>
                  <a:pt x="4870" y="14758"/>
                  <a:pt x="10792" y="14758"/>
                </a:cubicBezTo>
                <a:cubicBezTo>
                  <a:pt x="16730" y="14758"/>
                  <a:pt x="21600" y="14795"/>
                  <a:pt x="21600" y="14842"/>
                </a:cubicBezTo>
                <a:lnTo>
                  <a:pt x="21600" y="15211"/>
                </a:lnTo>
                <a:cubicBezTo>
                  <a:pt x="21600" y="15257"/>
                  <a:pt x="16730" y="15295"/>
                  <a:pt x="10792" y="15295"/>
                </a:cubicBezTo>
                <a:close/>
                <a:moveTo>
                  <a:pt x="10792" y="16033"/>
                </a:moveTo>
                <a:cubicBezTo>
                  <a:pt x="4870" y="16033"/>
                  <a:pt x="0" y="15995"/>
                  <a:pt x="0" y="15949"/>
                </a:cubicBezTo>
                <a:lnTo>
                  <a:pt x="0" y="15580"/>
                </a:lnTo>
                <a:cubicBezTo>
                  <a:pt x="0" y="15534"/>
                  <a:pt x="4870" y="15496"/>
                  <a:pt x="10792" y="15496"/>
                </a:cubicBezTo>
                <a:cubicBezTo>
                  <a:pt x="16730" y="15496"/>
                  <a:pt x="21600" y="15534"/>
                  <a:pt x="21600" y="15580"/>
                </a:cubicBezTo>
                <a:lnTo>
                  <a:pt x="21600" y="15949"/>
                </a:lnTo>
                <a:cubicBezTo>
                  <a:pt x="21600" y="15995"/>
                  <a:pt x="16730" y="16033"/>
                  <a:pt x="10792" y="16033"/>
                </a:cubicBezTo>
                <a:close/>
                <a:moveTo>
                  <a:pt x="10792" y="16770"/>
                </a:moveTo>
                <a:cubicBezTo>
                  <a:pt x="4870" y="16770"/>
                  <a:pt x="0" y="16733"/>
                  <a:pt x="0" y="16686"/>
                </a:cubicBezTo>
                <a:lnTo>
                  <a:pt x="0" y="16318"/>
                </a:lnTo>
                <a:cubicBezTo>
                  <a:pt x="0" y="16271"/>
                  <a:pt x="4870" y="16234"/>
                  <a:pt x="10792" y="16234"/>
                </a:cubicBezTo>
                <a:cubicBezTo>
                  <a:pt x="16730" y="16234"/>
                  <a:pt x="21600" y="16271"/>
                  <a:pt x="21600" y="16318"/>
                </a:cubicBezTo>
                <a:lnTo>
                  <a:pt x="21600" y="16686"/>
                </a:lnTo>
                <a:cubicBezTo>
                  <a:pt x="21600" y="16733"/>
                  <a:pt x="16730" y="16770"/>
                  <a:pt x="10792" y="16770"/>
                </a:cubicBezTo>
                <a:close/>
                <a:moveTo>
                  <a:pt x="10792" y="17508"/>
                </a:moveTo>
                <a:cubicBezTo>
                  <a:pt x="4870" y="17508"/>
                  <a:pt x="0" y="17471"/>
                  <a:pt x="0" y="17425"/>
                </a:cubicBezTo>
                <a:lnTo>
                  <a:pt x="0" y="17056"/>
                </a:lnTo>
                <a:cubicBezTo>
                  <a:pt x="0" y="17009"/>
                  <a:pt x="4870" y="16972"/>
                  <a:pt x="10792" y="16972"/>
                </a:cubicBezTo>
                <a:cubicBezTo>
                  <a:pt x="16730" y="16972"/>
                  <a:pt x="21600" y="17009"/>
                  <a:pt x="21600" y="17056"/>
                </a:cubicBezTo>
                <a:lnTo>
                  <a:pt x="21600" y="17425"/>
                </a:lnTo>
                <a:cubicBezTo>
                  <a:pt x="21600" y="17471"/>
                  <a:pt x="16730" y="17508"/>
                  <a:pt x="10792" y="17508"/>
                </a:cubicBezTo>
                <a:close/>
                <a:moveTo>
                  <a:pt x="10792" y="18247"/>
                </a:moveTo>
                <a:cubicBezTo>
                  <a:pt x="4870" y="18247"/>
                  <a:pt x="0" y="18209"/>
                  <a:pt x="0" y="18162"/>
                </a:cubicBezTo>
                <a:lnTo>
                  <a:pt x="0" y="17793"/>
                </a:lnTo>
                <a:cubicBezTo>
                  <a:pt x="0" y="17747"/>
                  <a:pt x="4870" y="17710"/>
                  <a:pt x="10792" y="17710"/>
                </a:cubicBezTo>
                <a:cubicBezTo>
                  <a:pt x="16730" y="17710"/>
                  <a:pt x="21600" y="17747"/>
                  <a:pt x="21600" y="17793"/>
                </a:cubicBezTo>
                <a:lnTo>
                  <a:pt x="21600" y="18162"/>
                </a:lnTo>
                <a:cubicBezTo>
                  <a:pt x="21600" y="18209"/>
                  <a:pt x="16730" y="18247"/>
                  <a:pt x="10792" y="18247"/>
                </a:cubicBezTo>
                <a:close/>
                <a:moveTo>
                  <a:pt x="10792" y="18984"/>
                </a:moveTo>
                <a:cubicBezTo>
                  <a:pt x="4870" y="18984"/>
                  <a:pt x="0" y="18946"/>
                  <a:pt x="0" y="18900"/>
                </a:cubicBezTo>
                <a:lnTo>
                  <a:pt x="0" y="18531"/>
                </a:lnTo>
                <a:cubicBezTo>
                  <a:pt x="0" y="18485"/>
                  <a:pt x="4870" y="18447"/>
                  <a:pt x="10792" y="18447"/>
                </a:cubicBezTo>
                <a:cubicBezTo>
                  <a:pt x="16730" y="18447"/>
                  <a:pt x="21600" y="18485"/>
                  <a:pt x="21600" y="18531"/>
                </a:cubicBezTo>
                <a:lnTo>
                  <a:pt x="21600" y="18900"/>
                </a:lnTo>
                <a:cubicBezTo>
                  <a:pt x="21600" y="18946"/>
                  <a:pt x="16730" y="18984"/>
                  <a:pt x="10792" y="18984"/>
                </a:cubicBezTo>
                <a:close/>
                <a:moveTo>
                  <a:pt x="10792" y="19722"/>
                </a:moveTo>
                <a:cubicBezTo>
                  <a:pt x="4870" y="19722"/>
                  <a:pt x="0" y="19684"/>
                  <a:pt x="0" y="19638"/>
                </a:cubicBezTo>
                <a:lnTo>
                  <a:pt x="0" y="19269"/>
                </a:lnTo>
                <a:cubicBezTo>
                  <a:pt x="0" y="19223"/>
                  <a:pt x="4870" y="19185"/>
                  <a:pt x="10792" y="19185"/>
                </a:cubicBezTo>
                <a:cubicBezTo>
                  <a:pt x="16730" y="19185"/>
                  <a:pt x="21600" y="19223"/>
                  <a:pt x="21600" y="19269"/>
                </a:cubicBezTo>
                <a:lnTo>
                  <a:pt x="21600" y="19638"/>
                </a:lnTo>
                <a:cubicBezTo>
                  <a:pt x="21600" y="19684"/>
                  <a:pt x="16730" y="19722"/>
                  <a:pt x="10792" y="19722"/>
                </a:cubicBezTo>
                <a:close/>
                <a:moveTo>
                  <a:pt x="10792" y="20460"/>
                </a:moveTo>
                <a:cubicBezTo>
                  <a:pt x="4870" y="20460"/>
                  <a:pt x="0" y="20422"/>
                  <a:pt x="0" y="20376"/>
                </a:cubicBezTo>
                <a:lnTo>
                  <a:pt x="0" y="20007"/>
                </a:lnTo>
                <a:cubicBezTo>
                  <a:pt x="0" y="19961"/>
                  <a:pt x="4870" y="19923"/>
                  <a:pt x="10792" y="19923"/>
                </a:cubicBezTo>
                <a:cubicBezTo>
                  <a:pt x="16730" y="19923"/>
                  <a:pt x="21600" y="19961"/>
                  <a:pt x="21600" y="20007"/>
                </a:cubicBezTo>
                <a:lnTo>
                  <a:pt x="21600" y="20376"/>
                </a:lnTo>
                <a:cubicBezTo>
                  <a:pt x="21600" y="20422"/>
                  <a:pt x="16730" y="20460"/>
                  <a:pt x="10792" y="20460"/>
                </a:cubicBezTo>
                <a:close/>
                <a:moveTo>
                  <a:pt x="10792" y="21198"/>
                </a:moveTo>
                <a:cubicBezTo>
                  <a:pt x="4870" y="21198"/>
                  <a:pt x="0" y="21160"/>
                  <a:pt x="0" y="21114"/>
                </a:cubicBezTo>
                <a:lnTo>
                  <a:pt x="0" y="20745"/>
                </a:lnTo>
                <a:cubicBezTo>
                  <a:pt x="0" y="20698"/>
                  <a:pt x="4870" y="20661"/>
                  <a:pt x="10792" y="20661"/>
                </a:cubicBezTo>
                <a:cubicBezTo>
                  <a:pt x="16730" y="20661"/>
                  <a:pt x="21600" y="20698"/>
                  <a:pt x="21600" y="20745"/>
                </a:cubicBezTo>
                <a:lnTo>
                  <a:pt x="21600" y="21114"/>
                </a:lnTo>
                <a:cubicBezTo>
                  <a:pt x="21600" y="21160"/>
                  <a:pt x="16730" y="21198"/>
                  <a:pt x="10792" y="21198"/>
                </a:cubicBezTo>
                <a:close/>
                <a:moveTo>
                  <a:pt x="10792" y="21600"/>
                </a:moveTo>
                <a:cubicBezTo>
                  <a:pt x="4870" y="21600"/>
                  <a:pt x="0" y="21563"/>
                  <a:pt x="0" y="21516"/>
                </a:cubicBezTo>
                <a:lnTo>
                  <a:pt x="0" y="21483"/>
                </a:lnTo>
                <a:cubicBezTo>
                  <a:pt x="0" y="21437"/>
                  <a:pt x="4870" y="21399"/>
                  <a:pt x="10792" y="21399"/>
                </a:cubicBezTo>
                <a:cubicBezTo>
                  <a:pt x="16730" y="21399"/>
                  <a:pt x="21600" y="21437"/>
                  <a:pt x="21600" y="21483"/>
                </a:cubicBezTo>
                <a:lnTo>
                  <a:pt x="21600" y="21516"/>
                </a:lnTo>
                <a:cubicBezTo>
                  <a:pt x="21600" y="21563"/>
                  <a:pt x="16730" y="21600"/>
                  <a:pt x="10792" y="21600"/>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44" name="Shape 1701"/>
          <p:cNvSpPr/>
          <p:nvPr/>
        </p:nvSpPr>
        <p:spPr>
          <a:xfrm>
            <a:off x="3932120" y="3593826"/>
            <a:ext cx="541771" cy="26572"/>
          </a:xfrm>
          <a:custGeom>
            <a:avLst/>
            <a:gdLst/>
            <a:ahLst/>
            <a:cxnLst>
              <a:cxn ang="0">
                <a:pos x="wd2" y="hd2"/>
              </a:cxn>
              <a:cxn ang="5400000">
                <a:pos x="wd2" y="hd2"/>
              </a:cxn>
              <a:cxn ang="10800000">
                <a:pos x="wd2" y="hd2"/>
              </a:cxn>
              <a:cxn ang="16200000">
                <a:pos x="wd2" y="hd2"/>
              </a:cxn>
            </a:cxnLst>
            <a:rect l="0" t="0" r="r" b="b"/>
            <a:pathLst>
              <a:path w="21600" h="21600" extrusionOk="0">
                <a:moveTo>
                  <a:pt x="2804" y="21600"/>
                </a:moveTo>
                <a:lnTo>
                  <a:pt x="519" y="21600"/>
                </a:lnTo>
                <a:cubicBezTo>
                  <a:pt x="232" y="21600"/>
                  <a:pt x="0" y="16821"/>
                  <a:pt x="0" y="10804"/>
                </a:cubicBezTo>
                <a:cubicBezTo>
                  <a:pt x="0" y="4864"/>
                  <a:pt x="232" y="0"/>
                  <a:pt x="519" y="0"/>
                </a:cubicBezTo>
                <a:lnTo>
                  <a:pt x="2804" y="0"/>
                </a:lnTo>
                <a:cubicBezTo>
                  <a:pt x="3091" y="0"/>
                  <a:pt x="3323" y="4864"/>
                  <a:pt x="3323" y="10804"/>
                </a:cubicBezTo>
                <a:cubicBezTo>
                  <a:pt x="3323" y="16821"/>
                  <a:pt x="3091" y="21600"/>
                  <a:pt x="2804" y="21600"/>
                </a:cubicBezTo>
                <a:close/>
                <a:moveTo>
                  <a:pt x="7373" y="21600"/>
                </a:moveTo>
                <a:lnTo>
                  <a:pt x="5088" y="21600"/>
                </a:lnTo>
                <a:cubicBezTo>
                  <a:pt x="4801" y="21600"/>
                  <a:pt x="4569" y="16821"/>
                  <a:pt x="4569" y="10804"/>
                </a:cubicBezTo>
                <a:cubicBezTo>
                  <a:pt x="4569" y="4864"/>
                  <a:pt x="4801" y="0"/>
                  <a:pt x="5088" y="0"/>
                </a:cubicBezTo>
                <a:lnTo>
                  <a:pt x="7373" y="0"/>
                </a:lnTo>
                <a:cubicBezTo>
                  <a:pt x="7660" y="0"/>
                  <a:pt x="7892" y="4864"/>
                  <a:pt x="7892" y="10804"/>
                </a:cubicBezTo>
                <a:cubicBezTo>
                  <a:pt x="7892" y="16821"/>
                  <a:pt x="7660" y="21600"/>
                  <a:pt x="7373" y="21600"/>
                </a:cubicBezTo>
                <a:close/>
                <a:moveTo>
                  <a:pt x="11944" y="21600"/>
                </a:moveTo>
                <a:lnTo>
                  <a:pt x="9656" y="21600"/>
                </a:lnTo>
                <a:cubicBezTo>
                  <a:pt x="9372" y="21600"/>
                  <a:pt x="9138" y="16821"/>
                  <a:pt x="9138" y="10804"/>
                </a:cubicBezTo>
                <a:cubicBezTo>
                  <a:pt x="9138" y="4864"/>
                  <a:pt x="9372" y="0"/>
                  <a:pt x="9656" y="0"/>
                </a:cubicBezTo>
                <a:lnTo>
                  <a:pt x="11944" y="0"/>
                </a:lnTo>
                <a:cubicBezTo>
                  <a:pt x="12229" y="0"/>
                  <a:pt x="12462" y="4864"/>
                  <a:pt x="12462" y="10804"/>
                </a:cubicBezTo>
                <a:cubicBezTo>
                  <a:pt x="12462" y="16821"/>
                  <a:pt x="12229" y="21600"/>
                  <a:pt x="11944" y="21600"/>
                </a:cubicBezTo>
                <a:close/>
                <a:moveTo>
                  <a:pt x="16513" y="21600"/>
                </a:moveTo>
                <a:lnTo>
                  <a:pt x="14227" y="21600"/>
                </a:lnTo>
                <a:cubicBezTo>
                  <a:pt x="13940" y="21600"/>
                  <a:pt x="13706" y="16821"/>
                  <a:pt x="13706" y="10804"/>
                </a:cubicBezTo>
                <a:cubicBezTo>
                  <a:pt x="13706" y="4864"/>
                  <a:pt x="13940" y="0"/>
                  <a:pt x="14227" y="0"/>
                </a:cubicBezTo>
                <a:lnTo>
                  <a:pt x="16513" y="0"/>
                </a:lnTo>
                <a:cubicBezTo>
                  <a:pt x="16797" y="0"/>
                  <a:pt x="17031" y="4864"/>
                  <a:pt x="17031" y="10804"/>
                </a:cubicBezTo>
                <a:cubicBezTo>
                  <a:pt x="17031" y="16821"/>
                  <a:pt x="16797" y="21600"/>
                  <a:pt x="16513" y="21600"/>
                </a:cubicBezTo>
                <a:close/>
                <a:moveTo>
                  <a:pt x="21081" y="21600"/>
                </a:moveTo>
                <a:lnTo>
                  <a:pt x="18796" y="21600"/>
                </a:lnTo>
                <a:cubicBezTo>
                  <a:pt x="18511" y="21600"/>
                  <a:pt x="18277" y="16821"/>
                  <a:pt x="18277" y="10804"/>
                </a:cubicBezTo>
                <a:cubicBezTo>
                  <a:pt x="18277" y="4864"/>
                  <a:pt x="18511" y="0"/>
                  <a:pt x="18796" y="0"/>
                </a:cubicBezTo>
                <a:lnTo>
                  <a:pt x="21081" y="0"/>
                </a:lnTo>
                <a:cubicBezTo>
                  <a:pt x="21368" y="0"/>
                  <a:pt x="21600" y="4864"/>
                  <a:pt x="21600" y="10804"/>
                </a:cubicBezTo>
                <a:cubicBezTo>
                  <a:pt x="21600" y="16821"/>
                  <a:pt x="21368" y="21600"/>
                  <a:pt x="21081" y="21600"/>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45" name="Shape 1705"/>
          <p:cNvSpPr/>
          <p:nvPr/>
        </p:nvSpPr>
        <p:spPr>
          <a:xfrm>
            <a:off x="7671307" y="3593826"/>
            <a:ext cx="541864" cy="26572"/>
          </a:xfrm>
          <a:custGeom>
            <a:avLst/>
            <a:gdLst/>
            <a:ahLst/>
            <a:cxnLst>
              <a:cxn ang="0">
                <a:pos x="wd2" y="hd2"/>
              </a:cxn>
              <a:cxn ang="5400000">
                <a:pos x="wd2" y="hd2"/>
              </a:cxn>
              <a:cxn ang="10800000">
                <a:pos x="wd2" y="hd2"/>
              </a:cxn>
              <a:cxn ang="16200000">
                <a:pos x="wd2" y="hd2"/>
              </a:cxn>
            </a:cxnLst>
            <a:rect l="0" t="0" r="r" b="b"/>
            <a:pathLst>
              <a:path w="21600" h="21600" extrusionOk="0">
                <a:moveTo>
                  <a:pt x="2806" y="21600"/>
                </a:moveTo>
                <a:lnTo>
                  <a:pt x="523" y="21600"/>
                </a:lnTo>
                <a:cubicBezTo>
                  <a:pt x="234" y="21600"/>
                  <a:pt x="0" y="16821"/>
                  <a:pt x="0" y="10804"/>
                </a:cubicBezTo>
                <a:cubicBezTo>
                  <a:pt x="0" y="4864"/>
                  <a:pt x="234" y="0"/>
                  <a:pt x="523" y="0"/>
                </a:cubicBezTo>
                <a:lnTo>
                  <a:pt x="2806" y="0"/>
                </a:lnTo>
                <a:cubicBezTo>
                  <a:pt x="3091" y="0"/>
                  <a:pt x="3324" y="4864"/>
                  <a:pt x="3324" y="10804"/>
                </a:cubicBezTo>
                <a:cubicBezTo>
                  <a:pt x="3324" y="16821"/>
                  <a:pt x="3091" y="21600"/>
                  <a:pt x="2806" y="21600"/>
                </a:cubicBezTo>
                <a:close/>
                <a:moveTo>
                  <a:pt x="7376" y="21600"/>
                </a:moveTo>
                <a:lnTo>
                  <a:pt x="5089" y="21600"/>
                </a:lnTo>
                <a:cubicBezTo>
                  <a:pt x="4800" y="21600"/>
                  <a:pt x="4570" y="16821"/>
                  <a:pt x="4570" y="10804"/>
                </a:cubicBezTo>
                <a:cubicBezTo>
                  <a:pt x="4570" y="4864"/>
                  <a:pt x="4800" y="0"/>
                  <a:pt x="5089" y="0"/>
                </a:cubicBezTo>
                <a:lnTo>
                  <a:pt x="7376" y="0"/>
                </a:lnTo>
                <a:cubicBezTo>
                  <a:pt x="7660" y="0"/>
                  <a:pt x="7894" y="4864"/>
                  <a:pt x="7894" y="10804"/>
                </a:cubicBezTo>
                <a:cubicBezTo>
                  <a:pt x="7894" y="16821"/>
                  <a:pt x="7660" y="21600"/>
                  <a:pt x="7376" y="21600"/>
                </a:cubicBezTo>
                <a:close/>
                <a:moveTo>
                  <a:pt x="11942" y="21600"/>
                </a:moveTo>
                <a:lnTo>
                  <a:pt x="9659" y="21600"/>
                </a:lnTo>
                <a:cubicBezTo>
                  <a:pt x="9369" y="21600"/>
                  <a:pt x="9140" y="16821"/>
                  <a:pt x="9140" y="10804"/>
                </a:cubicBezTo>
                <a:cubicBezTo>
                  <a:pt x="9140" y="4864"/>
                  <a:pt x="9369" y="0"/>
                  <a:pt x="9659" y="0"/>
                </a:cubicBezTo>
                <a:lnTo>
                  <a:pt x="11942" y="0"/>
                </a:lnTo>
                <a:cubicBezTo>
                  <a:pt x="12231" y="0"/>
                  <a:pt x="12460" y="4864"/>
                  <a:pt x="12460" y="10804"/>
                </a:cubicBezTo>
                <a:cubicBezTo>
                  <a:pt x="12460" y="16821"/>
                  <a:pt x="12231" y="21600"/>
                  <a:pt x="11942" y="21600"/>
                </a:cubicBezTo>
                <a:close/>
                <a:moveTo>
                  <a:pt x="16511" y="21600"/>
                </a:moveTo>
                <a:lnTo>
                  <a:pt x="14228" y="21600"/>
                </a:lnTo>
                <a:cubicBezTo>
                  <a:pt x="13940" y="21600"/>
                  <a:pt x="13710" y="16821"/>
                  <a:pt x="13710" y="10804"/>
                </a:cubicBezTo>
                <a:cubicBezTo>
                  <a:pt x="13710" y="4864"/>
                  <a:pt x="13940" y="0"/>
                  <a:pt x="14228" y="0"/>
                </a:cubicBezTo>
                <a:lnTo>
                  <a:pt x="16511" y="0"/>
                </a:lnTo>
                <a:cubicBezTo>
                  <a:pt x="16797" y="0"/>
                  <a:pt x="17030" y="4864"/>
                  <a:pt x="17030" y="10804"/>
                </a:cubicBezTo>
                <a:cubicBezTo>
                  <a:pt x="17030" y="16821"/>
                  <a:pt x="16797" y="21600"/>
                  <a:pt x="16511" y="21600"/>
                </a:cubicBezTo>
                <a:close/>
                <a:moveTo>
                  <a:pt x="21077" y="21600"/>
                </a:moveTo>
                <a:lnTo>
                  <a:pt x="18794" y="21600"/>
                </a:lnTo>
                <a:cubicBezTo>
                  <a:pt x="18510" y="21600"/>
                  <a:pt x="18276" y="16821"/>
                  <a:pt x="18276" y="10804"/>
                </a:cubicBezTo>
                <a:cubicBezTo>
                  <a:pt x="18276" y="4864"/>
                  <a:pt x="18510" y="0"/>
                  <a:pt x="18794" y="0"/>
                </a:cubicBezTo>
                <a:lnTo>
                  <a:pt x="21077" y="0"/>
                </a:lnTo>
                <a:cubicBezTo>
                  <a:pt x="21366" y="0"/>
                  <a:pt x="21600" y="4864"/>
                  <a:pt x="21600" y="10804"/>
                </a:cubicBezTo>
                <a:cubicBezTo>
                  <a:pt x="21600" y="16821"/>
                  <a:pt x="21366" y="21600"/>
                  <a:pt x="21077" y="21600"/>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49" name="Shape 1706"/>
          <p:cNvSpPr/>
          <p:nvPr/>
        </p:nvSpPr>
        <p:spPr>
          <a:xfrm>
            <a:off x="7537766" y="4129177"/>
            <a:ext cx="2135842" cy="927366"/>
          </a:xfrm>
          <a:custGeom>
            <a:avLst/>
            <a:gdLst/>
            <a:ahLst/>
            <a:cxnLst>
              <a:cxn ang="0">
                <a:pos x="wd2" y="hd2"/>
              </a:cxn>
              <a:cxn ang="5400000">
                <a:pos x="wd2" y="hd2"/>
              </a:cxn>
              <a:cxn ang="10800000">
                <a:pos x="wd2" y="hd2"/>
              </a:cxn>
              <a:cxn ang="16200000">
                <a:pos x="wd2" y="hd2"/>
              </a:cxn>
            </a:cxnLst>
            <a:rect l="0" t="0" r="r" b="b"/>
            <a:pathLst>
              <a:path w="21563" h="21563" extrusionOk="0">
                <a:moveTo>
                  <a:pt x="651" y="1046"/>
                </a:moveTo>
                <a:cubicBezTo>
                  <a:pt x="631" y="1046"/>
                  <a:pt x="612" y="1035"/>
                  <a:pt x="594" y="1018"/>
                </a:cubicBezTo>
                <a:lnTo>
                  <a:pt x="74" y="505"/>
                </a:lnTo>
                <a:cubicBezTo>
                  <a:pt x="8" y="439"/>
                  <a:pt x="-19" y="280"/>
                  <a:pt x="13" y="150"/>
                </a:cubicBezTo>
                <a:cubicBezTo>
                  <a:pt x="45" y="17"/>
                  <a:pt x="123" y="-37"/>
                  <a:pt x="189" y="26"/>
                </a:cubicBezTo>
                <a:lnTo>
                  <a:pt x="709" y="539"/>
                </a:lnTo>
                <a:cubicBezTo>
                  <a:pt x="774" y="607"/>
                  <a:pt x="800" y="766"/>
                  <a:pt x="769" y="896"/>
                </a:cubicBezTo>
                <a:cubicBezTo>
                  <a:pt x="747" y="989"/>
                  <a:pt x="699" y="1046"/>
                  <a:pt x="651" y="1046"/>
                </a:cubicBezTo>
                <a:close/>
                <a:moveTo>
                  <a:pt x="1691" y="2072"/>
                </a:moveTo>
                <a:cubicBezTo>
                  <a:pt x="1672" y="2072"/>
                  <a:pt x="1651" y="2061"/>
                  <a:pt x="1633" y="2044"/>
                </a:cubicBezTo>
                <a:lnTo>
                  <a:pt x="1113" y="1531"/>
                </a:lnTo>
                <a:cubicBezTo>
                  <a:pt x="1048" y="1466"/>
                  <a:pt x="1021" y="1307"/>
                  <a:pt x="1052" y="1176"/>
                </a:cubicBezTo>
                <a:cubicBezTo>
                  <a:pt x="1085" y="1044"/>
                  <a:pt x="1163" y="989"/>
                  <a:pt x="1229" y="1055"/>
                </a:cubicBezTo>
                <a:lnTo>
                  <a:pt x="1748" y="1566"/>
                </a:lnTo>
                <a:cubicBezTo>
                  <a:pt x="1814" y="1631"/>
                  <a:pt x="1840" y="1792"/>
                  <a:pt x="1808" y="1922"/>
                </a:cubicBezTo>
                <a:cubicBezTo>
                  <a:pt x="1785" y="2016"/>
                  <a:pt x="1739" y="2072"/>
                  <a:pt x="1691" y="2072"/>
                </a:cubicBezTo>
                <a:close/>
                <a:moveTo>
                  <a:pt x="2730" y="3099"/>
                </a:moveTo>
                <a:cubicBezTo>
                  <a:pt x="2711" y="3099"/>
                  <a:pt x="2691" y="3088"/>
                  <a:pt x="2673" y="3070"/>
                </a:cubicBezTo>
                <a:lnTo>
                  <a:pt x="2153" y="2557"/>
                </a:lnTo>
                <a:cubicBezTo>
                  <a:pt x="2087" y="2492"/>
                  <a:pt x="2060" y="2333"/>
                  <a:pt x="2092" y="2203"/>
                </a:cubicBezTo>
                <a:cubicBezTo>
                  <a:pt x="2124" y="2070"/>
                  <a:pt x="2202" y="2016"/>
                  <a:pt x="2268" y="2079"/>
                </a:cubicBezTo>
                <a:lnTo>
                  <a:pt x="2788" y="2594"/>
                </a:lnTo>
                <a:cubicBezTo>
                  <a:pt x="2853" y="2657"/>
                  <a:pt x="2881" y="2816"/>
                  <a:pt x="2847" y="2949"/>
                </a:cubicBezTo>
                <a:cubicBezTo>
                  <a:pt x="2826" y="3042"/>
                  <a:pt x="2779" y="3099"/>
                  <a:pt x="2730" y="3099"/>
                </a:cubicBezTo>
                <a:close/>
                <a:moveTo>
                  <a:pt x="3769" y="4123"/>
                </a:moveTo>
                <a:cubicBezTo>
                  <a:pt x="3750" y="4123"/>
                  <a:pt x="3730" y="4116"/>
                  <a:pt x="3712" y="4097"/>
                </a:cubicBezTo>
                <a:lnTo>
                  <a:pt x="3192" y="3584"/>
                </a:lnTo>
                <a:cubicBezTo>
                  <a:pt x="3126" y="3518"/>
                  <a:pt x="3100" y="3360"/>
                  <a:pt x="3131" y="3229"/>
                </a:cubicBezTo>
                <a:cubicBezTo>
                  <a:pt x="3164" y="3096"/>
                  <a:pt x="3242" y="3042"/>
                  <a:pt x="3308" y="3105"/>
                </a:cubicBezTo>
                <a:lnTo>
                  <a:pt x="3827" y="3621"/>
                </a:lnTo>
                <a:cubicBezTo>
                  <a:pt x="3893" y="3684"/>
                  <a:pt x="3920" y="3842"/>
                  <a:pt x="3887" y="3975"/>
                </a:cubicBezTo>
                <a:cubicBezTo>
                  <a:pt x="3865" y="4071"/>
                  <a:pt x="3818" y="4123"/>
                  <a:pt x="3769" y="4123"/>
                </a:cubicBezTo>
                <a:close/>
                <a:moveTo>
                  <a:pt x="4809" y="5149"/>
                </a:moveTo>
                <a:cubicBezTo>
                  <a:pt x="4789" y="5149"/>
                  <a:pt x="4770" y="5143"/>
                  <a:pt x="4752" y="5123"/>
                </a:cubicBezTo>
                <a:lnTo>
                  <a:pt x="4231" y="4610"/>
                </a:lnTo>
                <a:cubicBezTo>
                  <a:pt x="4166" y="4545"/>
                  <a:pt x="4139" y="4386"/>
                  <a:pt x="4170" y="4253"/>
                </a:cubicBezTo>
                <a:cubicBezTo>
                  <a:pt x="4204" y="4123"/>
                  <a:pt x="4281" y="4069"/>
                  <a:pt x="4347" y="4132"/>
                </a:cubicBezTo>
                <a:lnTo>
                  <a:pt x="4867" y="4647"/>
                </a:lnTo>
                <a:cubicBezTo>
                  <a:pt x="4932" y="4710"/>
                  <a:pt x="4960" y="4869"/>
                  <a:pt x="4926" y="4999"/>
                </a:cubicBezTo>
                <a:cubicBezTo>
                  <a:pt x="4904" y="5095"/>
                  <a:pt x="4857" y="5149"/>
                  <a:pt x="4809" y="5149"/>
                </a:cubicBezTo>
                <a:close/>
                <a:moveTo>
                  <a:pt x="5848" y="6176"/>
                </a:moveTo>
                <a:cubicBezTo>
                  <a:pt x="5828" y="6176"/>
                  <a:pt x="5809" y="6167"/>
                  <a:pt x="5791" y="6150"/>
                </a:cubicBezTo>
                <a:lnTo>
                  <a:pt x="5271" y="5636"/>
                </a:lnTo>
                <a:cubicBezTo>
                  <a:pt x="5206" y="5571"/>
                  <a:pt x="5178" y="5415"/>
                  <a:pt x="5210" y="5280"/>
                </a:cubicBezTo>
                <a:cubicBezTo>
                  <a:pt x="5243" y="5149"/>
                  <a:pt x="5321" y="5095"/>
                  <a:pt x="5387" y="5158"/>
                </a:cubicBezTo>
                <a:lnTo>
                  <a:pt x="5906" y="5674"/>
                </a:lnTo>
                <a:cubicBezTo>
                  <a:pt x="5972" y="5737"/>
                  <a:pt x="5999" y="5895"/>
                  <a:pt x="5966" y="6028"/>
                </a:cubicBezTo>
                <a:cubicBezTo>
                  <a:pt x="5944" y="6123"/>
                  <a:pt x="5897" y="6176"/>
                  <a:pt x="5848" y="6176"/>
                </a:cubicBezTo>
                <a:close/>
                <a:moveTo>
                  <a:pt x="6888" y="7202"/>
                </a:moveTo>
                <a:cubicBezTo>
                  <a:pt x="6869" y="7202"/>
                  <a:pt x="6849" y="7194"/>
                  <a:pt x="6830" y="7176"/>
                </a:cubicBezTo>
                <a:lnTo>
                  <a:pt x="6311" y="6663"/>
                </a:lnTo>
                <a:cubicBezTo>
                  <a:pt x="6245" y="6600"/>
                  <a:pt x="6218" y="6439"/>
                  <a:pt x="6249" y="6308"/>
                </a:cubicBezTo>
                <a:cubicBezTo>
                  <a:pt x="6282" y="6176"/>
                  <a:pt x="6361" y="6121"/>
                  <a:pt x="6426" y="6185"/>
                </a:cubicBezTo>
                <a:lnTo>
                  <a:pt x="6945" y="6698"/>
                </a:lnTo>
                <a:cubicBezTo>
                  <a:pt x="7011" y="6763"/>
                  <a:pt x="7038" y="6922"/>
                  <a:pt x="7006" y="7054"/>
                </a:cubicBezTo>
                <a:cubicBezTo>
                  <a:pt x="6984" y="7148"/>
                  <a:pt x="6936" y="7202"/>
                  <a:pt x="6888" y="7202"/>
                </a:cubicBezTo>
                <a:close/>
                <a:moveTo>
                  <a:pt x="7927" y="8229"/>
                </a:moveTo>
                <a:cubicBezTo>
                  <a:pt x="7908" y="8229"/>
                  <a:pt x="7888" y="8220"/>
                  <a:pt x="7870" y="8202"/>
                </a:cubicBezTo>
                <a:lnTo>
                  <a:pt x="7350" y="7689"/>
                </a:lnTo>
                <a:cubicBezTo>
                  <a:pt x="7284" y="7624"/>
                  <a:pt x="7257" y="7465"/>
                  <a:pt x="7289" y="7335"/>
                </a:cubicBezTo>
                <a:cubicBezTo>
                  <a:pt x="7322" y="7202"/>
                  <a:pt x="7400" y="7148"/>
                  <a:pt x="7465" y="7211"/>
                </a:cubicBezTo>
                <a:lnTo>
                  <a:pt x="7985" y="7724"/>
                </a:lnTo>
                <a:cubicBezTo>
                  <a:pt x="8051" y="7789"/>
                  <a:pt x="8078" y="7948"/>
                  <a:pt x="8045" y="8081"/>
                </a:cubicBezTo>
                <a:cubicBezTo>
                  <a:pt x="8023" y="8174"/>
                  <a:pt x="7975" y="8229"/>
                  <a:pt x="7927" y="8229"/>
                </a:cubicBezTo>
                <a:close/>
                <a:moveTo>
                  <a:pt x="8967" y="9255"/>
                </a:moveTo>
                <a:cubicBezTo>
                  <a:pt x="8947" y="9255"/>
                  <a:pt x="8928" y="9246"/>
                  <a:pt x="8909" y="9229"/>
                </a:cubicBezTo>
                <a:lnTo>
                  <a:pt x="8390" y="8713"/>
                </a:lnTo>
                <a:cubicBezTo>
                  <a:pt x="8324" y="8650"/>
                  <a:pt x="8297" y="8492"/>
                  <a:pt x="8328" y="8361"/>
                </a:cubicBezTo>
                <a:cubicBezTo>
                  <a:pt x="8361" y="8229"/>
                  <a:pt x="8439" y="8172"/>
                  <a:pt x="8505" y="8239"/>
                </a:cubicBezTo>
                <a:lnTo>
                  <a:pt x="9025" y="8750"/>
                </a:lnTo>
                <a:cubicBezTo>
                  <a:pt x="9090" y="8816"/>
                  <a:pt x="9117" y="8974"/>
                  <a:pt x="9085" y="9107"/>
                </a:cubicBezTo>
                <a:cubicBezTo>
                  <a:pt x="9063" y="9200"/>
                  <a:pt x="9015" y="9255"/>
                  <a:pt x="8967" y="9255"/>
                </a:cubicBezTo>
                <a:close/>
                <a:moveTo>
                  <a:pt x="10006" y="10281"/>
                </a:moveTo>
                <a:cubicBezTo>
                  <a:pt x="9986" y="10281"/>
                  <a:pt x="9967" y="10272"/>
                  <a:pt x="9948" y="10255"/>
                </a:cubicBezTo>
                <a:lnTo>
                  <a:pt x="9429" y="9742"/>
                </a:lnTo>
                <a:cubicBezTo>
                  <a:pt x="9363" y="9677"/>
                  <a:pt x="9336" y="9518"/>
                  <a:pt x="9368" y="9388"/>
                </a:cubicBezTo>
                <a:cubicBezTo>
                  <a:pt x="9401" y="9255"/>
                  <a:pt x="9479" y="9198"/>
                  <a:pt x="9544" y="9264"/>
                </a:cubicBezTo>
                <a:lnTo>
                  <a:pt x="10064" y="9777"/>
                </a:lnTo>
                <a:cubicBezTo>
                  <a:pt x="10129" y="9842"/>
                  <a:pt x="10157" y="10001"/>
                  <a:pt x="10124" y="10133"/>
                </a:cubicBezTo>
                <a:cubicBezTo>
                  <a:pt x="10102" y="10227"/>
                  <a:pt x="10054" y="10281"/>
                  <a:pt x="10006" y="10281"/>
                </a:cubicBezTo>
                <a:close/>
                <a:moveTo>
                  <a:pt x="11046" y="11310"/>
                </a:moveTo>
                <a:cubicBezTo>
                  <a:pt x="11025" y="11310"/>
                  <a:pt x="11007" y="11299"/>
                  <a:pt x="10988" y="11281"/>
                </a:cubicBezTo>
                <a:lnTo>
                  <a:pt x="10469" y="10769"/>
                </a:lnTo>
                <a:cubicBezTo>
                  <a:pt x="10403" y="10703"/>
                  <a:pt x="10375" y="10544"/>
                  <a:pt x="10408" y="10414"/>
                </a:cubicBezTo>
                <a:cubicBezTo>
                  <a:pt x="10440" y="10281"/>
                  <a:pt x="10518" y="10227"/>
                  <a:pt x="10584" y="10292"/>
                </a:cubicBezTo>
                <a:lnTo>
                  <a:pt x="11104" y="10803"/>
                </a:lnTo>
                <a:cubicBezTo>
                  <a:pt x="11169" y="10869"/>
                  <a:pt x="11196" y="11029"/>
                  <a:pt x="11163" y="11160"/>
                </a:cubicBezTo>
                <a:cubicBezTo>
                  <a:pt x="11141" y="11253"/>
                  <a:pt x="11094" y="11310"/>
                  <a:pt x="11046" y="11310"/>
                </a:cubicBezTo>
                <a:close/>
                <a:moveTo>
                  <a:pt x="12085" y="12336"/>
                </a:moveTo>
                <a:cubicBezTo>
                  <a:pt x="12066" y="12336"/>
                  <a:pt x="12046" y="12325"/>
                  <a:pt x="12027" y="12308"/>
                </a:cubicBezTo>
                <a:lnTo>
                  <a:pt x="11508" y="11795"/>
                </a:lnTo>
                <a:cubicBezTo>
                  <a:pt x="11442" y="11730"/>
                  <a:pt x="11415" y="11571"/>
                  <a:pt x="11447" y="11440"/>
                </a:cubicBezTo>
                <a:cubicBezTo>
                  <a:pt x="11479" y="11308"/>
                  <a:pt x="11558" y="11253"/>
                  <a:pt x="11623" y="11316"/>
                </a:cubicBezTo>
                <a:lnTo>
                  <a:pt x="12143" y="11830"/>
                </a:lnTo>
                <a:cubicBezTo>
                  <a:pt x="12208" y="11895"/>
                  <a:pt x="12234" y="12054"/>
                  <a:pt x="12203" y="12186"/>
                </a:cubicBezTo>
                <a:cubicBezTo>
                  <a:pt x="12181" y="12280"/>
                  <a:pt x="12133" y="12336"/>
                  <a:pt x="12085" y="12336"/>
                </a:cubicBezTo>
                <a:close/>
                <a:moveTo>
                  <a:pt x="13125" y="13361"/>
                </a:moveTo>
                <a:cubicBezTo>
                  <a:pt x="13105" y="13361"/>
                  <a:pt x="13085" y="13354"/>
                  <a:pt x="13067" y="13332"/>
                </a:cubicBezTo>
                <a:lnTo>
                  <a:pt x="12547" y="12821"/>
                </a:lnTo>
                <a:cubicBezTo>
                  <a:pt x="12482" y="12756"/>
                  <a:pt x="12455" y="12597"/>
                  <a:pt x="12486" y="12467"/>
                </a:cubicBezTo>
                <a:cubicBezTo>
                  <a:pt x="12519" y="12334"/>
                  <a:pt x="12597" y="12280"/>
                  <a:pt x="12662" y="12343"/>
                </a:cubicBezTo>
                <a:lnTo>
                  <a:pt x="13182" y="12858"/>
                </a:lnTo>
                <a:cubicBezTo>
                  <a:pt x="13248" y="12921"/>
                  <a:pt x="13275" y="13082"/>
                  <a:pt x="13242" y="13213"/>
                </a:cubicBezTo>
                <a:cubicBezTo>
                  <a:pt x="13220" y="13306"/>
                  <a:pt x="13173" y="13361"/>
                  <a:pt x="13125" y="13361"/>
                </a:cubicBezTo>
                <a:close/>
                <a:moveTo>
                  <a:pt x="14164" y="14389"/>
                </a:moveTo>
                <a:cubicBezTo>
                  <a:pt x="14145" y="14389"/>
                  <a:pt x="14124" y="14381"/>
                  <a:pt x="14107" y="14361"/>
                </a:cubicBezTo>
                <a:lnTo>
                  <a:pt x="13587" y="13848"/>
                </a:lnTo>
                <a:cubicBezTo>
                  <a:pt x="13521" y="13782"/>
                  <a:pt x="13494" y="13624"/>
                  <a:pt x="13527" y="13493"/>
                </a:cubicBezTo>
                <a:cubicBezTo>
                  <a:pt x="13558" y="13361"/>
                  <a:pt x="13636" y="13306"/>
                  <a:pt x="13702" y="13369"/>
                </a:cubicBezTo>
                <a:lnTo>
                  <a:pt x="14222" y="13884"/>
                </a:lnTo>
                <a:cubicBezTo>
                  <a:pt x="14287" y="13947"/>
                  <a:pt x="14314" y="14106"/>
                  <a:pt x="14281" y="14237"/>
                </a:cubicBezTo>
                <a:cubicBezTo>
                  <a:pt x="14260" y="14333"/>
                  <a:pt x="14212" y="14389"/>
                  <a:pt x="14164" y="14389"/>
                </a:cubicBezTo>
                <a:close/>
                <a:moveTo>
                  <a:pt x="15204" y="15413"/>
                </a:moveTo>
                <a:cubicBezTo>
                  <a:pt x="15185" y="15413"/>
                  <a:pt x="15164" y="15405"/>
                  <a:pt x="15146" y="15387"/>
                </a:cubicBezTo>
                <a:lnTo>
                  <a:pt x="14626" y="14874"/>
                </a:lnTo>
                <a:cubicBezTo>
                  <a:pt x="14561" y="14809"/>
                  <a:pt x="14534" y="14650"/>
                  <a:pt x="14566" y="14517"/>
                </a:cubicBezTo>
                <a:cubicBezTo>
                  <a:pt x="14598" y="14387"/>
                  <a:pt x="14676" y="14333"/>
                  <a:pt x="14741" y="14396"/>
                </a:cubicBezTo>
                <a:lnTo>
                  <a:pt x="15261" y="14911"/>
                </a:lnTo>
                <a:cubicBezTo>
                  <a:pt x="15327" y="14974"/>
                  <a:pt x="15354" y="15133"/>
                  <a:pt x="15321" y="15265"/>
                </a:cubicBezTo>
                <a:cubicBezTo>
                  <a:pt x="15299" y="15359"/>
                  <a:pt x="15252" y="15413"/>
                  <a:pt x="15204" y="15413"/>
                </a:cubicBezTo>
                <a:close/>
                <a:moveTo>
                  <a:pt x="16243" y="16440"/>
                </a:moveTo>
                <a:cubicBezTo>
                  <a:pt x="16224" y="16440"/>
                  <a:pt x="16203" y="16431"/>
                  <a:pt x="16186" y="16414"/>
                </a:cubicBezTo>
                <a:lnTo>
                  <a:pt x="15665" y="15900"/>
                </a:lnTo>
                <a:cubicBezTo>
                  <a:pt x="15600" y="15835"/>
                  <a:pt x="15573" y="15676"/>
                  <a:pt x="15605" y="15544"/>
                </a:cubicBezTo>
                <a:cubicBezTo>
                  <a:pt x="15637" y="15413"/>
                  <a:pt x="15715" y="15359"/>
                  <a:pt x="15781" y="15422"/>
                </a:cubicBezTo>
                <a:lnTo>
                  <a:pt x="16301" y="15935"/>
                </a:lnTo>
                <a:cubicBezTo>
                  <a:pt x="16366" y="16000"/>
                  <a:pt x="16394" y="16159"/>
                  <a:pt x="16361" y="16292"/>
                </a:cubicBezTo>
                <a:cubicBezTo>
                  <a:pt x="16338" y="16385"/>
                  <a:pt x="16291" y="16440"/>
                  <a:pt x="16243" y="16440"/>
                </a:cubicBezTo>
                <a:close/>
                <a:moveTo>
                  <a:pt x="17282" y="17466"/>
                </a:moveTo>
                <a:cubicBezTo>
                  <a:pt x="17264" y="17466"/>
                  <a:pt x="17243" y="17458"/>
                  <a:pt x="17225" y="17440"/>
                </a:cubicBezTo>
                <a:lnTo>
                  <a:pt x="16705" y="16927"/>
                </a:lnTo>
                <a:cubicBezTo>
                  <a:pt x="16640" y="16862"/>
                  <a:pt x="16612" y="16703"/>
                  <a:pt x="16644" y="16572"/>
                </a:cubicBezTo>
                <a:cubicBezTo>
                  <a:pt x="16677" y="16440"/>
                  <a:pt x="16755" y="16385"/>
                  <a:pt x="16821" y="16448"/>
                </a:cubicBezTo>
                <a:lnTo>
                  <a:pt x="17340" y="16964"/>
                </a:lnTo>
                <a:cubicBezTo>
                  <a:pt x="17405" y="17027"/>
                  <a:pt x="17433" y="17186"/>
                  <a:pt x="17400" y="17318"/>
                </a:cubicBezTo>
                <a:cubicBezTo>
                  <a:pt x="17378" y="17412"/>
                  <a:pt x="17332" y="17466"/>
                  <a:pt x="17282" y="17466"/>
                </a:cubicBezTo>
                <a:close/>
                <a:moveTo>
                  <a:pt x="18322" y="18492"/>
                </a:moveTo>
                <a:cubicBezTo>
                  <a:pt x="18303" y="18492"/>
                  <a:pt x="18283" y="18484"/>
                  <a:pt x="18264" y="18467"/>
                </a:cubicBezTo>
                <a:lnTo>
                  <a:pt x="17744" y="17953"/>
                </a:lnTo>
                <a:cubicBezTo>
                  <a:pt x="17679" y="17888"/>
                  <a:pt x="17652" y="17729"/>
                  <a:pt x="17683" y="17599"/>
                </a:cubicBezTo>
                <a:cubicBezTo>
                  <a:pt x="17716" y="17466"/>
                  <a:pt x="17794" y="17410"/>
                  <a:pt x="17860" y="17477"/>
                </a:cubicBezTo>
                <a:lnTo>
                  <a:pt x="18379" y="17988"/>
                </a:lnTo>
                <a:cubicBezTo>
                  <a:pt x="18445" y="18053"/>
                  <a:pt x="18472" y="18212"/>
                  <a:pt x="18439" y="18345"/>
                </a:cubicBezTo>
                <a:cubicBezTo>
                  <a:pt x="18417" y="18438"/>
                  <a:pt x="18371" y="18492"/>
                  <a:pt x="18322" y="18492"/>
                </a:cubicBezTo>
                <a:close/>
                <a:moveTo>
                  <a:pt x="19361" y="19519"/>
                </a:moveTo>
                <a:cubicBezTo>
                  <a:pt x="19342" y="19519"/>
                  <a:pt x="19322" y="19510"/>
                  <a:pt x="19304" y="19493"/>
                </a:cubicBezTo>
                <a:lnTo>
                  <a:pt x="18784" y="18979"/>
                </a:lnTo>
                <a:cubicBezTo>
                  <a:pt x="18718" y="18914"/>
                  <a:pt x="18691" y="18756"/>
                  <a:pt x="18724" y="18625"/>
                </a:cubicBezTo>
                <a:cubicBezTo>
                  <a:pt x="18756" y="18492"/>
                  <a:pt x="18834" y="18438"/>
                  <a:pt x="18899" y="18503"/>
                </a:cubicBezTo>
                <a:lnTo>
                  <a:pt x="19419" y="19017"/>
                </a:lnTo>
                <a:cubicBezTo>
                  <a:pt x="19485" y="19080"/>
                  <a:pt x="19512" y="19238"/>
                  <a:pt x="19480" y="19371"/>
                </a:cubicBezTo>
                <a:cubicBezTo>
                  <a:pt x="19457" y="19465"/>
                  <a:pt x="19409" y="19519"/>
                  <a:pt x="19361" y="19519"/>
                </a:cubicBezTo>
                <a:close/>
                <a:moveTo>
                  <a:pt x="20400" y="20548"/>
                </a:moveTo>
                <a:cubicBezTo>
                  <a:pt x="20382" y="20548"/>
                  <a:pt x="20362" y="20537"/>
                  <a:pt x="20343" y="20519"/>
                </a:cubicBezTo>
                <a:lnTo>
                  <a:pt x="19824" y="20006"/>
                </a:lnTo>
                <a:cubicBezTo>
                  <a:pt x="19757" y="19941"/>
                  <a:pt x="19731" y="19782"/>
                  <a:pt x="19763" y="19651"/>
                </a:cubicBezTo>
                <a:cubicBezTo>
                  <a:pt x="19795" y="19519"/>
                  <a:pt x="19874" y="19462"/>
                  <a:pt x="19939" y="19530"/>
                </a:cubicBezTo>
                <a:lnTo>
                  <a:pt x="20458" y="20041"/>
                </a:lnTo>
                <a:cubicBezTo>
                  <a:pt x="20524" y="20106"/>
                  <a:pt x="20551" y="20265"/>
                  <a:pt x="20519" y="20398"/>
                </a:cubicBezTo>
                <a:cubicBezTo>
                  <a:pt x="20497" y="20491"/>
                  <a:pt x="20449" y="20548"/>
                  <a:pt x="20400" y="20548"/>
                </a:cubicBezTo>
                <a:close/>
                <a:moveTo>
                  <a:pt x="21431" y="21563"/>
                </a:moveTo>
                <a:cubicBezTo>
                  <a:pt x="21412" y="21563"/>
                  <a:pt x="21392" y="21554"/>
                  <a:pt x="21373" y="21537"/>
                </a:cubicBezTo>
                <a:lnTo>
                  <a:pt x="20863" y="21032"/>
                </a:lnTo>
                <a:cubicBezTo>
                  <a:pt x="20797" y="20967"/>
                  <a:pt x="20770" y="20809"/>
                  <a:pt x="20803" y="20678"/>
                </a:cubicBezTo>
                <a:cubicBezTo>
                  <a:pt x="20835" y="20545"/>
                  <a:pt x="20913" y="20491"/>
                  <a:pt x="20978" y="20556"/>
                </a:cubicBezTo>
                <a:lnTo>
                  <a:pt x="21490" y="21059"/>
                </a:lnTo>
                <a:cubicBezTo>
                  <a:pt x="21554" y="21124"/>
                  <a:pt x="21581" y="21282"/>
                  <a:pt x="21549" y="21415"/>
                </a:cubicBezTo>
                <a:cubicBezTo>
                  <a:pt x="21526" y="21509"/>
                  <a:pt x="21480" y="21563"/>
                  <a:pt x="21431" y="21563"/>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50" name="Shape 1707"/>
          <p:cNvSpPr/>
          <p:nvPr/>
        </p:nvSpPr>
        <p:spPr>
          <a:xfrm>
            <a:off x="2711161" y="4129177"/>
            <a:ext cx="1995196" cy="845139"/>
          </a:xfrm>
          <a:custGeom>
            <a:avLst/>
            <a:gdLst/>
            <a:ahLst/>
            <a:cxnLst>
              <a:cxn ang="0">
                <a:pos x="wd2" y="hd2"/>
              </a:cxn>
              <a:cxn ang="5400000">
                <a:pos x="wd2" y="hd2"/>
              </a:cxn>
              <a:cxn ang="10800000">
                <a:pos x="wd2" y="hd2"/>
              </a:cxn>
              <a:cxn ang="16200000">
                <a:pos x="wd2" y="hd2"/>
              </a:cxn>
            </a:cxnLst>
            <a:rect l="0" t="0" r="r" b="b"/>
            <a:pathLst>
              <a:path w="21560" h="21559" extrusionOk="0">
                <a:moveTo>
                  <a:pt x="20861" y="1135"/>
                </a:moveTo>
                <a:cubicBezTo>
                  <a:pt x="20809" y="1135"/>
                  <a:pt x="20758" y="1073"/>
                  <a:pt x="20734" y="968"/>
                </a:cubicBezTo>
                <a:cubicBezTo>
                  <a:pt x="20700" y="820"/>
                  <a:pt x="20730" y="649"/>
                  <a:pt x="20800" y="579"/>
                </a:cubicBezTo>
                <a:lnTo>
                  <a:pt x="21359" y="28"/>
                </a:lnTo>
                <a:cubicBezTo>
                  <a:pt x="21430" y="-41"/>
                  <a:pt x="21514" y="21"/>
                  <a:pt x="21547" y="167"/>
                </a:cubicBezTo>
                <a:cubicBezTo>
                  <a:pt x="21580" y="312"/>
                  <a:pt x="21551" y="484"/>
                  <a:pt x="21480" y="553"/>
                </a:cubicBezTo>
                <a:lnTo>
                  <a:pt x="20921" y="1107"/>
                </a:lnTo>
                <a:cubicBezTo>
                  <a:pt x="20902" y="1123"/>
                  <a:pt x="20882" y="1135"/>
                  <a:pt x="20861" y="1135"/>
                </a:cubicBezTo>
                <a:close/>
                <a:moveTo>
                  <a:pt x="19743" y="2237"/>
                </a:moveTo>
                <a:cubicBezTo>
                  <a:pt x="19690" y="2237"/>
                  <a:pt x="19640" y="2175"/>
                  <a:pt x="19616" y="2070"/>
                </a:cubicBezTo>
                <a:cubicBezTo>
                  <a:pt x="19582" y="1925"/>
                  <a:pt x="19612" y="1751"/>
                  <a:pt x="19682" y="1681"/>
                </a:cubicBezTo>
                <a:lnTo>
                  <a:pt x="20241" y="1130"/>
                </a:lnTo>
                <a:cubicBezTo>
                  <a:pt x="20312" y="1061"/>
                  <a:pt x="20395" y="1123"/>
                  <a:pt x="20429" y="1269"/>
                </a:cubicBezTo>
                <a:cubicBezTo>
                  <a:pt x="20462" y="1414"/>
                  <a:pt x="20432" y="1588"/>
                  <a:pt x="20363" y="1655"/>
                </a:cubicBezTo>
                <a:lnTo>
                  <a:pt x="19803" y="2206"/>
                </a:lnTo>
                <a:cubicBezTo>
                  <a:pt x="19783" y="2228"/>
                  <a:pt x="19763" y="2237"/>
                  <a:pt x="19743" y="2237"/>
                </a:cubicBezTo>
                <a:close/>
                <a:moveTo>
                  <a:pt x="18625" y="3337"/>
                </a:moveTo>
                <a:cubicBezTo>
                  <a:pt x="18572" y="3337"/>
                  <a:pt x="18522" y="3278"/>
                  <a:pt x="18497" y="3172"/>
                </a:cubicBezTo>
                <a:cubicBezTo>
                  <a:pt x="18464" y="3027"/>
                  <a:pt x="18494" y="2853"/>
                  <a:pt x="18564" y="2784"/>
                </a:cubicBezTo>
                <a:lnTo>
                  <a:pt x="19123" y="2233"/>
                </a:lnTo>
                <a:cubicBezTo>
                  <a:pt x="19193" y="2163"/>
                  <a:pt x="19277" y="2225"/>
                  <a:pt x="19311" y="2371"/>
                </a:cubicBezTo>
                <a:cubicBezTo>
                  <a:pt x="19344" y="2514"/>
                  <a:pt x="19314" y="2688"/>
                  <a:pt x="19244" y="2760"/>
                </a:cubicBezTo>
                <a:lnTo>
                  <a:pt x="18685" y="3311"/>
                </a:lnTo>
                <a:cubicBezTo>
                  <a:pt x="18666" y="3328"/>
                  <a:pt x="18645" y="3337"/>
                  <a:pt x="18625" y="3337"/>
                </a:cubicBezTo>
                <a:close/>
                <a:moveTo>
                  <a:pt x="17507" y="4442"/>
                </a:moveTo>
                <a:cubicBezTo>
                  <a:pt x="17454" y="4442"/>
                  <a:pt x="17404" y="4380"/>
                  <a:pt x="17379" y="4275"/>
                </a:cubicBezTo>
                <a:cubicBezTo>
                  <a:pt x="17345" y="4129"/>
                  <a:pt x="17375" y="3955"/>
                  <a:pt x="17446" y="3888"/>
                </a:cubicBezTo>
                <a:lnTo>
                  <a:pt x="18005" y="3335"/>
                </a:lnTo>
                <a:cubicBezTo>
                  <a:pt x="18075" y="3266"/>
                  <a:pt x="18159" y="3328"/>
                  <a:pt x="18192" y="3473"/>
                </a:cubicBezTo>
                <a:cubicBezTo>
                  <a:pt x="18226" y="3619"/>
                  <a:pt x="18196" y="3793"/>
                  <a:pt x="18126" y="3860"/>
                </a:cubicBezTo>
                <a:lnTo>
                  <a:pt x="17567" y="4413"/>
                </a:lnTo>
                <a:cubicBezTo>
                  <a:pt x="17547" y="4432"/>
                  <a:pt x="17527" y="4442"/>
                  <a:pt x="17507" y="4442"/>
                </a:cubicBezTo>
                <a:close/>
                <a:moveTo>
                  <a:pt x="16388" y="5544"/>
                </a:moveTo>
                <a:cubicBezTo>
                  <a:pt x="16336" y="5544"/>
                  <a:pt x="16285" y="5482"/>
                  <a:pt x="16261" y="5377"/>
                </a:cubicBezTo>
                <a:cubicBezTo>
                  <a:pt x="16228" y="5231"/>
                  <a:pt x="16258" y="5057"/>
                  <a:pt x="16327" y="4988"/>
                </a:cubicBezTo>
                <a:lnTo>
                  <a:pt x="16887" y="4437"/>
                </a:lnTo>
                <a:cubicBezTo>
                  <a:pt x="16957" y="4368"/>
                  <a:pt x="17041" y="4430"/>
                  <a:pt x="17075" y="4575"/>
                </a:cubicBezTo>
                <a:cubicBezTo>
                  <a:pt x="17108" y="4721"/>
                  <a:pt x="17078" y="4895"/>
                  <a:pt x="17008" y="4964"/>
                </a:cubicBezTo>
                <a:lnTo>
                  <a:pt x="16449" y="5513"/>
                </a:lnTo>
                <a:cubicBezTo>
                  <a:pt x="16429" y="5534"/>
                  <a:pt x="16408" y="5544"/>
                  <a:pt x="16388" y="5544"/>
                </a:cubicBezTo>
                <a:close/>
                <a:moveTo>
                  <a:pt x="15270" y="6646"/>
                </a:moveTo>
                <a:cubicBezTo>
                  <a:pt x="15217" y="6646"/>
                  <a:pt x="15167" y="6584"/>
                  <a:pt x="15143" y="6479"/>
                </a:cubicBezTo>
                <a:cubicBezTo>
                  <a:pt x="15110" y="6334"/>
                  <a:pt x="15139" y="6159"/>
                  <a:pt x="15209" y="6090"/>
                </a:cubicBezTo>
                <a:lnTo>
                  <a:pt x="15768" y="5539"/>
                </a:lnTo>
                <a:cubicBezTo>
                  <a:pt x="15839" y="5470"/>
                  <a:pt x="15923" y="5532"/>
                  <a:pt x="15956" y="5678"/>
                </a:cubicBezTo>
                <a:cubicBezTo>
                  <a:pt x="15990" y="5823"/>
                  <a:pt x="15960" y="5995"/>
                  <a:pt x="15890" y="6067"/>
                </a:cubicBezTo>
                <a:lnTo>
                  <a:pt x="15331" y="6617"/>
                </a:lnTo>
                <a:cubicBezTo>
                  <a:pt x="15311" y="6637"/>
                  <a:pt x="15291" y="6646"/>
                  <a:pt x="15270" y="6646"/>
                </a:cubicBezTo>
                <a:close/>
                <a:moveTo>
                  <a:pt x="14152" y="7748"/>
                </a:moveTo>
                <a:cubicBezTo>
                  <a:pt x="14099" y="7748"/>
                  <a:pt x="14049" y="7686"/>
                  <a:pt x="14025" y="7581"/>
                </a:cubicBezTo>
                <a:cubicBezTo>
                  <a:pt x="13992" y="7436"/>
                  <a:pt x="14021" y="7262"/>
                  <a:pt x="14092" y="7195"/>
                </a:cubicBezTo>
                <a:lnTo>
                  <a:pt x="14650" y="6641"/>
                </a:lnTo>
                <a:cubicBezTo>
                  <a:pt x="14721" y="6572"/>
                  <a:pt x="14805" y="6634"/>
                  <a:pt x="14838" y="6780"/>
                </a:cubicBezTo>
                <a:cubicBezTo>
                  <a:pt x="14872" y="6925"/>
                  <a:pt x="14842" y="7099"/>
                  <a:pt x="14771" y="7166"/>
                </a:cubicBezTo>
                <a:lnTo>
                  <a:pt x="14213" y="7720"/>
                </a:lnTo>
                <a:cubicBezTo>
                  <a:pt x="14193" y="7739"/>
                  <a:pt x="14172" y="7748"/>
                  <a:pt x="14152" y="7748"/>
                </a:cubicBezTo>
                <a:close/>
                <a:moveTo>
                  <a:pt x="13034" y="8851"/>
                </a:moveTo>
                <a:cubicBezTo>
                  <a:pt x="12981" y="8851"/>
                  <a:pt x="12930" y="8788"/>
                  <a:pt x="12906" y="8683"/>
                </a:cubicBezTo>
                <a:cubicBezTo>
                  <a:pt x="12873" y="8538"/>
                  <a:pt x="12903" y="8364"/>
                  <a:pt x="12973" y="8295"/>
                </a:cubicBezTo>
                <a:lnTo>
                  <a:pt x="13532" y="7744"/>
                </a:lnTo>
                <a:cubicBezTo>
                  <a:pt x="13602" y="7674"/>
                  <a:pt x="13686" y="7736"/>
                  <a:pt x="13720" y="7882"/>
                </a:cubicBezTo>
                <a:cubicBezTo>
                  <a:pt x="13753" y="8027"/>
                  <a:pt x="13723" y="8202"/>
                  <a:pt x="13653" y="8271"/>
                </a:cubicBezTo>
                <a:lnTo>
                  <a:pt x="13094" y="8820"/>
                </a:lnTo>
                <a:cubicBezTo>
                  <a:pt x="13075" y="8841"/>
                  <a:pt x="13054" y="8851"/>
                  <a:pt x="13034" y="8851"/>
                </a:cubicBezTo>
                <a:close/>
                <a:moveTo>
                  <a:pt x="11915" y="9952"/>
                </a:moveTo>
                <a:cubicBezTo>
                  <a:pt x="11863" y="9952"/>
                  <a:pt x="11813" y="9891"/>
                  <a:pt x="11788" y="9786"/>
                </a:cubicBezTo>
                <a:cubicBezTo>
                  <a:pt x="11755" y="9640"/>
                  <a:pt x="11785" y="9466"/>
                  <a:pt x="11855" y="9397"/>
                </a:cubicBezTo>
                <a:lnTo>
                  <a:pt x="12414" y="8848"/>
                </a:lnTo>
                <a:cubicBezTo>
                  <a:pt x="12484" y="8776"/>
                  <a:pt x="12568" y="8838"/>
                  <a:pt x="12601" y="8984"/>
                </a:cubicBezTo>
                <a:cubicBezTo>
                  <a:pt x="12635" y="9127"/>
                  <a:pt x="12605" y="9301"/>
                  <a:pt x="12535" y="9373"/>
                </a:cubicBezTo>
                <a:lnTo>
                  <a:pt x="11976" y="9924"/>
                </a:lnTo>
                <a:cubicBezTo>
                  <a:pt x="11957" y="9943"/>
                  <a:pt x="11936" y="9952"/>
                  <a:pt x="11915" y="9952"/>
                </a:cubicBezTo>
                <a:close/>
                <a:moveTo>
                  <a:pt x="10797" y="11055"/>
                </a:moveTo>
                <a:cubicBezTo>
                  <a:pt x="10745" y="11055"/>
                  <a:pt x="10694" y="10993"/>
                  <a:pt x="10671" y="10888"/>
                </a:cubicBezTo>
                <a:cubicBezTo>
                  <a:pt x="10637" y="10742"/>
                  <a:pt x="10667" y="10568"/>
                  <a:pt x="10737" y="10501"/>
                </a:cubicBezTo>
                <a:lnTo>
                  <a:pt x="11296" y="9948"/>
                </a:lnTo>
                <a:cubicBezTo>
                  <a:pt x="11366" y="9879"/>
                  <a:pt x="11450" y="9941"/>
                  <a:pt x="11484" y="10086"/>
                </a:cubicBezTo>
                <a:cubicBezTo>
                  <a:pt x="11517" y="10232"/>
                  <a:pt x="11488" y="10406"/>
                  <a:pt x="11417" y="10473"/>
                </a:cubicBezTo>
                <a:lnTo>
                  <a:pt x="10858" y="11026"/>
                </a:lnTo>
                <a:cubicBezTo>
                  <a:pt x="10839" y="11045"/>
                  <a:pt x="10817" y="11055"/>
                  <a:pt x="10797" y="11055"/>
                </a:cubicBezTo>
                <a:close/>
                <a:moveTo>
                  <a:pt x="9679" y="12155"/>
                </a:moveTo>
                <a:cubicBezTo>
                  <a:pt x="9627" y="12155"/>
                  <a:pt x="9576" y="12093"/>
                  <a:pt x="9552" y="11990"/>
                </a:cubicBezTo>
                <a:cubicBezTo>
                  <a:pt x="9519" y="11845"/>
                  <a:pt x="9549" y="11670"/>
                  <a:pt x="9619" y="11601"/>
                </a:cubicBezTo>
                <a:lnTo>
                  <a:pt x="10178" y="11050"/>
                </a:lnTo>
                <a:cubicBezTo>
                  <a:pt x="10248" y="10981"/>
                  <a:pt x="10332" y="11043"/>
                  <a:pt x="10365" y="11189"/>
                </a:cubicBezTo>
                <a:cubicBezTo>
                  <a:pt x="10399" y="11334"/>
                  <a:pt x="10369" y="11508"/>
                  <a:pt x="10299" y="11577"/>
                </a:cubicBezTo>
                <a:lnTo>
                  <a:pt x="9740" y="12126"/>
                </a:lnTo>
                <a:cubicBezTo>
                  <a:pt x="9720" y="12148"/>
                  <a:pt x="9700" y="12155"/>
                  <a:pt x="9679" y="12155"/>
                </a:cubicBezTo>
                <a:close/>
                <a:moveTo>
                  <a:pt x="8561" y="13259"/>
                </a:moveTo>
                <a:cubicBezTo>
                  <a:pt x="8509" y="13259"/>
                  <a:pt x="8458" y="13197"/>
                  <a:pt x="8434" y="13092"/>
                </a:cubicBezTo>
                <a:cubicBezTo>
                  <a:pt x="8401" y="12947"/>
                  <a:pt x="8431" y="12773"/>
                  <a:pt x="8500" y="12704"/>
                </a:cubicBezTo>
                <a:lnTo>
                  <a:pt x="9060" y="12155"/>
                </a:lnTo>
                <a:cubicBezTo>
                  <a:pt x="9130" y="12083"/>
                  <a:pt x="9214" y="12145"/>
                  <a:pt x="9247" y="12291"/>
                </a:cubicBezTo>
                <a:cubicBezTo>
                  <a:pt x="9281" y="12434"/>
                  <a:pt x="9251" y="12608"/>
                  <a:pt x="9180" y="12679"/>
                </a:cubicBezTo>
                <a:lnTo>
                  <a:pt x="8621" y="13231"/>
                </a:lnTo>
                <a:cubicBezTo>
                  <a:pt x="8602" y="13247"/>
                  <a:pt x="8582" y="13259"/>
                  <a:pt x="8561" y="13259"/>
                </a:cubicBezTo>
                <a:close/>
                <a:moveTo>
                  <a:pt x="7443" y="14361"/>
                </a:moveTo>
                <a:cubicBezTo>
                  <a:pt x="7391" y="14361"/>
                  <a:pt x="7340" y="14299"/>
                  <a:pt x="7316" y="14194"/>
                </a:cubicBezTo>
                <a:cubicBezTo>
                  <a:pt x="7282" y="14049"/>
                  <a:pt x="7312" y="13875"/>
                  <a:pt x="7383" y="13808"/>
                </a:cubicBezTo>
                <a:lnTo>
                  <a:pt x="7942" y="13254"/>
                </a:lnTo>
                <a:cubicBezTo>
                  <a:pt x="8012" y="13185"/>
                  <a:pt x="8095" y="13247"/>
                  <a:pt x="8129" y="13393"/>
                </a:cubicBezTo>
                <a:cubicBezTo>
                  <a:pt x="8163" y="13538"/>
                  <a:pt x="8133" y="13713"/>
                  <a:pt x="8063" y="13779"/>
                </a:cubicBezTo>
                <a:lnTo>
                  <a:pt x="7503" y="14333"/>
                </a:lnTo>
                <a:cubicBezTo>
                  <a:pt x="7484" y="14352"/>
                  <a:pt x="7463" y="14361"/>
                  <a:pt x="7443" y="14361"/>
                </a:cubicBezTo>
                <a:close/>
                <a:moveTo>
                  <a:pt x="6325" y="15464"/>
                </a:moveTo>
                <a:cubicBezTo>
                  <a:pt x="6272" y="15464"/>
                  <a:pt x="6222" y="15399"/>
                  <a:pt x="6198" y="15299"/>
                </a:cubicBezTo>
                <a:cubicBezTo>
                  <a:pt x="6165" y="15154"/>
                  <a:pt x="6194" y="14977"/>
                  <a:pt x="6264" y="14908"/>
                </a:cubicBezTo>
                <a:lnTo>
                  <a:pt x="6824" y="14357"/>
                </a:lnTo>
                <a:cubicBezTo>
                  <a:pt x="6894" y="14290"/>
                  <a:pt x="6978" y="14352"/>
                  <a:pt x="7011" y="14495"/>
                </a:cubicBezTo>
                <a:cubicBezTo>
                  <a:pt x="7044" y="14641"/>
                  <a:pt x="7015" y="14815"/>
                  <a:pt x="6944" y="14884"/>
                </a:cubicBezTo>
                <a:lnTo>
                  <a:pt x="6385" y="15435"/>
                </a:lnTo>
                <a:cubicBezTo>
                  <a:pt x="6366" y="15454"/>
                  <a:pt x="6345" y="15464"/>
                  <a:pt x="6325" y="15464"/>
                </a:cubicBezTo>
                <a:close/>
                <a:moveTo>
                  <a:pt x="5207" y="16566"/>
                </a:moveTo>
                <a:cubicBezTo>
                  <a:pt x="5154" y="16566"/>
                  <a:pt x="5104" y="16504"/>
                  <a:pt x="5080" y="16399"/>
                </a:cubicBezTo>
                <a:cubicBezTo>
                  <a:pt x="5046" y="16253"/>
                  <a:pt x="5076" y="16079"/>
                  <a:pt x="5146" y="16012"/>
                </a:cubicBezTo>
                <a:lnTo>
                  <a:pt x="5705" y="15461"/>
                </a:lnTo>
                <a:cubicBezTo>
                  <a:pt x="5776" y="15390"/>
                  <a:pt x="5859" y="15452"/>
                  <a:pt x="5893" y="15597"/>
                </a:cubicBezTo>
                <a:cubicBezTo>
                  <a:pt x="5926" y="15743"/>
                  <a:pt x="5897" y="15917"/>
                  <a:pt x="5826" y="15986"/>
                </a:cubicBezTo>
                <a:lnTo>
                  <a:pt x="5267" y="16537"/>
                </a:lnTo>
                <a:cubicBezTo>
                  <a:pt x="5248" y="16556"/>
                  <a:pt x="5227" y="16566"/>
                  <a:pt x="5207" y="16566"/>
                </a:cubicBezTo>
                <a:close/>
                <a:moveTo>
                  <a:pt x="4088" y="17668"/>
                </a:moveTo>
                <a:cubicBezTo>
                  <a:pt x="4036" y="17668"/>
                  <a:pt x="3985" y="17606"/>
                  <a:pt x="3962" y="17501"/>
                </a:cubicBezTo>
                <a:cubicBezTo>
                  <a:pt x="3928" y="17355"/>
                  <a:pt x="3958" y="17181"/>
                  <a:pt x="4028" y="17115"/>
                </a:cubicBezTo>
                <a:lnTo>
                  <a:pt x="4587" y="16561"/>
                </a:lnTo>
                <a:cubicBezTo>
                  <a:pt x="4658" y="16494"/>
                  <a:pt x="4741" y="16554"/>
                  <a:pt x="4775" y="16699"/>
                </a:cubicBezTo>
                <a:cubicBezTo>
                  <a:pt x="4808" y="16845"/>
                  <a:pt x="4778" y="17019"/>
                  <a:pt x="4708" y="17088"/>
                </a:cubicBezTo>
                <a:lnTo>
                  <a:pt x="4149" y="17639"/>
                </a:lnTo>
                <a:cubicBezTo>
                  <a:pt x="4129" y="17658"/>
                  <a:pt x="4109" y="17668"/>
                  <a:pt x="4088" y="17668"/>
                </a:cubicBezTo>
                <a:close/>
                <a:moveTo>
                  <a:pt x="2971" y="18770"/>
                </a:moveTo>
                <a:cubicBezTo>
                  <a:pt x="2918" y="18770"/>
                  <a:pt x="2867" y="18708"/>
                  <a:pt x="2843" y="18603"/>
                </a:cubicBezTo>
                <a:cubicBezTo>
                  <a:pt x="2810" y="18460"/>
                  <a:pt x="2839" y="18284"/>
                  <a:pt x="2910" y="18214"/>
                </a:cubicBezTo>
                <a:lnTo>
                  <a:pt x="3469" y="17666"/>
                </a:lnTo>
                <a:cubicBezTo>
                  <a:pt x="3539" y="17594"/>
                  <a:pt x="3623" y="17658"/>
                  <a:pt x="3656" y="17802"/>
                </a:cubicBezTo>
                <a:cubicBezTo>
                  <a:pt x="3690" y="17947"/>
                  <a:pt x="3660" y="18121"/>
                  <a:pt x="3590" y="18190"/>
                </a:cubicBezTo>
                <a:lnTo>
                  <a:pt x="3031" y="18742"/>
                </a:lnTo>
                <a:cubicBezTo>
                  <a:pt x="3011" y="18761"/>
                  <a:pt x="2991" y="18770"/>
                  <a:pt x="2971" y="18770"/>
                </a:cubicBezTo>
                <a:close/>
                <a:moveTo>
                  <a:pt x="1852" y="19872"/>
                </a:moveTo>
                <a:cubicBezTo>
                  <a:pt x="1800" y="19872"/>
                  <a:pt x="1750" y="19810"/>
                  <a:pt x="1725" y="19706"/>
                </a:cubicBezTo>
                <a:cubicBezTo>
                  <a:pt x="1691" y="19560"/>
                  <a:pt x="1721" y="19386"/>
                  <a:pt x="1792" y="19319"/>
                </a:cubicBezTo>
                <a:lnTo>
                  <a:pt x="2351" y="18768"/>
                </a:lnTo>
                <a:cubicBezTo>
                  <a:pt x="2421" y="18696"/>
                  <a:pt x="2505" y="18758"/>
                  <a:pt x="2538" y="18904"/>
                </a:cubicBezTo>
                <a:cubicBezTo>
                  <a:pt x="2572" y="19049"/>
                  <a:pt x="2542" y="19223"/>
                  <a:pt x="2472" y="19293"/>
                </a:cubicBezTo>
                <a:lnTo>
                  <a:pt x="1913" y="19844"/>
                </a:lnTo>
                <a:cubicBezTo>
                  <a:pt x="1893" y="19863"/>
                  <a:pt x="1873" y="19872"/>
                  <a:pt x="1852" y="19872"/>
                </a:cubicBezTo>
                <a:close/>
                <a:moveTo>
                  <a:pt x="734" y="20975"/>
                </a:moveTo>
                <a:cubicBezTo>
                  <a:pt x="681" y="20975"/>
                  <a:pt x="631" y="20913"/>
                  <a:pt x="607" y="20810"/>
                </a:cubicBezTo>
                <a:cubicBezTo>
                  <a:pt x="573" y="20665"/>
                  <a:pt x="603" y="20490"/>
                  <a:pt x="673" y="20421"/>
                </a:cubicBezTo>
                <a:lnTo>
                  <a:pt x="1233" y="19868"/>
                </a:lnTo>
                <a:cubicBezTo>
                  <a:pt x="1303" y="19801"/>
                  <a:pt x="1387" y="19863"/>
                  <a:pt x="1420" y="20006"/>
                </a:cubicBezTo>
                <a:cubicBezTo>
                  <a:pt x="1453" y="20152"/>
                  <a:pt x="1423" y="20326"/>
                  <a:pt x="1354" y="20395"/>
                </a:cubicBezTo>
                <a:lnTo>
                  <a:pt x="794" y="20946"/>
                </a:lnTo>
                <a:cubicBezTo>
                  <a:pt x="775" y="20965"/>
                  <a:pt x="754" y="20975"/>
                  <a:pt x="734" y="20975"/>
                </a:cubicBezTo>
                <a:close/>
                <a:moveTo>
                  <a:pt x="141" y="21559"/>
                </a:moveTo>
                <a:cubicBezTo>
                  <a:pt x="88" y="21559"/>
                  <a:pt x="38" y="21499"/>
                  <a:pt x="14" y="21392"/>
                </a:cubicBezTo>
                <a:cubicBezTo>
                  <a:pt x="-20" y="21246"/>
                  <a:pt x="10" y="21073"/>
                  <a:pt x="80" y="21006"/>
                </a:cubicBezTo>
                <a:lnTo>
                  <a:pt x="114" y="20972"/>
                </a:lnTo>
                <a:cubicBezTo>
                  <a:pt x="185" y="20903"/>
                  <a:pt x="269" y="20963"/>
                  <a:pt x="302" y="21108"/>
                </a:cubicBezTo>
                <a:cubicBezTo>
                  <a:pt x="335" y="21254"/>
                  <a:pt x="306" y="21428"/>
                  <a:pt x="235" y="21497"/>
                </a:cubicBezTo>
                <a:lnTo>
                  <a:pt x="201" y="21533"/>
                </a:lnTo>
                <a:cubicBezTo>
                  <a:pt x="182" y="21549"/>
                  <a:pt x="161" y="21559"/>
                  <a:pt x="141" y="21559"/>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6" name="文本框 5">
            <a:extLst>
              <a:ext uri="{FF2B5EF4-FFF2-40B4-BE49-F238E27FC236}">
                <a16:creationId xmlns:a16="http://schemas.microsoft.com/office/drawing/2014/main" id="{F8768F6D-8E6C-DF7E-B0CE-3A42EB65988B}"/>
              </a:ext>
            </a:extLst>
          </p:cNvPr>
          <p:cNvSpPr txBox="1"/>
          <p:nvPr/>
        </p:nvSpPr>
        <p:spPr>
          <a:xfrm>
            <a:off x="3042163" y="763799"/>
            <a:ext cx="6174556" cy="369332"/>
          </a:xfrm>
          <a:prstGeom prst="rect">
            <a:avLst/>
          </a:prstGeom>
          <a:noFill/>
        </p:spPr>
        <p:txBody>
          <a:bodyPr wrap="square">
            <a:spAutoFit/>
          </a:bodyPr>
          <a:lstStyle/>
          <a:p>
            <a:pPr algn="ctr"/>
            <a:r>
              <a:rPr lang="en-US" altLang="zh-CN" sz="1800" b="1" spc="300" dirty="0">
                <a:solidFill>
                  <a:srgbClr val="61B5C0"/>
                </a:solidFill>
                <a:latin typeface="微软雅黑" pitchFamily="34" charset="-122"/>
                <a:ea typeface="微软雅黑" pitchFamily="34" charset="-122"/>
              </a:rPr>
              <a:t>TT</a:t>
            </a:r>
            <a:r>
              <a:rPr lang="zh-CN" altLang="en-US" sz="1800" b="1" spc="300" dirty="0">
                <a:solidFill>
                  <a:srgbClr val="61B5C0"/>
                </a:solidFill>
                <a:latin typeface="微软雅黑" pitchFamily="34" charset="-122"/>
                <a:ea typeface="微软雅黑" pitchFamily="34" charset="-122"/>
              </a:rPr>
              <a:t>电机参数表</a:t>
            </a:r>
          </a:p>
        </p:txBody>
      </p:sp>
      <p:pic>
        <p:nvPicPr>
          <p:cNvPr id="2050" name="Picture 2">
            <a:extLst>
              <a:ext uri="{FF2B5EF4-FFF2-40B4-BE49-F238E27FC236}">
                <a16:creationId xmlns:a16="http://schemas.microsoft.com/office/drawing/2014/main" id="{53B777B0-488F-176E-DAC7-258897CB78C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75963" y="1221205"/>
            <a:ext cx="5374097" cy="3626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6E95E9F2-A096-8948-7CA4-5ECC31F0A884}"/>
              </a:ext>
            </a:extLst>
          </p:cNvPr>
          <p:cNvPicPr>
            <a:picLocks noChangeAspect="1"/>
          </p:cNvPicPr>
          <p:nvPr/>
        </p:nvPicPr>
        <p:blipFill>
          <a:blip r:embed="rId5"/>
          <a:stretch>
            <a:fillRect/>
          </a:stretch>
        </p:blipFill>
        <p:spPr>
          <a:xfrm>
            <a:off x="1600956" y="4936146"/>
            <a:ext cx="8990087" cy="1761876"/>
          </a:xfrm>
          <a:prstGeom prst="rect">
            <a:avLst/>
          </a:prstGeom>
        </p:spPr>
      </p:pic>
    </p:spTree>
    <p:extLst>
      <p:ext uri="{BB962C8B-B14F-4D97-AF65-F5344CB8AC3E}">
        <p14:creationId xmlns:p14="http://schemas.microsoft.com/office/powerpoint/2010/main" val="2184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651" t="3819" r="2203" b="1245"/>
          <a:stretch>
            <a:fillRect/>
          </a:stretch>
        </p:blipFill>
        <p:spPr>
          <a:xfrm>
            <a:off x="3674" y="4968"/>
            <a:ext cx="12192000" cy="6858000"/>
          </a:xfrm>
          <a:prstGeom prst="rect">
            <a:avLst/>
          </a:prstGeom>
        </p:spPr>
      </p:pic>
      <p:pic>
        <p:nvPicPr>
          <p:cNvPr id="109" name="图片 108"/>
          <p:cNvPicPr>
            <a:picLocks noChangeAspect="1"/>
          </p:cNvPicPr>
          <p:nvPr/>
        </p:nvPicPr>
        <p:blipFill>
          <a:blip r:embed="rId3"/>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75" name="矩形 74"/>
          <p:cNvSpPr/>
          <p:nvPr/>
        </p:nvSpPr>
        <p:spPr>
          <a:xfrm>
            <a:off x="5311173" y="219906"/>
            <a:ext cx="1569660" cy="461665"/>
          </a:xfrm>
          <a:prstGeom prst="rect">
            <a:avLst/>
          </a:prstGeom>
        </p:spPr>
        <p:txBody>
          <a:bodyPr wrap="none">
            <a:spAutoFit/>
          </a:bodyPr>
          <a:lstStyle/>
          <a:p>
            <a:pPr algn="ctr"/>
            <a:r>
              <a:rPr lang="zh-CN" altLang="en-US" sz="2400" b="1" spc="300" dirty="0">
                <a:solidFill>
                  <a:srgbClr val="61B5C0"/>
                </a:solidFill>
                <a:latin typeface="微软雅黑" pitchFamily="34" charset="-122"/>
                <a:ea typeface="微软雅黑" pitchFamily="34" charset="-122"/>
              </a:rPr>
              <a:t>设计内容</a:t>
            </a:r>
          </a:p>
        </p:txBody>
      </p:sp>
      <p:sp>
        <p:nvSpPr>
          <p:cNvPr id="150" name="Freeform 57"/>
          <p:cNvSpPr>
            <a:spLocks noChangeArrowheads="1"/>
          </p:cNvSpPr>
          <p:nvPr/>
        </p:nvSpPr>
        <p:spPr bwMode="auto">
          <a:xfrm>
            <a:off x="7984401" y="4163721"/>
            <a:ext cx="337997" cy="296056"/>
          </a:xfrm>
          <a:custGeom>
            <a:avLst/>
            <a:gdLst>
              <a:gd name="T0" fmla="*/ 212060 w 602"/>
              <a:gd name="T1" fmla="*/ 103681 h 531"/>
              <a:gd name="T2" fmla="*/ 112352 w 602"/>
              <a:gd name="T3" fmla="*/ 144579 h 531"/>
              <a:gd name="T4" fmla="*/ 112352 w 602"/>
              <a:gd name="T5" fmla="*/ 144579 h 531"/>
              <a:gd name="T6" fmla="*/ 109823 w 602"/>
              <a:gd name="T7" fmla="*/ 147090 h 531"/>
              <a:gd name="T8" fmla="*/ 104766 w 602"/>
              <a:gd name="T9" fmla="*/ 144579 h 531"/>
              <a:gd name="T10" fmla="*/ 104766 w 602"/>
              <a:gd name="T11" fmla="*/ 144579 h 531"/>
              <a:gd name="T12" fmla="*/ 5419 w 602"/>
              <a:gd name="T13" fmla="*/ 103681 h 531"/>
              <a:gd name="T14" fmla="*/ 10477 w 602"/>
              <a:gd name="T15" fmla="*/ 86102 h 531"/>
              <a:gd name="T16" fmla="*/ 15534 w 602"/>
              <a:gd name="T17" fmla="*/ 86102 h 531"/>
              <a:gd name="T18" fmla="*/ 15534 w 602"/>
              <a:gd name="T19" fmla="*/ 86102 h 531"/>
              <a:gd name="T20" fmla="*/ 204474 w 602"/>
              <a:gd name="T21" fmla="*/ 86102 h 531"/>
              <a:gd name="T22" fmla="*/ 204474 w 602"/>
              <a:gd name="T23" fmla="*/ 86102 h 531"/>
              <a:gd name="T24" fmla="*/ 207002 w 602"/>
              <a:gd name="T25" fmla="*/ 86102 h 531"/>
              <a:gd name="T26" fmla="*/ 212060 w 602"/>
              <a:gd name="T27" fmla="*/ 103681 h 531"/>
              <a:gd name="T28" fmla="*/ 212060 w 602"/>
              <a:gd name="T29" fmla="*/ 60630 h 531"/>
              <a:gd name="T30" fmla="*/ 112352 w 602"/>
              <a:gd name="T31" fmla="*/ 101169 h 531"/>
              <a:gd name="T32" fmla="*/ 112352 w 602"/>
              <a:gd name="T33" fmla="*/ 101169 h 531"/>
              <a:gd name="T34" fmla="*/ 109823 w 602"/>
              <a:gd name="T35" fmla="*/ 101169 h 531"/>
              <a:gd name="T36" fmla="*/ 104766 w 602"/>
              <a:gd name="T37" fmla="*/ 101169 h 531"/>
              <a:gd name="T38" fmla="*/ 104766 w 602"/>
              <a:gd name="T39" fmla="*/ 101169 h 531"/>
              <a:gd name="T40" fmla="*/ 5419 w 602"/>
              <a:gd name="T41" fmla="*/ 60630 h 531"/>
              <a:gd name="T42" fmla="*/ 5419 w 602"/>
              <a:gd name="T43" fmla="*/ 43051 h 531"/>
              <a:gd name="T44" fmla="*/ 104766 w 602"/>
              <a:gd name="T45" fmla="*/ 2511 h 531"/>
              <a:gd name="T46" fmla="*/ 104766 w 602"/>
              <a:gd name="T47" fmla="*/ 2511 h 531"/>
              <a:gd name="T48" fmla="*/ 109823 w 602"/>
              <a:gd name="T49" fmla="*/ 0 h 531"/>
              <a:gd name="T50" fmla="*/ 112352 w 602"/>
              <a:gd name="T51" fmla="*/ 2511 h 531"/>
              <a:gd name="T52" fmla="*/ 112352 w 602"/>
              <a:gd name="T53" fmla="*/ 2511 h 531"/>
              <a:gd name="T54" fmla="*/ 212060 w 602"/>
              <a:gd name="T55" fmla="*/ 43051 h 531"/>
              <a:gd name="T56" fmla="*/ 212060 w 602"/>
              <a:gd name="T57" fmla="*/ 60630 h 531"/>
              <a:gd name="T58" fmla="*/ 10477 w 602"/>
              <a:gd name="T59" fmla="*/ 129153 h 531"/>
              <a:gd name="T60" fmla="*/ 15534 w 602"/>
              <a:gd name="T61" fmla="*/ 129153 h 531"/>
              <a:gd name="T62" fmla="*/ 15534 w 602"/>
              <a:gd name="T63" fmla="*/ 129153 h 531"/>
              <a:gd name="T64" fmla="*/ 204474 w 602"/>
              <a:gd name="T65" fmla="*/ 129153 h 531"/>
              <a:gd name="T66" fmla="*/ 204474 w 602"/>
              <a:gd name="T67" fmla="*/ 129153 h 531"/>
              <a:gd name="T68" fmla="*/ 207002 w 602"/>
              <a:gd name="T69" fmla="*/ 129153 h 531"/>
              <a:gd name="T70" fmla="*/ 212060 w 602"/>
              <a:gd name="T71" fmla="*/ 149602 h 531"/>
              <a:gd name="T72" fmla="*/ 112352 w 602"/>
              <a:gd name="T73" fmla="*/ 190141 h 531"/>
              <a:gd name="T74" fmla="*/ 112352 w 602"/>
              <a:gd name="T75" fmla="*/ 190141 h 531"/>
              <a:gd name="T76" fmla="*/ 109823 w 602"/>
              <a:gd name="T77" fmla="*/ 190141 h 531"/>
              <a:gd name="T78" fmla="*/ 104766 w 602"/>
              <a:gd name="T79" fmla="*/ 190141 h 531"/>
              <a:gd name="T80" fmla="*/ 104766 w 602"/>
              <a:gd name="T81" fmla="*/ 190141 h 531"/>
              <a:gd name="T82" fmla="*/ 5419 w 602"/>
              <a:gd name="T83" fmla="*/ 149602 h 531"/>
              <a:gd name="T84" fmla="*/ 10477 w 602"/>
              <a:gd name="T85" fmla="*/ 129153 h 5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31">
                <a:moveTo>
                  <a:pt x="587" y="289"/>
                </a:moveTo>
                <a:lnTo>
                  <a:pt x="587" y="289"/>
                </a:lnTo>
                <a:cubicBezTo>
                  <a:pt x="311" y="403"/>
                  <a:pt x="311" y="403"/>
                  <a:pt x="311" y="403"/>
                </a:cubicBezTo>
                <a:cubicBezTo>
                  <a:pt x="311" y="410"/>
                  <a:pt x="304" y="410"/>
                  <a:pt x="304" y="410"/>
                </a:cubicBezTo>
                <a:cubicBezTo>
                  <a:pt x="297" y="410"/>
                  <a:pt x="297" y="410"/>
                  <a:pt x="290" y="403"/>
                </a:cubicBezTo>
                <a:cubicBezTo>
                  <a:pt x="15" y="289"/>
                  <a:pt x="15" y="289"/>
                  <a:pt x="15" y="289"/>
                </a:cubicBezTo>
                <a:cubicBezTo>
                  <a:pt x="7" y="289"/>
                  <a:pt x="0" y="275"/>
                  <a:pt x="0" y="268"/>
                </a:cubicBezTo>
                <a:cubicBezTo>
                  <a:pt x="0" y="247"/>
                  <a:pt x="15" y="240"/>
                  <a:pt x="29" y="240"/>
                </a:cubicBezTo>
                <a:cubicBezTo>
                  <a:pt x="36" y="240"/>
                  <a:pt x="36" y="240"/>
                  <a:pt x="43" y="240"/>
                </a:cubicBezTo>
                <a:cubicBezTo>
                  <a:pt x="304" y="346"/>
                  <a:pt x="304" y="346"/>
                  <a:pt x="304" y="346"/>
                </a:cubicBezTo>
                <a:cubicBezTo>
                  <a:pt x="566" y="240"/>
                  <a:pt x="566" y="240"/>
                  <a:pt x="566" y="240"/>
                </a:cubicBezTo>
                <a:lnTo>
                  <a:pt x="573" y="240"/>
                </a:lnTo>
                <a:cubicBezTo>
                  <a:pt x="594" y="240"/>
                  <a:pt x="601" y="247"/>
                  <a:pt x="601" y="268"/>
                </a:cubicBezTo>
                <a:cubicBezTo>
                  <a:pt x="601" y="275"/>
                  <a:pt x="594" y="289"/>
                  <a:pt x="587" y="289"/>
                </a:cubicBezTo>
                <a:close/>
                <a:moveTo>
                  <a:pt x="587" y="169"/>
                </a:moveTo>
                <a:lnTo>
                  <a:pt x="587" y="169"/>
                </a:lnTo>
                <a:cubicBezTo>
                  <a:pt x="311" y="282"/>
                  <a:pt x="311" y="282"/>
                  <a:pt x="311" y="282"/>
                </a:cubicBezTo>
                <a:lnTo>
                  <a:pt x="304" y="282"/>
                </a:lnTo>
                <a:cubicBezTo>
                  <a:pt x="297" y="282"/>
                  <a:pt x="297" y="282"/>
                  <a:pt x="290" y="282"/>
                </a:cubicBezTo>
                <a:cubicBezTo>
                  <a:pt x="15" y="169"/>
                  <a:pt x="15" y="169"/>
                  <a:pt x="15" y="169"/>
                </a:cubicBezTo>
                <a:cubicBezTo>
                  <a:pt x="7" y="162"/>
                  <a:pt x="0" y="155"/>
                  <a:pt x="0" y="141"/>
                </a:cubicBezTo>
                <a:cubicBezTo>
                  <a:pt x="0" y="134"/>
                  <a:pt x="7" y="120"/>
                  <a:pt x="15" y="120"/>
                </a:cubicBezTo>
                <a:cubicBezTo>
                  <a:pt x="290" y="7"/>
                  <a:pt x="290" y="7"/>
                  <a:pt x="290" y="7"/>
                </a:cubicBezTo>
                <a:cubicBezTo>
                  <a:pt x="297" y="0"/>
                  <a:pt x="297" y="0"/>
                  <a:pt x="304" y="0"/>
                </a:cubicBezTo>
                <a:cubicBezTo>
                  <a:pt x="304" y="0"/>
                  <a:pt x="311" y="0"/>
                  <a:pt x="311" y="7"/>
                </a:cubicBezTo>
                <a:cubicBezTo>
                  <a:pt x="587" y="120"/>
                  <a:pt x="587" y="120"/>
                  <a:pt x="587" y="120"/>
                </a:cubicBezTo>
                <a:cubicBezTo>
                  <a:pt x="594" y="120"/>
                  <a:pt x="601" y="134"/>
                  <a:pt x="601" y="141"/>
                </a:cubicBezTo>
                <a:cubicBezTo>
                  <a:pt x="601" y="155"/>
                  <a:pt x="594" y="162"/>
                  <a:pt x="587" y="169"/>
                </a:cubicBezTo>
                <a:close/>
                <a:moveTo>
                  <a:pt x="29" y="360"/>
                </a:moveTo>
                <a:lnTo>
                  <a:pt x="29" y="360"/>
                </a:lnTo>
                <a:cubicBezTo>
                  <a:pt x="36" y="360"/>
                  <a:pt x="36" y="360"/>
                  <a:pt x="43" y="360"/>
                </a:cubicBezTo>
                <a:cubicBezTo>
                  <a:pt x="304" y="473"/>
                  <a:pt x="304" y="473"/>
                  <a:pt x="304" y="473"/>
                </a:cubicBezTo>
                <a:cubicBezTo>
                  <a:pt x="566" y="360"/>
                  <a:pt x="566" y="360"/>
                  <a:pt x="566" y="360"/>
                </a:cubicBezTo>
                <a:lnTo>
                  <a:pt x="573" y="360"/>
                </a:lnTo>
                <a:cubicBezTo>
                  <a:pt x="594" y="360"/>
                  <a:pt x="601" y="374"/>
                  <a:pt x="601" y="388"/>
                </a:cubicBezTo>
                <a:cubicBezTo>
                  <a:pt x="601" y="403"/>
                  <a:pt x="594" y="410"/>
                  <a:pt x="587" y="417"/>
                </a:cubicBezTo>
                <a:cubicBezTo>
                  <a:pt x="311" y="530"/>
                  <a:pt x="311" y="530"/>
                  <a:pt x="311" y="530"/>
                </a:cubicBezTo>
                <a:lnTo>
                  <a:pt x="304" y="530"/>
                </a:lnTo>
                <a:cubicBezTo>
                  <a:pt x="297" y="530"/>
                  <a:pt x="297" y="530"/>
                  <a:pt x="290" y="530"/>
                </a:cubicBezTo>
                <a:cubicBezTo>
                  <a:pt x="15" y="417"/>
                  <a:pt x="15" y="417"/>
                  <a:pt x="15" y="417"/>
                </a:cubicBezTo>
                <a:cubicBezTo>
                  <a:pt x="7" y="410"/>
                  <a:pt x="0" y="403"/>
                  <a:pt x="0" y="388"/>
                </a:cubicBezTo>
                <a:cubicBezTo>
                  <a:pt x="0" y="374"/>
                  <a:pt x="15" y="360"/>
                  <a:pt x="29" y="360"/>
                </a:cubicBezTo>
                <a:close/>
              </a:path>
            </a:pathLst>
          </a:custGeom>
          <a:solidFill>
            <a:schemeClr val="bg1"/>
          </a:solidFill>
          <a:ln>
            <a:noFill/>
          </a:ln>
          <a:effectLst/>
        </p:spPr>
        <p:txBody>
          <a:bodyPr wrap="none" anchor="ctr"/>
          <a:lstStyle/>
          <a:p>
            <a:endParaRPr lang="en-US">
              <a:cs typeface="+mn-ea"/>
              <a:sym typeface="+mn-lt"/>
            </a:endParaRPr>
          </a:p>
        </p:txBody>
      </p:sp>
      <p:sp>
        <p:nvSpPr>
          <p:cNvPr id="153" name="Freeform 112"/>
          <p:cNvSpPr>
            <a:spLocks noChangeArrowheads="1"/>
          </p:cNvSpPr>
          <p:nvPr/>
        </p:nvSpPr>
        <p:spPr bwMode="auto">
          <a:xfrm>
            <a:off x="5928234" y="4168655"/>
            <a:ext cx="335530" cy="286188"/>
          </a:xfrm>
          <a:custGeom>
            <a:avLst/>
            <a:gdLst>
              <a:gd name="T0" fmla="*/ 172426 w 601"/>
              <a:gd name="T1" fmla="*/ 114823 h 510"/>
              <a:gd name="T2" fmla="*/ 172426 w 601"/>
              <a:gd name="T3" fmla="*/ 28164 h 510"/>
              <a:gd name="T4" fmla="*/ 172426 w 601"/>
              <a:gd name="T5" fmla="*/ 114823 h 510"/>
              <a:gd name="T6" fmla="*/ 192902 w 601"/>
              <a:gd name="T7" fmla="*/ 61383 h 510"/>
              <a:gd name="T8" fmla="*/ 182844 w 601"/>
              <a:gd name="T9" fmla="*/ 50912 h 510"/>
              <a:gd name="T10" fmla="*/ 162368 w 601"/>
              <a:gd name="T11" fmla="*/ 50912 h 510"/>
              <a:gd name="T12" fmla="*/ 152310 w 601"/>
              <a:gd name="T13" fmla="*/ 61383 h 510"/>
              <a:gd name="T14" fmla="*/ 152310 w 601"/>
              <a:gd name="T15" fmla="*/ 81604 h 510"/>
              <a:gd name="T16" fmla="*/ 162368 w 601"/>
              <a:gd name="T17" fmla="*/ 91714 h 510"/>
              <a:gd name="T18" fmla="*/ 182844 w 601"/>
              <a:gd name="T19" fmla="*/ 91714 h 510"/>
              <a:gd name="T20" fmla="*/ 192902 w 601"/>
              <a:gd name="T21" fmla="*/ 81604 h 510"/>
              <a:gd name="T22" fmla="*/ 192902 w 601"/>
              <a:gd name="T23" fmla="*/ 61383 h 510"/>
              <a:gd name="T24" fmla="*/ 129320 w 601"/>
              <a:gd name="T25" fmla="*/ 35747 h 510"/>
              <a:gd name="T26" fmla="*/ 119261 w 601"/>
              <a:gd name="T27" fmla="*/ 15165 h 510"/>
              <a:gd name="T28" fmla="*/ 126805 w 601"/>
              <a:gd name="T29" fmla="*/ 0 h 510"/>
              <a:gd name="T30" fmla="*/ 136863 w 601"/>
              <a:gd name="T31" fmla="*/ 5055 h 510"/>
              <a:gd name="T32" fmla="*/ 129320 w 601"/>
              <a:gd name="T33" fmla="*/ 35747 h 510"/>
              <a:gd name="T34" fmla="*/ 96271 w 601"/>
              <a:gd name="T35" fmla="*/ 15165 h 510"/>
              <a:gd name="T36" fmla="*/ 50650 w 601"/>
              <a:gd name="T37" fmla="*/ 58856 h 510"/>
              <a:gd name="T38" fmla="*/ 78669 w 601"/>
              <a:gd name="T39" fmla="*/ 5055 h 510"/>
              <a:gd name="T40" fmla="*/ 96271 w 601"/>
              <a:gd name="T41" fmla="*/ 10110 h 510"/>
              <a:gd name="T42" fmla="*/ 81184 w 601"/>
              <a:gd name="T43" fmla="*/ 68966 h 510"/>
              <a:gd name="T44" fmla="*/ 116747 w 601"/>
              <a:gd name="T45" fmla="*/ 68966 h 510"/>
              <a:gd name="T46" fmla="*/ 136863 w 601"/>
              <a:gd name="T47" fmla="*/ 114823 h 510"/>
              <a:gd name="T48" fmla="*/ 147281 w 601"/>
              <a:gd name="T49" fmla="*/ 163207 h 510"/>
              <a:gd name="T50" fmla="*/ 157339 w 601"/>
              <a:gd name="T51" fmla="*/ 124933 h 510"/>
              <a:gd name="T52" fmla="*/ 187873 w 601"/>
              <a:gd name="T53" fmla="*/ 122406 h 510"/>
              <a:gd name="T54" fmla="*/ 174941 w 601"/>
              <a:gd name="T55" fmla="*/ 176206 h 510"/>
              <a:gd name="T56" fmla="*/ 164883 w 601"/>
              <a:gd name="T57" fmla="*/ 183789 h 510"/>
              <a:gd name="T58" fmla="*/ 159853 w 601"/>
              <a:gd name="T59" fmla="*/ 183789 h 510"/>
              <a:gd name="T60" fmla="*/ 50650 w 601"/>
              <a:gd name="T61" fmla="*/ 183789 h 510"/>
              <a:gd name="T62" fmla="*/ 50650 w 601"/>
              <a:gd name="T63" fmla="*/ 183789 h 510"/>
              <a:gd name="T64" fmla="*/ 40592 w 601"/>
              <a:gd name="T65" fmla="*/ 176206 h 510"/>
              <a:gd name="T66" fmla="*/ 10058 w 601"/>
              <a:gd name="T67" fmla="*/ 89186 h 510"/>
              <a:gd name="T68" fmla="*/ 10058 w 601"/>
              <a:gd name="T69" fmla="*/ 68966 h 510"/>
              <a:gd name="T70" fmla="*/ 81184 w 601"/>
              <a:gd name="T71" fmla="*/ 68966 h 510"/>
              <a:gd name="T72" fmla="*/ 96271 w 601"/>
              <a:gd name="T73" fmla="*/ 153097 h 510"/>
              <a:gd name="T74" fmla="*/ 116747 w 601"/>
              <a:gd name="T75" fmla="*/ 153097 h 510"/>
              <a:gd name="T76" fmla="*/ 106689 w 601"/>
              <a:gd name="T77" fmla="*/ 89186 h 510"/>
              <a:gd name="T78" fmla="*/ 96271 w 601"/>
              <a:gd name="T79" fmla="*/ 153097 h 510"/>
              <a:gd name="T80" fmla="*/ 76155 w 601"/>
              <a:gd name="T81" fmla="*/ 99658 h 510"/>
              <a:gd name="T82" fmla="*/ 55679 w 601"/>
              <a:gd name="T83" fmla="*/ 99658 h 510"/>
              <a:gd name="T84" fmla="*/ 65737 w 601"/>
              <a:gd name="T85" fmla="*/ 163207 h 510"/>
              <a:gd name="T86" fmla="*/ 76155 w 601"/>
              <a:gd name="T87" fmla="*/ 99658 h 5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01" h="510">
                <a:moveTo>
                  <a:pt x="480" y="318"/>
                </a:moveTo>
                <a:lnTo>
                  <a:pt x="480" y="318"/>
                </a:lnTo>
                <a:cubicBezTo>
                  <a:pt x="410" y="318"/>
                  <a:pt x="353" y="269"/>
                  <a:pt x="353" y="198"/>
                </a:cubicBezTo>
                <a:cubicBezTo>
                  <a:pt x="353" y="127"/>
                  <a:pt x="410" y="78"/>
                  <a:pt x="480" y="78"/>
                </a:cubicBezTo>
                <a:cubicBezTo>
                  <a:pt x="544" y="78"/>
                  <a:pt x="600" y="127"/>
                  <a:pt x="600" y="198"/>
                </a:cubicBezTo>
                <a:cubicBezTo>
                  <a:pt x="600" y="269"/>
                  <a:pt x="544" y="318"/>
                  <a:pt x="480" y="318"/>
                </a:cubicBezTo>
                <a:close/>
                <a:moveTo>
                  <a:pt x="537" y="170"/>
                </a:moveTo>
                <a:lnTo>
                  <a:pt x="537" y="170"/>
                </a:lnTo>
                <a:cubicBezTo>
                  <a:pt x="509" y="170"/>
                  <a:pt x="509" y="170"/>
                  <a:pt x="509" y="170"/>
                </a:cubicBezTo>
                <a:cubicBezTo>
                  <a:pt x="509" y="141"/>
                  <a:pt x="509" y="141"/>
                  <a:pt x="509" y="141"/>
                </a:cubicBezTo>
                <a:cubicBezTo>
                  <a:pt x="509" y="127"/>
                  <a:pt x="494" y="113"/>
                  <a:pt x="480" y="113"/>
                </a:cubicBezTo>
                <a:cubicBezTo>
                  <a:pt x="459" y="113"/>
                  <a:pt x="452" y="127"/>
                  <a:pt x="452" y="141"/>
                </a:cubicBezTo>
                <a:cubicBezTo>
                  <a:pt x="452" y="170"/>
                  <a:pt x="452" y="170"/>
                  <a:pt x="452" y="170"/>
                </a:cubicBezTo>
                <a:cubicBezTo>
                  <a:pt x="424" y="170"/>
                  <a:pt x="424" y="170"/>
                  <a:pt x="424" y="170"/>
                </a:cubicBezTo>
                <a:cubicBezTo>
                  <a:pt x="403" y="170"/>
                  <a:pt x="396" y="184"/>
                  <a:pt x="396" y="198"/>
                </a:cubicBezTo>
                <a:cubicBezTo>
                  <a:pt x="396" y="212"/>
                  <a:pt x="403" y="226"/>
                  <a:pt x="424" y="226"/>
                </a:cubicBezTo>
                <a:cubicBezTo>
                  <a:pt x="452" y="226"/>
                  <a:pt x="452" y="226"/>
                  <a:pt x="452" y="226"/>
                </a:cubicBezTo>
                <a:cubicBezTo>
                  <a:pt x="452" y="254"/>
                  <a:pt x="452" y="254"/>
                  <a:pt x="452" y="254"/>
                </a:cubicBezTo>
                <a:cubicBezTo>
                  <a:pt x="452" y="269"/>
                  <a:pt x="459" y="283"/>
                  <a:pt x="480" y="283"/>
                </a:cubicBezTo>
                <a:cubicBezTo>
                  <a:pt x="494" y="283"/>
                  <a:pt x="509" y="269"/>
                  <a:pt x="509" y="254"/>
                </a:cubicBezTo>
                <a:cubicBezTo>
                  <a:pt x="509" y="226"/>
                  <a:pt x="509" y="226"/>
                  <a:pt x="509" y="226"/>
                </a:cubicBezTo>
                <a:cubicBezTo>
                  <a:pt x="537" y="226"/>
                  <a:pt x="537" y="226"/>
                  <a:pt x="537" y="226"/>
                </a:cubicBezTo>
                <a:cubicBezTo>
                  <a:pt x="551" y="226"/>
                  <a:pt x="565" y="212"/>
                  <a:pt x="565" y="198"/>
                </a:cubicBezTo>
                <a:cubicBezTo>
                  <a:pt x="565" y="184"/>
                  <a:pt x="551" y="170"/>
                  <a:pt x="537" y="170"/>
                </a:cubicBezTo>
                <a:close/>
                <a:moveTo>
                  <a:pt x="360" y="99"/>
                </a:moveTo>
                <a:lnTo>
                  <a:pt x="360" y="99"/>
                </a:lnTo>
                <a:cubicBezTo>
                  <a:pt x="332" y="42"/>
                  <a:pt x="332" y="42"/>
                  <a:pt x="332" y="42"/>
                </a:cubicBezTo>
                <a:cubicBezTo>
                  <a:pt x="332" y="35"/>
                  <a:pt x="325" y="35"/>
                  <a:pt x="325" y="28"/>
                </a:cubicBezTo>
                <a:cubicBezTo>
                  <a:pt x="325" y="14"/>
                  <a:pt x="339" y="0"/>
                  <a:pt x="353" y="0"/>
                </a:cubicBezTo>
                <a:cubicBezTo>
                  <a:pt x="367" y="0"/>
                  <a:pt x="374" y="7"/>
                  <a:pt x="381" y="14"/>
                </a:cubicBezTo>
                <a:cubicBezTo>
                  <a:pt x="410" y="63"/>
                  <a:pt x="410" y="63"/>
                  <a:pt x="410" y="63"/>
                </a:cubicBezTo>
                <a:cubicBezTo>
                  <a:pt x="389" y="71"/>
                  <a:pt x="374" y="85"/>
                  <a:pt x="360" y="99"/>
                </a:cubicBezTo>
                <a:close/>
                <a:moveTo>
                  <a:pt x="268" y="42"/>
                </a:moveTo>
                <a:lnTo>
                  <a:pt x="268" y="42"/>
                </a:lnTo>
                <a:cubicBezTo>
                  <a:pt x="205" y="163"/>
                  <a:pt x="205" y="163"/>
                  <a:pt x="205" y="163"/>
                </a:cubicBezTo>
                <a:cubicBezTo>
                  <a:pt x="141" y="163"/>
                  <a:pt x="141" y="163"/>
                  <a:pt x="141" y="163"/>
                </a:cubicBezTo>
                <a:cubicBezTo>
                  <a:pt x="219" y="14"/>
                  <a:pt x="219" y="14"/>
                  <a:pt x="219" y="14"/>
                </a:cubicBezTo>
                <a:cubicBezTo>
                  <a:pt x="219" y="7"/>
                  <a:pt x="233" y="0"/>
                  <a:pt x="240" y="0"/>
                </a:cubicBezTo>
                <a:cubicBezTo>
                  <a:pt x="261" y="0"/>
                  <a:pt x="268" y="14"/>
                  <a:pt x="268" y="28"/>
                </a:cubicBezTo>
                <a:cubicBezTo>
                  <a:pt x="268" y="35"/>
                  <a:pt x="268" y="35"/>
                  <a:pt x="268" y="42"/>
                </a:cubicBezTo>
                <a:close/>
                <a:moveTo>
                  <a:pt x="226" y="191"/>
                </a:moveTo>
                <a:lnTo>
                  <a:pt x="226" y="191"/>
                </a:lnTo>
                <a:cubicBezTo>
                  <a:pt x="325" y="191"/>
                  <a:pt x="325" y="191"/>
                  <a:pt x="325" y="191"/>
                </a:cubicBezTo>
                <a:lnTo>
                  <a:pt x="325" y="198"/>
                </a:lnTo>
                <a:cubicBezTo>
                  <a:pt x="325" y="247"/>
                  <a:pt x="346" y="290"/>
                  <a:pt x="381" y="318"/>
                </a:cubicBezTo>
                <a:cubicBezTo>
                  <a:pt x="381" y="424"/>
                  <a:pt x="381" y="424"/>
                  <a:pt x="381" y="424"/>
                </a:cubicBezTo>
                <a:cubicBezTo>
                  <a:pt x="381" y="438"/>
                  <a:pt x="396" y="452"/>
                  <a:pt x="410" y="452"/>
                </a:cubicBezTo>
                <a:cubicBezTo>
                  <a:pt x="431" y="452"/>
                  <a:pt x="438" y="438"/>
                  <a:pt x="438" y="424"/>
                </a:cubicBezTo>
                <a:cubicBezTo>
                  <a:pt x="438" y="346"/>
                  <a:pt x="438" y="346"/>
                  <a:pt x="438" y="346"/>
                </a:cubicBezTo>
                <a:cubicBezTo>
                  <a:pt x="452" y="346"/>
                  <a:pt x="466" y="346"/>
                  <a:pt x="480" y="346"/>
                </a:cubicBezTo>
                <a:cubicBezTo>
                  <a:pt x="494" y="346"/>
                  <a:pt x="509" y="346"/>
                  <a:pt x="523" y="339"/>
                </a:cubicBezTo>
                <a:cubicBezTo>
                  <a:pt x="487" y="488"/>
                  <a:pt x="487" y="488"/>
                  <a:pt x="487" y="488"/>
                </a:cubicBezTo>
                <a:cubicBezTo>
                  <a:pt x="480" y="502"/>
                  <a:pt x="473" y="509"/>
                  <a:pt x="459" y="509"/>
                </a:cubicBezTo>
                <a:cubicBezTo>
                  <a:pt x="452" y="509"/>
                  <a:pt x="452" y="509"/>
                  <a:pt x="452" y="509"/>
                </a:cubicBezTo>
                <a:cubicBezTo>
                  <a:pt x="445" y="509"/>
                  <a:pt x="445" y="509"/>
                  <a:pt x="445" y="509"/>
                </a:cubicBezTo>
                <a:cubicBezTo>
                  <a:pt x="141" y="509"/>
                  <a:pt x="141" y="509"/>
                  <a:pt x="141" y="509"/>
                </a:cubicBezTo>
                <a:cubicBezTo>
                  <a:pt x="127" y="509"/>
                  <a:pt x="113" y="502"/>
                  <a:pt x="113" y="488"/>
                </a:cubicBezTo>
                <a:cubicBezTo>
                  <a:pt x="49" y="247"/>
                  <a:pt x="49" y="247"/>
                  <a:pt x="49" y="247"/>
                </a:cubicBezTo>
                <a:cubicBezTo>
                  <a:pt x="28" y="247"/>
                  <a:pt x="28" y="247"/>
                  <a:pt x="28" y="247"/>
                </a:cubicBezTo>
                <a:cubicBezTo>
                  <a:pt x="7" y="247"/>
                  <a:pt x="0" y="233"/>
                  <a:pt x="0" y="219"/>
                </a:cubicBezTo>
                <a:cubicBezTo>
                  <a:pt x="0" y="198"/>
                  <a:pt x="7" y="191"/>
                  <a:pt x="28" y="191"/>
                </a:cubicBezTo>
                <a:cubicBezTo>
                  <a:pt x="134" y="191"/>
                  <a:pt x="134" y="191"/>
                  <a:pt x="134" y="191"/>
                </a:cubicBezTo>
                <a:cubicBezTo>
                  <a:pt x="226" y="191"/>
                  <a:pt x="226" y="191"/>
                  <a:pt x="226" y="191"/>
                </a:cubicBezTo>
                <a:close/>
                <a:moveTo>
                  <a:pt x="268" y="424"/>
                </a:moveTo>
                <a:lnTo>
                  <a:pt x="268" y="424"/>
                </a:lnTo>
                <a:cubicBezTo>
                  <a:pt x="268" y="438"/>
                  <a:pt x="283" y="452"/>
                  <a:pt x="297" y="452"/>
                </a:cubicBezTo>
                <a:cubicBezTo>
                  <a:pt x="318" y="452"/>
                  <a:pt x="325" y="438"/>
                  <a:pt x="325" y="424"/>
                </a:cubicBezTo>
                <a:cubicBezTo>
                  <a:pt x="325" y="276"/>
                  <a:pt x="325" y="276"/>
                  <a:pt x="325" y="276"/>
                </a:cubicBezTo>
                <a:cubicBezTo>
                  <a:pt x="325" y="254"/>
                  <a:pt x="318" y="247"/>
                  <a:pt x="297" y="247"/>
                </a:cubicBezTo>
                <a:cubicBezTo>
                  <a:pt x="283" y="247"/>
                  <a:pt x="268" y="254"/>
                  <a:pt x="268" y="276"/>
                </a:cubicBezTo>
                <a:lnTo>
                  <a:pt x="268" y="424"/>
                </a:lnTo>
                <a:close/>
                <a:moveTo>
                  <a:pt x="212" y="276"/>
                </a:moveTo>
                <a:lnTo>
                  <a:pt x="212" y="276"/>
                </a:lnTo>
                <a:cubicBezTo>
                  <a:pt x="212" y="254"/>
                  <a:pt x="205" y="247"/>
                  <a:pt x="183" y="247"/>
                </a:cubicBezTo>
                <a:cubicBezTo>
                  <a:pt x="169" y="247"/>
                  <a:pt x="155" y="254"/>
                  <a:pt x="155" y="276"/>
                </a:cubicBezTo>
                <a:cubicBezTo>
                  <a:pt x="155" y="424"/>
                  <a:pt x="155" y="424"/>
                  <a:pt x="155" y="424"/>
                </a:cubicBezTo>
                <a:cubicBezTo>
                  <a:pt x="155" y="438"/>
                  <a:pt x="169" y="452"/>
                  <a:pt x="183" y="452"/>
                </a:cubicBezTo>
                <a:cubicBezTo>
                  <a:pt x="205" y="452"/>
                  <a:pt x="212" y="438"/>
                  <a:pt x="212" y="424"/>
                </a:cubicBezTo>
                <a:lnTo>
                  <a:pt x="212" y="276"/>
                </a:lnTo>
                <a:close/>
              </a:path>
            </a:pathLst>
          </a:custGeom>
          <a:solidFill>
            <a:schemeClr val="bg1"/>
          </a:solidFill>
          <a:ln>
            <a:noFill/>
          </a:ln>
          <a:effectLst/>
        </p:spPr>
        <p:txBody>
          <a:bodyPr wrap="none" anchor="ctr"/>
          <a:lstStyle/>
          <a:p>
            <a:endParaRPr lang="en-US">
              <a:cs typeface="+mn-ea"/>
              <a:sym typeface="+mn-lt"/>
            </a:endParaRPr>
          </a:p>
        </p:txBody>
      </p:sp>
      <p:sp>
        <p:nvSpPr>
          <p:cNvPr id="154" name="Freeform 143"/>
          <p:cNvSpPr>
            <a:spLocks noChangeArrowheads="1"/>
          </p:cNvSpPr>
          <p:nvPr/>
        </p:nvSpPr>
        <p:spPr bwMode="auto">
          <a:xfrm>
            <a:off x="3868367" y="4155086"/>
            <a:ext cx="340465" cy="313327"/>
          </a:xfrm>
          <a:custGeom>
            <a:avLst/>
            <a:gdLst>
              <a:gd name="T0" fmla="*/ 114390 w 609"/>
              <a:gd name="T1" fmla="*/ 165546 h 559"/>
              <a:gd name="T2" fmla="*/ 114390 w 609"/>
              <a:gd name="T3" fmla="*/ 165546 h 559"/>
              <a:gd name="T4" fmla="*/ 91368 w 609"/>
              <a:gd name="T5" fmla="*/ 163022 h 559"/>
              <a:gd name="T6" fmla="*/ 15468 w 609"/>
              <a:gd name="T7" fmla="*/ 193678 h 559"/>
              <a:gd name="T8" fmla="*/ 43166 w 609"/>
              <a:gd name="T9" fmla="*/ 147874 h 559"/>
              <a:gd name="T10" fmla="*/ 0 w 609"/>
              <a:gd name="T11" fmla="*/ 84035 h 559"/>
              <a:gd name="T12" fmla="*/ 114390 w 609"/>
              <a:gd name="T13" fmla="*/ 0 h 559"/>
              <a:gd name="T14" fmla="*/ 218707 w 609"/>
              <a:gd name="T15" fmla="*/ 84035 h 559"/>
              <a:gd name="T16" fmla="*/ 114390 w 609"/>
              <a:gd name="T17" fmla="*/ 165546 h 559"/>
              <a:gd name="T18" fmla="*/ 58634 w 609"/>
              <a:gd name="T19" fmla="*/ 63477 h 559"/>
              <a:gd name="T20" fmla="*/ 58634 w 609"/>
              <a:gd name="T21" fmla="*/ 63477 h 559"/>
              <a:gd name="T22" fmla="*/ 38130 w 609"/>
              <a:gd name="T23" fmla="*/ 84035 h 559"/>
              <a:gd name="T24" fmla="*/ 58634 w 609"/>
              <a:gd name="T25" fmla="*/ 104233 h 559"/>
              <a:gd name="T26" fmla="*/ 78778 w 609"/>
              <a:gd name="T27" fmla="*/ 84035 h 559"/>
              <a:gd name="T28" fmla="*/ 58634 w 609"/>
              <a:gd name="T29" fmla="*/ 63477 h 559"/>
              <a:gd name="T30" fmla="*/ 109354 w 609"/>
              <a:gd name="T31" fmla="*/ 63477 h 559"/>
              <a:gd name="T32" fmla="*/ 109354 w 609"/>
              <a:gd name="T33" fmla="*/ 63477 h 559"/>
              <a:gd name="T34" fmla="*/ 88850 w 609"/>
              <a:gd name="T35" fmla="*/ 84035 h 559"/>
              <a:gd name="T36" fmla="*/ 109354 w 609"/>
              <a:gd name="T37" fmla="*/ 104233 h 559"/>
              <a:gd name="T38" fmla="*/ 129857 w 609"/>
              <a:gd name="T39" fmla="*/ 84035 h 559"/>
              <a:gd name="T40" fmla="*/ 109354 w 609"/>
              <a:gd name="T41" fmla="*/ 63477 h 559"/>
              <a:gd name="T42" fmla="*/ 160074 w 609"/>
              <a:gd name="T43" fmla="*/ 63477 h 559"/>
              <a:gd name="T44" fmla="*/ 160074 w 609"/>
              <a:gd name="T45" fmla="*/ 63477 h 559"/>
              <a:gd name="T46" fmla="*/ 139929 w 609"/>
              <a:gd name="T47" fmla="*/ 84035 h 559"/>
              <a:gd name="T48" fmla="*/ 160074 w 609"/>
              <a:gd name="T49" fmla="*/ 104233 h 559"/>
              <a:gd name="T50" fmla="*/ 180577 w 609"/>
              <a:gd name="T51" fmla="*/ 84035 h 559"/>
              <a:gd name="T52" fmla="*/ 160074 w 609"/>
              <a:gd name="T53" fmla="*/ 63477 h 55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09" h="559">
                <a:moveTo>
                  <a:pt x="318" y="459"/>
                </a:moveTo>
                <a:lnTo>
                  <a:pt x="318" y="459"/>
                </a:lnTo>
                <a:cubicBezTo>
                  <a:pt x="297" y="459"/>
                  <a:pt x="276" y="452"/>
                  <a:pt x="254" y="452"/>
                </a:cubicBezTo>
                <a:cubicBezTo>
                  <a:pt x="177" y="558"/>
                  <a:pt x="43" y="537"/>
                  <a:pt x="43" y="537"/>
                </a:cubicBezTo>
                <a:cubicBezTo>
                  <a:pt x="134" y="494"/>
                  <a:pt x="134" y="417"/>
                  <a:pt x="120" y="410"/>
                </a:cubicBezTo>
                <a:cubicBezTo>
                  <a:pt x="43" y="367"/>
                  <a:pt x="0" y="303"/>
                  <a:pt x="0" y="233"/>
                </a:cubicBezTo>
                <a:cubicBezTo>
                  <a:pt x="0" y="106"/>
                  <a:pt x="141" y="0"/>
                  <a:pt x="318" y="0"/>
                </a:cubicBezTo>
                <a:cubicBezTo>
                  <a:pt x="495" y="0"/>
                  <a:pt x="608" y="106"/>
                  <a:pt x="608" y="233"/>
                </a:cubicBezTo>
                <a:cubicBezTo>
                  <a:pt x="608" y="360"/>
                  <a:pt x="495" y="459"/>
                  <a:pt x="318" y="459"/>
                </a:cubicBezTo>
                <a:close/>
                <a:moveTo>
                  <a:pt x="163" y="176"/>
                </a:moveTo>
                <a:lnTo>
                  <a:pt x="163" y="176"/>
                </a:lnTo>
                <a:cubicBezTo>
                  <a:pt x="134" y="176"/>
                  <a:pt x="106" y="204"/>
                  <a:pt x="106" y="233"/>
                </a:cubicBezTo>
                <a:cubicBezTo>
                  <a:pt x="106" y="268"/>
                  <a:pt x="134" y="289"/>
                  <a:pt x="163" y="289"/>
                </a:cubicBezTo>
                <a:cubicBezTo>
                  <a:pt x="191" y="289"/>
                  <a:pt x="219" y="268"/>
                  <a:pt x="219" y="233"/>
                </a:cubicBezTo>
                <a:cubicBezTo>
                  <a:pt x="219" y="204"/>
                  <a:pt x="191" y="176"/>
                  <a:pt x="163" y="176"/>
                </a:cubicBezTo>
                <a:close/>
                <a:moveTo>
                  <a:pt x="304" y="176"/>
                </a:moveTo>
                <a:lnTo>
                  <a:pt x="304" y="176"/>
                </a:lnTo>
                <a:cubicBezTo>
                  <a:pt x="276" y="176"/>
                  <a:pt x="247" y="204"/>
                  <a:pt x="247" y="233"/>
                </a:cubicBezTo>
                <a:cubicBezTo>
                  <a:pt x="247" y="268"/>
                  <a:pt x="276" y="289"/>
                  <a:pt x="304" y="289"/>
                </a:cubicBezTo>
                <a:cubicBezTo>
                  <a:pt x="332" y="289"/>
                  <a:pt x="361" y="268"/>
                  <a:pt x="361" y="233"/>
                </a:cubicBezTo>
                <a:cubicBezTo>
                  <a:pt x="361" y="204"/>
                  <a:pt x="332" y="176"/>
                  <a:pt x="304" y="176"/>
                </a:cubicBezTo>
                <a:close/>
                <a:moveTo>
                  <a:pt x="445" y="176"/>
                </a:moveTo>
                <a:lnTo>
                  <a:pt x="445" y="176"/>
                </a:lnTo>
                <a:cubicBezTo>
                  <a:pt x="417" y="176"/>
                  <a:pt x="389" y="204"/>
                  <a:pt x="389" y="233"/>
                </a:cubicBezTo>
                <a:cubicBezTo>
                  <a:pt x="389" y="268"/>
                  <a:pt x="417" y="289"/>
                  <a:pt x="445" y="289"/>
                </a:cubicBezTo>
                <a:cubicBezTo>
                  <a:pt x="474" y="289"/>
                  <a:pt x="502" y="268"/>
                  <a:pt x="502" y="233"/>
                </a:cubicBezTo>
                <a:cubicBezTo>
                  <a:pt x="502" y="204"/>
                  <a:pt x="474" y="176"/>
                  <a:pt x="445" y="176"/>
                </a:cubicBezTo>
                <a:close/>
              </a:path>
            </a:pathLst>
          </a:custGeom>
          <a:solidFill>
            <a:schemeClr val="bg1"/>
          </a:solidFill>
          <a:ln>
            <a:noFill/>
          </a:ln>
          <a:effectLst/>
        </p:spPr>
        <p:txBody>
          <a:bodyPr wrap="none" anchor="ctr"/>
          <a:lstStyle/>
          <a:p>
            <a:endParaRPr lang="en-US">
              <a:cs typeface="+mn-ea"/>
              <a:sym typeface="+mn-lt"/>
            </a:endParaRPr>
          </a:p>
        </p:txBody>
      </p:sp>
      <p:sp>
        <p:nvSpPr>
          <p:cNvPr id="3" name="文本框 2">
            <a:extLst>
              <a:ext uri="{FF2B5EF4-FFF2-40B4-BE49-F238E27FC236}">
                <a16:creationId xmlns:a16="http://schemas.microsoft.com/office/drawing/2014/main" id="{66313B8D-5FD9-E9FB-1144-9C6A41B2F05F}"/>
              </a:ext>
            </a:extLst>
          </p:cNvPr>
          <p:cNvSpPr txBox="1"/>
          <p:nvPr/>
        </p:nvSpPr>
        <p:spPr>
          <a:xfrm>
            <a:off x="3042163" y="763799"/>
            <a:ext cx="6174556" cy="369332"/>
          </a:xfrm>
          <a:prstGeom prst="rect">
            <a:avLst/>
          </a:prstGeom>
          <a:noFill/>
        </p:spPr>
        <p:txBody>
          <a:bodyPr wrap="square">
            <a:spAutoFit/>
          </a:bodyPr>
          <a:lstStyle/>
          <a:p>
            <a:pPr algn="ctr"/>
            <a:r>
              <a:rPr lang="zh-CN" altLang="en-US" b="1" spc="300" dirty="0">
                <a:solidFill>
                  <a:srgbClr val="61B5C0"/>
                </a:solidFill>
                <a:latin typeface="微软雅黑" pitchFamily="34" charset="-122"/>
                <a:ea typeface="微软雅黑" pitchFamily="34" charset="-122"/>
              </a:rPr>
              <a:t>软件考虑</a:t>
            </a:r>
            <a:endParaRPr lang="zh-CN" altLang="en-US" sz="1800" b="1" spc="300" dirty="0">
              <a:solidFill>
                <a:srgbClr val="61B5C0"/>
              </a:solidFill>
              <a:latin typeface="微软雅黑" pitchFamily="34" charset="-122"/>
              <a:ea typeface="微软雅黑" pitchFamily="34" charset="-122"/>
            </a:endParaRPr>
          </a:p>
        </p:txBody>
      </p:sp>
      <p:sp>
        <p:nvSpPr>
          <p:cNvPr id="4" name="矩形: 圆角 3">
            <a:extLst>
              <a:ext uri="{FF2B5EF4-FFF2-40B4-BE49-F238E27FC236}">
                <a16:creationId xmlns:a16="http://schemas.microsoft.com/office/drawing/2014/main" id="{8BC579F8-F58E-C9A3-2516-9258B8F55BA7}"/>
              </a:ext>
            </a:extLst>
          </p:cNvPr>
          <p:cNvSpPr/>
          <p:nvPr/>
        </p:nvSpPr>
        <p:spPr>
          <a:xfrm>
            <a:off x="508000" y="1215359"/>
            <a:ext cx="11187289" cy="514028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CN" dirty="0">
              <a:solidFill>
                <a:schemeClr val="tx1">
                  <a:lumMod val="85000"/>
                  <a:lumOff val="15000"/>
                </a:schemeClr>
              </a:solidFill>
            </a:endParaRPr>
          </a:p>
          <a:p>
            <a:pPr marL="342900" indent="-342900">
              <a:buAutoNum type="arabicPeriod"/>
            </a:pPr>
            <a:r>
              <a:rPr lang="zh-CN" altLang="en-US" dirty="0">
                <a:solidFill>
                  <a:schemeClr val="tx1">
                    <a:lumMod val="85000"/>
                    <a:lumOff val="15000"/>
                  </a:schemeClr>
                </a:solidFill>
              </a:rPr>
              <a:t>一个信息可以一一对应到一个完备矢量空间中的矢量，其完备的矢量空间即是信息空间</a:t>
            </a:r>
            <a:endParaRPr lang="en-US" altLang="zh-CN" dirty="0">
              <a:solidFill>
                <a:schemeClr val="tx1">
                  <a:lumMod val="85000"/>
                  <a:lumOff val="15000"/>
                </a:schemeClr>
              </a:solidFill>
            </a:endParaRPr>
          </a:p>
          <a:p>
            <a:pPr marL="342900" indent="-342900">
              <a:buAutoNum type="arabicPeriod"/>
            </a:pPr>
            <a:endParaRPr lang="en-US" altLang="zh-CN" dirty="0">
              <a:solidFill>
                <a:schemeClr val="tx1">
                  <a:lumMod val="85000"/>
                  <a:lumOff val="15000"/>
                </a:schemeClr>
              </a:solidFill>
            </a:endParaRPr>
          </a:p>
          <a:p>
            <a:pPr marL="342900" indent="-342900">
              <a:buAutoNum type="arabicPeriod"/>
            </a:pPr>
            <a:r>
              <a:rPr lang="zh-CN" altLang="en-US" dirty="0">
                <a:solidFill>
                  <a:schemeClr val="tx1">
                    <a:lumMod val="85000"/>
                    <a:lumOff val="15000"/>
                  </a:schemeClr>
                </a:solidFill>
              </a:rPr>
              <a:t>一个信息空间可以由多个子信息空间通过笛卡尔积得到</a:t>
            </a:r>
            <a:endParaRPr lang="en-US" altLang="zh-CN" dirty="0">
              <a:solidFill>
                <a:schemeClr val="tx1">
                  <a:lumMod val="85000"/>
                  <a:lumOff val="15000"/>
                </a:schemeClr>
              </a:solidFill>
            </a:endParaRPr>
          </a:p>
          <a:p>
            <a:pPr marL="342900" indent="-342900">
              <a:buAutoNum type="arabicPeriod"/>
            </a:pPr>
            <a:endParaRPr lang="en-US" altLang="zh-CN" dirty="0">
              <a:solidFill>
                <a:schemeClr val="tx1">
                  <a:lumMod val="85000"/>
                  <a:lumOff val="15000"/>
                </a:schemeClr>
              </a:solidFill>
            </a:endParaRPr>
          </a:p>
          <a:p>
            <a:pPr marL="342900" indent="-342900">
              <a:buAutoNum type="arabicPeriod"/>
            </a:pPr>
            <a:r>
              <a:rPr lang="zh-CN" altLang="en-US" dirty="0">
                <a:solidFill>
                  <a:schemeClr val="tx1">
                    <a:lumMod val="85000"/>
                    <a:lumOff val="15000"/>
                  </a:schemeClr>
                </a:solidFill>
              </a:rPr>
              <a:t>如果两个信息十分相似，那么他们在信息空间中的位置也足够接近</a:t>
            </a:r>
            <a:endParaRPr lang="en-US" altLang="zh-CN" dirty="0">
              <a:solidFill>
                <a:schemeClr val="tx1">
                  <a:lumMod val="85000"/>
                  <a:lumOff val="15000"/>
                </a:schemeClr>
              </a:solidFill>
            </a:endParaRPr>
          </a:p>
          <a:p>
            <a:pPr marL="342900" indent="-342900">
              <a:buAutoNum type="arabicPeriod"/>
            </a:pPr>
            <a:endParaRPr lang="en-US" altLang="zh-CN" dirty="0">
              <a:solidFill>
                <a:schemeClr val="tx1">
                  <a:lumMod val="85000"/>
                  <a:lumOff val="15000"/>
                </a:schemeClr>
              </a:solidFill>
            </a:endParaRPr>
          </a:p>
          <a:p>
            <a:pPr marL="342900" indent="-342900">
              <a:buAutoNum type="arabicPeriod"/>
            </a:pPr>
            <a:r>
              <a:rPr lang="zh-CN" altLang="en-US" dirty="0">
                <a:solidFill>
                  <a:schemeClr val="tx1">
                    <a:lumMod val="85000"/>
                    <a:lumOff val="15000"/>
                  </a:schemeClr>
                </a:solidFill>
              </a:rPr>
              <a:t>信息在信息空间中的位置可以由一个训练完毕的神经网络模型的隐藏层得到</a:t>
            </a:r>
          </a:p>
        </p:txBody>
      </p:sp>
      <p:sp>
        <p:nvSpPr>
          <p:cNvPr id="5" name="文本框 4">
            <a:extLst>
              <a:ext uri="{FF2B5EF4-FFF2-40B4-BE49-F238E27FC236}">
                <a16:creationId xmlns:a16="http://schemas.microsoft.com/office/drawing/2014/main" id="{FB1C56C4-941E-F932-8473-185F4B484E98}"/>
              </a:ext>
            </a:extLst>
          </p:cNvPr>
          <p:cNvSpPr txBox="1"/>
          <p:nvPr/>
        </p:nvSpPr>
        <p:spPr>
          <a:xfrm>
            <a:off x="4914676" y="1560311"/>
            <a:ext cx="2698175" cy="523220"/>
          </a:xfrm>
          <a:prstGeom prst="rect">
            <a:avLst/>
          </a:prstGeom>
          <a:noFill/>
        </p:spPr>
        <p:txBody>
          <a:bodyPr wrap="none" rtlCol="0">
            <a:spAutoFit/>
          </a:bodyPr>
          <a:lstStyle/>
          <a:p>
            <a:r>
              <a:rPr lang="zh-CN" altLang="en-US" sz="2800" dirty="0"/>
              <a:t>假设与设计思想</a:t>
            </a:r>
          </a:p>
        </p:txBody>
      </p:sp>
    </p:spTree>
    <p:extLst>
      <p:ext uri="{BB962C8B-B14F-4D97-AF65-F5344CB8AC3E}">
        <p14:creationId xmlns:p14="http://schemas.microsoft.com/office/powerpoint/2010/main" val="1013575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651" t="3819" r="2203" b="1245"/>
          <a:stretch>
            <a:fillRect/>
          </a:stretch>
        </p:blipFill>
        <p:spPr>
          <a:xfrm>
            <a:off x="3674" y="4968"/>
            <a:ext cx="12192000" cy="6858000"/>
          </a:xfrm>
          <a:prstGeom prst="rect">
            <a:avLst/>
          </a:prstGeom>
        </p:spPr>
      </p:pic>
      <p:pic>
        <p:nvPicPr>
          <p:cNvPr id="109" name="图片 108"/>
          <p:cNvPicPr>
            <a:picLocks noChangeAspect="1"/>
          </p:cNvPicPr>
          <p:nvPr/>
        </p:nvPicPr>
        <p:blipFill>
          <a:blip r:embed="rId3"/>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75" name="矩形 74"/>
          <p:cNvSpPr/>
          <p:nvPr/>
        </p:nvSpPr>
        <p:spPr>
          <a:xfrm>
            <a:off x="5311173" y="219906"/>
            <a:ext cx="1569660" cy="461665"/>
          </a:xfrm>
          <a:prstGeom prst="rect">
            <a:avLst/>
          </a:prstGeom>
        </p:spPr>
        <p:txBody>
          <a:bodyPr wrap="none">
            <a:spAutoFit/>
          </a:bodyPr>
          <a:lstStyle/>
          <a:p>
            <a:pPr algn="ctr"/>
            <a:r>
              <a:rPr lang="zh-CN" altLang="en-US" sz="2400" b="1" spc="300" dirty="0">
                <a:solidFill>
                  <a:srgbClr val="61B5C0"/>
                </a:solidFill>
                <a:latin typeface="微软雅黑" pitchFamily="34" charset="-122"/>
                <a:ea typeface="微软雅黑" pitchFamily="34" charset="-122"/>
              </a:rPr>
              <a:t>设计内容</a:t>
            </a:r>
          </a:p>
        </p:txBody>
      </p:sp>
      <p:sp>
        <p:nvSpPr>
          <p:cNvPr id="150" name="Freeform 57"/>
          <p:cNvSpPr>
            <a:spLocks noChangeArrowheads="1"/>
          </p:cNvSpPr>
          <p:nvPr/>
        </p:nvSpPr>
        <p:spPr bwMode="auto">
          <a:xfrm>
            <a:off x="7984401" y="4163721"/>
            <a:ext cx="337997" cy="296056"/>
          </a:xfrm>
          <a:custGeom>
            <a:avLst/>
            <a:gdLst>
              <a:gd name="T0" fmla="*/ 212060 w 602"/>
              <a:gd name="T1" fmla="*/ 103681 h 531"/>
              <a:gd name="T2" fmla="*/ 112352 w 602"/>
              <a:gd name="T3" fmla="*/ 144579 h 531"/>
              <a:gd name="T4" fmla="*/ 112352 w 602"/>
              <a:gd name="T5" fmla="*/ 144579 h 531"/>
              <a:gd name="T6" fmla="*/ 109823 w 602"/>
              <a:gd name="T7" fmla="*/ 147090 h 531"/>
              <a:gd name="T8" fmla="*/ 104766 w 602"/>
              <a:gd name="T9" fmla="*/ 144579 h 531"/>
              <a:gd name="T10" fmla="*/ 104766 w 602"/>
              <a:gd name="T11" fmla="*/ 144579 h 531"/>
              <a:gd name="T12" fmla="*/ 5419 w 602"/>
              <a:gd name="T13" fmla="*/ 103681 h 531"/>
              <a:gd name="T14" fmla="*/ 10477 w 602"/>
              <a:gd name="T15" fmla="*/ 86102 h 531"/>
              <a:gd name="T16" fmla="*/ 15534 w 602"/>
              <a:gd name="T17" fmla="*/ 86102 h 531"/>
              <a:gd name="T18" fmla="*/ 15534 w 602"/>
              <a:gd name="T19" fmla="*/ 86102 h 531"/>
              <a:gd name="T20" fmla="*/ 204474 w 602"/>
              <a:gd name="T21" fmla="*/ 86102 h 531"/>
              <a:gd name="T22" fmla="*/ 204474 w 602"/>
              <a:gd name="T23" fmla="*/ 86102 h 531"/>
              <a:gd name="T24" fmla="*/ 207002 w 602"/>
              <a:gd name="T25" fmla="*/ 86102 h 531"/>
              <a:gd name="T26" fmla="*/ 212060 w 602"/>
              <a:gd name="T27" fmla="*/ 103681 h 531"/>
              <a:gd name="T28" fmla="*/ 212060 w 602"/>
              <a:gd name="T29" fmla="*/ 60630 h 531"/>
              <a:gd name="T30" fmla="*/ 112352 w 602"/>
              <a:gd name="T31" fmla="*/ 101169 h 531"/>
              <a:gd name="T32" fmla="*/ 112352 w 602"/>
              <a:gd name="T33" fmla="*/ 101169 h 531"/>
              <a:gd name="T34" fmla="*/ 109823 w 602"/>
              <a:gd name="T35" fmla="*/ 101169 h 531"/>
              <a:gd name="T36" fmla="*/ 104766 w 602"/>
              <a:gd name="T37" fmla="*/ 101169 h 531"/>
              <a:gd name="T38" fmla="*/ 104766 w 602"/>
              <a:gd name="T39" fmla="*/ 101169 h 531"/>
              <a:gd name="T40" fmla="*/ 5419 w 602"/>
              <a:gd name="T41" fmla="*/ 60630 h 531"/>
              <a:gd name="T42" fmla="*/ 5419 w 602"/>
              <a:gd name="T43" fmla="*/ 43051 h 531"/>
              <a:gd name="T44" fmla="*/ 104766 w 602"/>
              <a:gd name="T45" fmla="*/ 2511 h 531"/>
              <a:gd name="T46" fmla="*/ 104766 w 602"/>
              <a:gd name="T47" fmla="*/ 2511 h 531"/>
              <a:gd name="T48" fmla="*/ 109823 w 602"/>
              <a:gd name="T49" fmla="*/ 0 h 531"/>
              <a:gd name="T50" fmla="*/ 112352 w 602"/>
              <a:gd name="T51" fmla="*/ 2511 h 531"/>
              <a:gd name="T52" fmla="*/ 112352 w 602"/>
              <a:gd name="T53" fmla="*/ 2511 h 531"/>
              <a:gd name="T54" fmla="*/ 212060 w 602"/>
              <a:gd name="T55" fmla="*/ 43051 h 531"/>
              <a:gd name="T56" fmla="*/ 212060 w 602"/>
              <a:gd name="T57" fmla="*/ 60630 h 531"/>
              <a:gd name="T58" fmla="*/ 10477 w 602"/>
              <a:gd name="T59" fmla="*/ 129153 h 531"/>
              <a:gd name="T60" fmla="*/ 15534 w 602"/>
              <a:gd name="T61" fmla="*/ 129153 h 531"/>
              <a:gd name="T62" fmla="*/ 15534 w 602"/>
              <a:gd name="T63" fmla="*/ 129153 h 531"/>
              <a:gd name="T64" fmla="*/ 204474 w 602"/>
              <a:gd name="T65" fmla="*/ 129153 h 531"/>
              <a:gd name="T66" fmla="*/ 204474 w 602"/>
              <a:gd name="T67" fmla="*/ 129153 h 531"/>
              <a:gd name="T68" fmla="*/ 207002 w 602"/>
              <a:gd name="T69" fmla="*/ 129153 h 531"/>
              <a:gd name="T70" fmla="*/ 212060 w 602"/>
              <a:gd name="T71" fmla="*/ 149602 h 531"/>
              <a:gd name="T72" fmla="*/ 112352 w 602"/>
              <a:gd name="T73" fmla="*/ 190141 h 531"/>
              <a:gd name="T74" fmla="*/ 112352 w 602"/>
              <a:gd name="T75" fmla="*/ 190141 h 531"/>
              <a:gd name="T76" fmla="*/ 109823 w 602"/>
              <a:gd name="T77" fmla="*/ 190141 h 531"/>
              <a:gd name="T78" fmla="*/ 104766 w 602"/>
              <a:gd name="T79" fmla="*/ 190141 h 531"/>
              <a:gd name="T80" fmla="*/ 104766 w 602"/>
              <a:gd name="T81" fmla="*/ 190141 h 531"/>
              <a:gd name="T82" fmla="*/ 5419 w 602"/>
              <a:gd name="T83" fmla="*/ 149602 h 531"/>
              <a:gd name="T84" fmla="*/ 10477 w 602"/>
              <a:gd name="T85" fmla="*/ 129153 h 5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31">
                <a:moveTo>
                  <a:pt x="587" y="289"/>
                </a:moveTo>
                <a:lnTo>
                  <a:pt x="587" y="289"/>
                </a:lnTo>
                <a:cubicBezTo>
                  <a:pt x="311" y="403"/>
                  <a:pt x="311" y="403"/>
                  <a:pt x="311" y="403"/>
                </a:cubicBezTo>
                <a:cubicBezTo>
                  <a:pt x="311" y="410"/>
                  <a:pt x="304" y="410"/>
                  <a:pt x="304" y="410"/>
                </a:cubicBezTo>
                <a:cubicBezTo>
                  <a:pt x="297" y="410"/>
                  <a:pt x="297" y="410"/>
                  <a:pt x="290" y="403"/>
                </a:cubicBezTo>
                <a:cubicBezTo>
                  <a:pt x="15" y="289"/>
                  <a:pt x="15" y="289"/>
                  <a:pt x="15" y="289"/>
                </a:cubicBezTo>
                <a:cubicBezTo>
                  <a:pt x="7" y="289"/>
                  <a:pt x="0" y="275"/>
                  <a:pt x="0" y="268"/>
                </a:cubicBezTo>
                <a:cubicBezTo>
                  <a:pt x="0" y="247"/>
                  <a:pt x="15" y="240"/>
                  <a:pt x="29" y="240"/>
                </a:cubicBezTo>
                <a:cubicBezTo>
                  <a:pt x="36" y="240"/>
                  <a:pt x="36" y="240"/>
                  <a:pt x="43" y="240"/>
                </a:cubicBezTo>
                <a:cubicBezTo>
                  <a:pt x="304" y="346"/>
                  <a:pt x="304" y="346"/>
                  <a:pt x="304" y="346"/>
                </a:cubicBezTo>
                <a:cubicBezTo>
                  <a:pt x="566" y="240"/>
                  <a:pt x="566" y="240"/>
                  <a:pt x="566" y="240"/>
                </a:cubicBezTo>
                <a:lnTo>
                  <a:pt x="573" y="240"/>
                </a:lnTo>
                <a:cubicBezTo>
                  <a:pt x="594" y="240"/>
                  <a:pt x="601" y="247"/>
                  <a:pt x="601" y="268"/>
                </a:cubicBezTo>
                <a:cubicBezTo>
                  <a:pt x="601" y="275"/>
                  <a:pt x="594" y="289"/>
                  <a:pt x="587" y="289"/>
                </a:cubicBezTo>
                <a:close/>
                <a:moveTo>
                  <a:pt x="587" y="169"/>
                </a:moveTo>
                <a:lnTo>
                  <a:pt x="587" y="169"/>
                </a:lnTo>
                <a:cubicBezTo>
                  <a:pt x="311" y="282"/>
                  <a:pt x="311" y="282"/>
                  <a:pt x="311" y="282"/>
                </a:cubicBezTo>
                <a:lnTo>
                  <a:pt x="304" y="282"/>
                </a:lnTo>
                <a:cubicBezTo>
                  <a:pt x="297" y="282"/>
                  <a:pt x="297" y="282"/>
                  <a:pt x="290" y="282"/>
                </a:cubicBezTo>
                <a:cubicBezTo>
                  <a:pt x="15" y="169"/>
                  <a:pt x="15" y="169"/>
                  <a:pt x="15" y="169"/>
                </a:cubicBezTo>
                <a:cubicBezTo>
                  <a:pt x="7" y="162"/>
                  <a:pt x="0" y="155"/>
                  <a:pt x="0" y="141"/>
                </a:cubicBezTo>
                <a:cubicBezTo>
                  <a:pt x="0" y="134"/>
                  <a:pt x="7" y="120"/>
                  <a:pt x="15" y="120"/>
                </a:cubicBezTo>
                <a:cubicBezTo>
                  <a:pt x="290" y="7"/>
                  <a:pt x="290" y="7"/>
                  <a:pt x="290" y="7"/>
                </a:cubicBezTo>
                <a:cubicBezTo>
                  <a:pt x="297" y="0"/>
                  <a:pt x="297" y="0"/>
                  <a:pt x="304" y="0"/>
                </a:cubicBezTo>
                <a:cubicBezTo>
                  <a:pt x="304" y="0"/>
                  <a:pt x="311" y="0"/>
                  <a:pt x="311" y="7"/>
                </a:cubicBezTo>
                <a:cubicBezTo>
                  <a:pt x="587" y="120"/>
                  <a:pt x="587" y="120"/>
                  <a:pt x="587" y="120"/>
                </a:cubicBezTo>
                <a:cubicBezTo>
                  <a:pt x="594" y="120"/>
                  <a:pt x="601" y="134"/>
                  <a:pt x="601" y="141"/>
                </a:cubicBezTo>
                <a:cubicBezTo>
                  <a:pt x="601" y="155"/>
                  <a:pt x="594" y="162"/>
                  <a:pt x="587" y="169"/>
                </a:cubicBezTo>
                <a:close/>
                <a:moveTo>
                  <a:pt x="29" y="360"/>
                </a:moveTo>
                <a:lnTo>
                  <a:pt x="29" y="360"/>
                </a:lnTo>
                <a:cubicBezTo>
                  <a:pt x="36" y="360"/>
                  <a:pt x="36" y="360"/>
                  <a:pt x="43" y="360"/>
                </a:cubicBezTo>
                <a:cubicBezTo>
                  <a:pt x="304" y="473"/>
                  <a:pt x="304" y="473"/>
                  <a:pt x="304" y="473"/>
                </a:cubicBezTo>
                <a:cubicBezTo>
                  <a:pt x="566" y="360"/>
                  <a:pt x="566" y="360"/>
                  <a:pt x="566" y="360"/>
                </a:cubicBezTo>
                <a:lnTo>
                  <a:pt x="573" y="360"/>
                </a:lnTo>
                <a:cubicBezTo>
                  <a:pt x="594" y="360"/>
                  <a:pt x="601" y="374"/>
                  <a:pt x="601" y="388"/>
                </a:cubicBezTo>
                <a:cubicBezTo>
                  <a:pt x="601" y="403"/>
                  <a:pt x="594" y="410"/>
                  <a:pt x="587" y="417"/>
                </a:cubicBezTo>
                <a:cubicBezTo>
                  <a:pt x="311" y="530"/>
                  <a:pt x="311" y="530"/>
                  <a:pt x="311" y="530"/>
                </a:cubicBezTo>
                <a:lnTo>
                  <a:pt x="304" y="530"/>
                </a:lnTo>
                <a:cubicBezTo>
                  <a:pt x="297" y="530"/>
                  <a:pt x="297" y="530"/>
                  <a:pt x="290" y="530"/>
                </a:cubicBezTo>
                <a:cubicBezTo>
                  <a:pt x="15" y="417"/>
                  <a:pt x="15" y="417"/>
                  <a:pt x="15" y="417"/>
                </a:cubicBezTo>
                <a:cubicBezTo>
                  <a:pt x="7" y="410"/>
                  <a:pt x="0" y="403"/>
                  <a:pt x="0" y="388"/>
                </a:cubicBezTo>
                <a:cubicBezTo>
                  <a:pt x="0" y="374"/>
                  <a:pt x="15" y="360"/>
                  <a:pt x="29" y="360"/>
                </a:cubicBezTo>
                <a:close/>
              </a:path>
            </a:pathLst>
          </a:custGeom>
          <a:solidFill>
            <a:schemeClr val="bg1"/>
          </a:solidFill>
          <a:ln>
            <a:noFill/>
          </a:ln>
          <a:effectLst/>
        </p:spPr>
        <p:txBody>
          <a:bodyPr wrap="none" anchor="ctr"/>
          <a:lstStyle/>
          <a:p>
            <a:endParaRPr lang="en-US">
              <a:cs typeface="+mn-ea"/>
              <a:sym typeface="+mn-lt"/>
            </a:endParaRPr>
          </a:p>
        </p:txBody>
      </p:sp>
      <p:sp>
        <p:nvSpPr>
          <p:cNvPr id="153" name="Freeform 112"/>
          <p:cNvSpPr>
            <a:spLocks noChangeArrowheads="1"/>
          </p:cNvSpPr>
          <p:nvPr/>
        </p:nvSpPr>
        <p:spPr bwMode="auto">
          <a:xfrm>
            <a:off x="5928234" y="4168655"/>
            <a:ext cx="335530" cy="286188"/>
          </a:xfrm>
          <a:custGeom>
            <a:avLst/>
            <a:gdLst>
              <a:gd name="T0" fmla="*/ 172426 w 601"/>
              <a:gd name="T1" fmla="*/ 114823 h 510"/>
              <a:gd name="T2" fmla="*/ 172426 w 601"/>
              <a:gd name="T3" fmla="*/ 28164 h 510"/>
              <a:gd name="T4" fmla="*/ 172426 w 601"/>
              <a:gd name="T5" fmla="*/ 114823 h 510"/>
              <a:gd name="T6" fmla="*/ 192902 w 601"/>
              <a:gd name="T7" fmla="*/ 61383 h 510"/>
              <a:gd name="T8" fmla="*/ 182844 w 601"/>
              <a:gd name="T9" fmla="*/ 50912 h 510"/>
              <a:gd name="T10" fmla="*/ 162368 w 601"/>
              <a:gd name="T11" fmla="*/ 50912 h 510"/>
              <a:gd name="T12" fmla="*/ 152310 w 601"/>
              <a:gd name="T13" fmla="*/ 61383 h 510"/>
              <a:gd name="T14" fmla="*/ 152310 w 601"/>
              <a:gd name="T15" fmla="*/ 81604 h 510"/>
              <a:gd name="T16" fmla="*/ 162368 w 601"/>
              <a:gd name="T17" fmla="*/ 91714 h 510"/>
              <a:gd name="T18" fmla="*/ 182844 w 601"/>
              <a:gd name="T19" fmla="*/ 91714 h 510"/>
              <a:gd name="T20" fmla="*/ 192902 w 601"/>
              <a:gd name="T21" fmla="*/ 81604 h 510"/>
              <a:gd name="T22" fmla="*/ 192902 w 601"/>
              <a:gd name="T23" fmla="*/ 61383 h 510"/>
              <a:gd name="T24" fmla="*/ 129320 w 601"/>
              <a:gd name="T25" fmla="*/ 35747 h 510"/>
              <a:gd name="T26" fmla="*/ 119261 w 601"/>
              <a:gd name="T27" fmla="*/ 15165 h 510"/>
              <a:gd name="T28" fmla="*/ 126805 w 601"/>
              <a:gd name="T29" fmla="*/ 0 h 510"/>
              <a:gd name="T30" fmla="*/ 136863 w 601"/>
              <a:gd name="T31" fmla="*/ 5055 h 510"/>
              <a:gd name="T32" fmla="*/ 129320 w 601"/>
              <a:gd name="T33" fmla="*/ 35747 h 510"/>
              <a:gd name="T34" fmla="*/ 96271 w 601"/>
              <a:gd name="T35" fmla="*/ 15165 h 510"/>
              <a:gd name="T36" fmla="*/ 50650 w 601"/>
              <a:gd name="T37" fmla="*/ 58856 h 510"/>
              <a:gd name="T38" fmla="*/ 78669 w 601"/>
              <a:gd name="T39" fmla="*/ 5055 h 510"/>
              <a:gd name="T40" fmla="*/ 96271 w 601"/>
              <a:gd name="T41" fmla="*/ 10110 h 510"/>
              <a:gd name="T42" fmla="*/ 81184 w 601"/>
              <a:gd name="T43" fmla="*/ 68966 h 510"/>
              <a:gd name="T44" fmla="*/ 116747 w 601"/>
              <a:gd name="T45" fmla="*/ 68966 h 510"/>
              <a:gd name="T46" fmla="*/ 136863 w 601"/>
              <a:gd name="T47" fmla="*/ 114823 h 510"/>
              <a:gd name="T48" fmla="*/ 147281 w 601"/>
              <a:gd name="T49" fmla="*/ 163207 h 510"/>
              <a:gd name="T50" fmla="*/ 157339 w 601"/>
              <a:gd name="T51" fmla="*/ 124933 h 510"/>
              <a:gd name="T52" fmla="*/ 187873 w 601"/>
              <a:gd name="T53" fmla="*/ 122406 h 510"/>
              <a:gd name="T54" fmla="*/ 174941 w 601"/>
              <a:gd name="T55" fmla="*/ 176206 h 510"/>
              <a:gd name="T56" fmla="*/ 164883 w 601"/>
              <a:gd name="T57" fmla="*/ 183789 h 510"/>
              <a:gd name="T58" fmla="*/ 159853 w 601"/>
              <a:gd name="T59" fmla="*/ 183789 h 510"/>
              <a:gd name="T60" fmla="*/ 50650 w 601"/>
              <a:gd name="T61" fmla="*/ 183789 h 510"/>
              <a:gd name="T62" fmla="*/ 50650 w 601"/>
              <a:gd name="T63" fmla="*/ 183789 h 510"/>
              <a:gd name="T64" fmla="*/ 40592 w 601"/>
              <a:gd name="T65" fmla="*/ 176206 h 510"/>
              <a:gd name="T66" fmla="*/ 10058 w 601"/>
              <a:gd name="T67" fmla="*/ 89186 h 510"/>
              <a:gd name="T68" fmla="*/ 10058 w 601"/>
              <a:gd name="T69" fmla="*/ 68966 h 510"/>
              <a:gd name="T70" fmla="*/ 81184 w 601"/>
              <a:gd name="T71" fmla="*/ 68966 h 510"/>
              <a:gd name="T72" fmla="*/ 96271 w 601"/>
              <a:gd name="T73" fmla="*/ 153097 h 510"/>
              <a:gd name="T74" fmla="*/ 116747 w 601"/>
              <a:gd name="T75" fmla="*/ 153097 h 510"/>
              <a:gd name="T76" fmla="*/ 106689 w 601"/>
              <a:gd name="T77" fmla="*/ 89186 h 510"/>
              <a:gd name="T78" fmla="*/ 96271 w 601"/>
              <a:gd name="T79" fmla="*/ 153097 h 510"/>
              <a:gd name="T80" fmla="*/ 76155 w 601"/>
              <a:gd name="T81" fmla="*/ 99658 h 510"/>
              <a:gd name="T82" fmla="*/ 55679 w 601"/>
              <a:gd name="T83" fmla="*/ 99658 h 510"/>
              <a:gd name="T84" fmla="*/ 65737 w 601"/>
              <a:gd name="T85" fmla="*/ 163207 h 510"/>
              <a:gd name="T86" fmla="*/ 76155 w 601"/>
              <a:gd name="T87" fmla="*/ 99658 h 5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01" h="510">
                <a:moveTo>
                  <a:pt x="480" y="318"/>
                </a:moveTo>
                <a:lnTo>
                  <a:pt x="480" y="318"/>
                </a:lnTo>
                <a:cubicBezTo>
                  <a:pt x="410" y="318"/>
                  <a:pt x="353" y="269"/>
                  <a:pt x="353" y="198"/>
                </a:cubicBezTo>
                <a:cubicBezTo>
                  <a:pt x="353" y="127"/>
                  <a:pt x="410" y="78"/>
                  <a:pt x="480" y="78"/>
                </a:cubicBezTo>
                <a:cubicBezTo>
                  <a:pt x="544" y="78"/>
                  <a:pt x="600" y="127"/>
                  <a:pt x="600" y="198"/>
                </a:cubicBezTo>
                <a:cubicBezTo>
                  <a:pt x="600" y="269"/>
                  <a:pt x="544" y="318"/>
                  <a:pt x="480" y="318"/>
                </a:cubicBezTo>
                <a:close/>
                <a:moveTo>
                  <a:pt x="537" y="170"/>
                </a:moveTo>
                <a:lnTo>
                  <a:pt x="537" y="170"/>
                </a:lnTo>
                <a:cubicBezTo>
                  <a:pt x="509" y="170"/>
                  <a:pt x="509" y="170"/>
                  <a:pt x="509" y="170"/>
                </a:cubicBezTo>
                <a:cubicBezTo>
                  <a:pt x="509" y="141"/>
                  <a:pt x="509" y="141"/>
                  <a:pt x="509" y="141"/>
                </a:cubicBezTo>
                <a:cubicBezTo>
                  <a:pt x="509" y="127"/>
                  <a:pt x="494" y="113"/>
                  <a:pt x="480" y="113"/>
                </a:cubicBezTo>
                <a:cubicBezTo>
                  <a:pt x="459" y="113"/>
                  <a:pt x="452" y="127"/>
                  <a:pt x="452" y="141"/>
                </a:cubicBezTo>
                <a:cubicBezTo>
                  <a:pt x="452" y="170"/>
                  <a:pt x="452" y="170"/>
                  <a:pt x="452" y="170"/>
                </a:cubicBezTo>
                <a:cubicBezTo>
                  <a:pt x="424" y="170"/>
                  <a:pt x="424" y="170"/>
                  <a:pt x="424" y="170"/>
                </a:cubicBezTo>
                <a:cubicBezTo>
                  <a:pt x="403" y="170"/>
                  <a:pt x="396" y="184"/>
                  <a:pt x="396" y="198"/>
                </a:cubicBezTo>
                <a:cubicBezTo>
                  <a:pt x="396" y="212"/>
                  <a:pt x="403" y="226"/>
                  <a:pt x="424" y="226"/>
                </a:cubicBezTo>
                <a:cubicBezTo>
                  <a:pt x="452" y="226"/>
                  <a:pt x="452" y="226"/>
                  <a:pt x="452" y="226"/>
                </a:cubicBezTo>
                <a:cubicBezTo>
                  <a:pt x="452" y="254"/>
                  <a:pt x="452" y="254"/>
                  <a:pt x="452" y="254"/>
                </a:cubicBezTo>
                <a:cubicBezTo>
                  <a:pt x="452" y="269"/>
                  <a:pt x="459" y="283"/>
                  <a:pt x="480" y="283"/>
                </a:cubicBezTo>
                <a:cubicBezTo>
                  <a:pt x="494" y="283"/>
                  <a:pt x="509" y="269"/>
                  <a:pt x="509" y="254"/>
                </a:cubicBezTo>
                <a:cubicBezTo>
                  <a:pt x="509" y="226"/>
                  <a:pt x="509" y="226"/>
                  <a:pt x="509" y="226"/>
                </a:cubicBezTo>
                <a:cubicBezTo>
                  <a:pt x="537" y="226"/>
                  <a:pt x="537" y="226"/>
                  <a:pt x="537" y="226"/>
                </a:cubicBezTo>
                <a:cubicBezTo>
                  <a:pt x="551" y="226"/>
                  <a:pt x="565" y="212"/>
                  <a:pt x="565" y="198"/>
                </a:cubicBezTo>
                <a:cubicBezTo>
                  <a:pt x="565" y="184"/>
                  <a:pt x="551" y="170"/>
                  <a:pt x="537" y="170"/>
                </a:cubicBezTo>
                <a:close/>
                <a:moveTo>
                  <a:pt x="360" y="99"/>
                </a:moveTo>
                <a:lnTo>
                  <a:pt x="360" y="99"/>
                </a:lnTo>
                <a:cubicBezTo>
                  <a:pt x="332" y="42"/>
                  <a:pt x="332" y="42"/>
                  <a:pt x="332" y="42"/>
                </a:cubicBezTo>
                <a:cubicBezTo>
                  <a:pt x="332" y="35"/>
                  <a:pt x="325" y="35"/>
                  <a:pt x="325" y="28"/>
                </a:cubicBezTo>
                <a:cubicBezTo>
                  <a:pt x="325" y="14"/>
                  <a:pt x="339" y="0"/>
                  <a:pt x="353" y="0"/>
                </a:cubicBezTo>
                <a:cubicBezTo>
                  <a:pt x="367" y="0"/>
                  <a:pt x="374" y="7"/>
                  <a:pt x="381" y="14"/>
                </a:cubicBezTo>
                <a:cubicBezTo>
                  <a:pt x="410" y="63"/>
                  <a:pt x="410" y="63"/>
                  <a:pt x="410" y="63"/>
                </a:cubicBezTo>
                <a:cubicBezTo>
                  <a:pt x="389" y="71"/>
                  <a:pt x="374" y="85"/>
                  <a:pt x="360" y="99"/>
                </a:cubicBezTo>
                <a:close/>
                <a:moveTo>
                  <a:pt x="268" y="42"/>
                </a:moveTo>
                <a:lnTo>
                  <a:pt x="268" y="42"/>
                </a:lnTo>
                <a:cubicBezTo>
                  <a:pt x="205" y="163"/>
                  <a:pt x="205" y="163"/>
                  <a:pt x="205" y="163"/>
                </a:cubicBezTo>
                <a:cubicBezTo>
                  <a:pt x="141" y="163"/>
                  <a:pt x="141" y="163"/>
                  <a:pt x="141" y="163"/>
                </a:cubicBezTo>
                <a:cubicBezTo>
                  <a:pt x="219" y="14"/>
                  <a:pt x="219" y="14"/>
                  <a:pt x="219" y="14"/>
                </a:cubicBezTo>
                <a:cubicBezTo>
                  <a:pt x="219" y="7"/>
                  <a:pt x="233" y="0"/>
                  <a:pt x="240" y="0"/>
                </a:cubicBezTo>
                <a:cubicBezTo>
                  <a:pt x="261" y="0"/>
                  <a:pt x="268" y="14"/>
                  <a:pt x="268" y="28"/>
                </a:cubicBezTo>
                <a:cubicBezTo>
                  <a:pt x="268" y="35"/>
                  <a:pt x="268" y="35"/>
                  <a:pt x="268" y="42"/>
                </a:cubicBezTo>
                <a:close/>
                <a:moveTo>
                  <a:pt x="226" y="191"/>
                </a:moveTo>
                <a:lnTo>
                  <a:pt x="226" y="191"/>
                </a:lnTo>
                <a:cubicBezTo>
                  <a:pt x="325" y="191"/>
                  <a:pt x="325" y="191"/>
                  <a:pt x="325" y="191"/>
                </a:cubicBezTo>
                <a:lnTo>
                  <a:pt x="325" y="198"/>
                </a:lnTo>
                <a:cubicBezTo>
                  <a:pt x="325" y="247"/>
                  <a:pt x="346" y="290"/>
                  <a:pt x="381" y="318"/>
                </a:cubicBezTo>
                <a:cubicBezTo>
                  <a:pt x="381" y="424"/>
                  <a:pt x="381" y="424"/>
                  <a:pt x="381" y="424"/>
                </a:cubicBezTo>
                <a:cubicBezTo>
                  <a:pt x="381" y="438"/>
                  <a:pt x="396" y="452"/>
                  <a:pt x="410" y="452"/>
                </a:cubicBezTo>
                <a:cubicBezTo>
                  <a:pt x="431" y="452"/>
                  <a:pt x="438" y="438"/>
                  <a:pt x="438" y="424"/>
                </a:cubicBezTo>
                <a:cubicBezTo>
                  <a:pt x="438" y="346"/>
                  <a:pt x="438" y="346"/>
                  <a:pt x="438" y="346"/>
                </a:cubicBezTo>
                <a:cubicBezTo>
                  <a:pt x="452" y="346"/>
                  <a:pt x="466" y="346"/>
                  <a:pt x="480" y="346"/>
                </a:cubicBezTo>
                <a:cubicBezTo>
                  <a:pt x="494" y="346"/>
                  <a:pt x="509" y="346"/>
                  <a:pt x="523" y="339"/>
                </a:cubicBezTo>
                <a:cubicBezTo>
                  <a:pt x="487" y="488"/>
                  <a:pt x="487" y="488"/>
                  <a:pt x="487" y="488"/>
                </a:cubicBezTo>
                <a:cubicBezTo>
                  <a:pt x="480" y="502"/>
                  <a:pt x="473" y="509"/>
                  <a:pt x="459" y="509"/>
                </a:cubicBezTo>
                <a:cubicBezTo>
                  <a:pt x="452" y="509"/>
                  <a:pt x="452" y="509"/>
                  <a:pt x="452" y="509"/>
                </a:cubicBezTo>
                <a:cubicBezTo>
                  <a:pt x="445" y="509"/>
                  <a:pt x="445" y="509"/>
                  <a:pt x="445" y="509"/>
                </a:cubicBezTo>
                <a:cubicBezTo>
                  <a:pt x="141" y="509"/>
                  <a:pt x="141" y="509"/>
                  <a:pt x="141" y="509"/>
                </a:cubicBezTo>
                <a:cubicBezTo>
                  <a:pt x="127" y="509"/>
                  <a:pt x="113" y="502"/>
                  <a:pt x="113" y="488"/>
                </a:cubicBezTo>
                <a:cubicBezTo>
                  <a:pt x="49" y="247"/>
                  <a:pt x="49" y="247"/>
                  <a:pt x="49" y="247"/>
                </a:cubicBezTo>
                <a:cubicBezTo>
                  <a:pt x="28" y="247"/>
                  <a:pt x="28" y="247"/>
                  <a:pt x="28" y="247"/>
                </a:cubicBezTo>
                <a:cubicBezTo>
                  <a:pt x="7" y="247"/>
                  <a:pt x="0" y="233"/>
                  <a:pt x="0" y="219"/>
                </a:cubicBezTo>
                <a:cubicBezTo>
                  <a:pt x="0" y="198"/>
                  <a:pt x="7" y="191"/>
                  <a:pt x="28" y="191"/>
                </a:cubicBezTo>
                <a:cubicBezTo>
                  <a:pt x="134" y="191"/>
                  <a:pt x="134" y="191"/>
                  <a:pt x="134" y="191"/>
                </a:cubicBezTo>
                <a:cubicBezTo>
                  <a:pt x="226" y="191"/>
                  <a:pt x="226" y="191"/>
                  <a:pt x="226" y="191"/>
                </a:cubicBezTo>
                <a:close/>
                <a:moveTo>
                  <a:pt x="268" y="424"/>
                </a:moveTo>
                <a:lnTo>
                  <a:pt x="268" y="424"/>
                </a:lnTo>
                <a:cubicBezTo>
                  <a:pt x="268" y="438"/>
                  <a:pt x="283" y="452"/>
                  <a:pt x="297" y="452"/>
                </a:cubicBezTo>
                <a:cubicBezTo>
                  <a:pt x="318" y="452"/>
                  <a:pt x="325" y="438"/>
                  <a:pt x="325" y="424"/>
                </a:cubicBezTo>
                <a:cubicBezTo>
                  <a:pt x="325" y="276"/>
                  <a:pt x="325" y="276"/>
                  <a:pt x="325" y="276"/>
                </a:cubicBezTo>
                <a:cubicBezTo>
                  <a:pt x="325" y="254"/>
                  <a:pt x="318" y="247"/>
                  <a:pt x="297" y="247"/>
                </a:cubicBezTo>
                <a:cubicBezTo>
                  <a:pt x="283" y="247"/>
                  <a:pt x="268" y="254"/>
                  <a:pt x="268" y="276"/>
                </a:cubicBezTo>
                <a:lnTo>
                  <a:pt x="268" y="424"/>
                </a:lnTo>
                <a:close/>
                <a:moveTo>
                  <a:pt x="212" y="276"/>
                </a:moveTo>
                <a:lnTo>
                  <a:pt x="212" y="276"/>
                </a:lnTo>
                <a:cubicBezTo>
                  <a:pt x="212" y="254"/>
                  <a:pt x="205" y="247"/>
                  <a:pt x="183" y="247"/>
                </a:cubicBezTo>
                <a:cubicBezTo>
                  <a:pt x="169" y="247"/>
                  <a:pt x="155" y="254"/>
                  <a:pt x="155" y="276"/>
                </a:cubicBezTo>
                <a:cubicBezTo>
                  <a:pt x="155" y="424"/>
                  <a:pt x="155" y="424"/>
                  <a:pt x="155" y="424"/>
                </a:cubicBezTo>
                <a:cubicBezTo>
                  <a:pt x="155" y="438"/>
                  <a:pt x="169" y="452"/>
                  <a:pt x="183" y="452"/>
                </a:cubicBezTo>
                <a:cubicBezTo>
                  <a:pt x="205" y="452"/>
                  <a:pt x="212" y="438"/>
                  <a:pt x="212" y="424"/>
                </a:cubicBezTo>
                <a:lnTo>
                  <a:pt x="212" y="276"/>
                </a:lnTo>
                <a:close/>
              </a:path>
            </a:pathLst>
          </a:custGeom>
          <a:solidFill>
            <a:schemeClr val="bg1"/>
          </a:solidFill>
          <a:ln>
            <a:noFill/>
          </a:ln>
          <a:effectLst/>
        </p:spPr>
        <p:txBody>
          <a:bodyPr wrap="none" anchor="ctr"/>
          <a:lstStyle/>
          <a:p>
            <a:endParaRPr lang="en-US">
              <a:cs typeface="+mn-ea"/>
              <a:sym typeface="+mn-lt"/>
            </a:endParaRPr>
          </a:p>
        </p:txBody>
      </p:sp>
      <p:sp>
        <p:nvSpPr>
          <p:cNvPr id="154" name="Freeform 143"/>
          <p:cNvSpPr>
            <a:spLocks noChangeArrowheads="1"/>
          </p:cNvSpPr>
          <p:nvPr/>
        </p:nvSpPr>
        <p:spPr bwMode="auto">
          <a:xfrm>
            <a:off x="3868367" y="4155086"/>
            <a:ext cx="340465" cy="313327"/>
          </a:xfrm>
          <a:custGeom>
            <a:avLst/>
            <a:gdLst>
              <a:gd name="T0" fmla="*/ 114390 w 609"/>
              <a:gd name="T1" fmla="*/ 165546 h 559"/>
              <a:gd name="T2" fmla="*/ 114390 w 609"/>
              <a:gd name="T3" fmla="*/ 165546 h 559"/>
              <a:gd name="T4" fmla="*/ 91368 w 609"/>
              <a:gd name="T5" fmla="*/ 163022 h 559"/>
              <a:gd name="T6" fmla="*/ 15468 w 609"/>
              <a:gd name="T7" fmla="*/ 193678 h 559"/>
              <a:gd name="T8" fmla="*/ 43166 w 609"/>
              <a:gd name="T9" fmla="*/ 147874 h 559"/>
              <a:gd name="T10" fmla="*/ 0 w 609"/>
              <a:gd name="T11" fmla="*/ 84035 h 559"/>
              <a:gd name="T12" fmla="*/ 114390 w 609"/>
              <a:gd name="T13" fmla="*/ 0 h 559"/>
              <a:gd name="T14" fmla="*/ 218707 w 609"/>
              <a:gd name="T15" fmla="*/ 84035 h 559"/>
              <a:gd name="T16" fmla="*/ 114390 w 609"/>
              <a:gd name="T17" fmla="*/ 165546 h 559"/>
              <a:gd name="T18" fmla="*/ 58634 w 609"/>
              <a:gd name="T19" fmla="*/ 63477 h 559"/>
              <a:gd name="T20" fmla="*/ 58634 w 609"/>
              <a:gd name="T21" fmla="*/ 63477 h 559"/>
              <a:gd name="T22" fmla="*/ 38130 w 609"/>
              <a:gd name="T23" fmla="*/ 84035 h 559"/>
              <a:gd name="T24" fmla="*/ 58634 w 609"/>
              <a:gd name="T25" fmla="*/ 104233 h 559"/>
              <a:gd name="T26" fmla="*/ 78778 w 609"/>
              <a:gd name="T27" fmla="*/ 84035 h 559"/>
              <a:gd name="T28" fmla="*/ 58634 w 609"/>
              <a:gd name="T29" fmla="*/ 63477 h 559"/>
              <a:gd name="T30" fmla="*/ 109354 w 609"/>
              <a:gd name="T31" fmla="*/ 63477 h 559"/>
              <a:gd name="T32" fmla="*/ 109354 w 609"/>
              <a:gd name="T33" fmla="*/ 63477 h 559"/>
              <a:gd name="T34" fmla="*/ 88850 w 609"/>
              <a:gd name="T35" fmla="*/ 84035 h 559"/>
              <a:gd name="T36" fmla="*/ 109354 w 609"/>
              <a:gd name="T37" fmla="*/ 104233 h 559"/>
              <a:gd name="T38" fmla="*/ 129857 w 609"/>
              <a:gd name="T39" fmla="*/ 84035 h 559"/>
              <a:gd name="T40" fmla="*/ 109354 w 609"/>
              <a:gd name="T41" fmla="*/ 63477 h 559"/>
              <a:gd name="T42" fmla="*/ 160074 w 609"/>
              <a:gd name="T43" fmla="*/ 63477 h 559"/>
              <a:gd name="T44" fmla="*/ 160074 w 609"/>
              <a:gd name="T45" fmla="*/ 63477 h 559"/>
              <a:gd name="T46" fmla="*/ 139929 w 609"/>
              <a:gd name="T47" fmla="*/ 84035 h 559"/>
              <a:gd name="T48" fmla="*/ 160074 w 609"/>
              <a:gd name="T49" fmla="*/ 104233 h 559"/>
              <a:gd name="T50" fmla="*/ 180577 w 609"/>
              <a:gd name="T51" fmla="*/ 84035 h 559"/>
              <a:gd name="T52" fmla="*/ 160074 w 609"/>
              <a:gd name="T53" fmla="*/ 63477 h 55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09" h="559">
                <a:moveTo>
                  <a:pt x="318" y="459"/>
                </a:moveTo>
                <a:lnTo>
                  <a:pt x="318" y="459"/>
                </a:lnTo>
                <a:cubicBezTo>
                  <a:pt x="297" y="459"/>
                  <a:pt x="276" y="452"/>
                  <a:pt x="254" y="452"/>
                </a:cubicBezTo>
                <a:cubicBezTo>
                  <a:pt x="177" y="558"/>
                  <a:pt x="43" y="537"/>
                  <a:pt x="43" y="537"/>
                </a:cubicBezTo>
                <a:cubicBezTo>
                  <a:pt x="134" y="494"/>
                  <a:pt x="134" y="417"/>
                  <a:pt x="120" y="410"/>
                </a:cubicBezTo>
                <a:cubicBezTo>
                  <a:pt x="43" y="367"/>
                  <a:pt x="0" y="303"/>
                  <a:pt x="0" y="233"/>
                </a:cubicBezTo>
                <a:cubicBezTo>
                  <a:pt x="0" y="106"/>
                  <a:pt x="141" y="0"/>
                  <a:pt x="318" y="0"/>
                </a:cubicBezTo>
                <a:cubicBezTo>
                  <a:pt x="495" y="0"/>
                  <a:pt x="608" y="106"/>
                  <a:pt x="608" y="233"/>
                </a:cubicBezTo>
                <a:cubicBezTo>
                  <a:pt x="608" y="360"/>
                  <a:pt x="495" y="459"/>
                  <a:pt x="318" y="459"/>
                </a:cubicBezTo>
                <a:close/>
                <a:moveTo>
                  <a:pt x="163" y="176"/>
                </a:moveTo>
                <a:lnTo>
                  <a:pt x="163" y="176"/>
                </a:lnTo>
                <a:cubicBezTo>
                  <a:pt x="134" y="176"/>
                  <a:pt x="106" y="204"/>
                  <a:pt x="106" y="233"/>
                </a:cubicBezTo>
                <a:cubicBezTo>
                  <a:pt x="106" y="268"/>
                  <a:pt x="134" y="289"/>
                  <a:pt x="163" y="289"/>
                </a:cubicBezTo>
                <a:cubicBezTo>
                  <a:pt x="191" y="289"/>
                  <a:pt x="219" y="268"/>
                  <a:pt x="219" y="233"/>
                </a:cubicBezTo>
                <a:cubicBezTo>
                  <a:pt x="219" y="204"/>
                  <a:pt x="191" y="176"/>
                  <a:pt x="163" y="176"/>
                </a:cubicBezTo>
                <a:close/>
                <a:moveTo>
                  <a:pt x="304" y="176"/>
                </a:moveTo>
                <a:lnTo>
                  <a:pt x="304" y="176"/>
                </a:lnTo>
                <a:cubicBezTo>
                  <a:pt x="276" y="176"/>
                  <a:pt x="247" y="204"/>
                  <a:pt x="247" y="233"/>
                </a:cubicBezTo>
                <a:cubicBezTo>
                  <a:pt x="247" y="268"/>
                  <a:pt x="276" y="289"/>
                  <a:pt x="304" y="289"/>
                </a:cubicBezTo>
                <a:cubicBezTo>
                  <a:pt x="332" y="289"/>
                  <a:pt x="361" y="268"/>
                  <a:pt x="361" y="233"/>
                </a:cubicBezTo>
                <a:cubicBezTo>
                  <a:pt x="361" y="204"/>
                  <a:pt x="332" y="176"/>
                  <a:pt x="304" y="176"/>
                </a:cubicBezTo>
                <a:close/>
                <a:moveTo>
                  <a:pt x="445" y="176"/>
                </a:moveTo>
                <a:lnTo>
                  <a:pt x="445" y="176"/>
                </a:lnTo>
                <a:cubicBezTo>
                  <a:pt x="417" y="176"/>
                  <a:pt x="389" y="204"/>
                  <a:pt x="389" y="233"/>
                </a:cubicBezTo>
                <a:cubicBezTo>
                  <a:pt x="389" y="268"/>
                  <a:pt x="417" y="289"/>
                  <a:pt x="445" y="289"/>
                </a:cubicBezTo>
                <a:cubicBezTo>
                  <a:pt x="474" y="289"/>
                  <a:pt x="502" y="268"/>
                  <a:pt x="502" y="233"/>
                </a:cubicBezTo>
                <a:cubicBezTo>
                  <a:pt x="502" y="204"/>
                  <a:pt x="474" y="176"/>
                  <a:pt x="445" y="176"/>
                </a:cubicBezTo>
                <a:close/>
              </a:path>
            </a:pathLst>
          </a:custGeom>
          <a:solidFill>
            <a:schemeClr val="bg1"/>
          </a:solidFill>
          <a:ln>
            <a:noFill/>
          </a:ln>
          <a:effectLst/>
        </p:spPr>
        <p:txBody>
          <a:bodyPr wrap="none" anchor="ctr"/>
          <a:lstStyle/>
          <a:p>
            <a:endParaRPr lang="en-US">
              <a:cs typeface="+mn-ea"/>
              <a:sym typeface="+mn-lt"/>
            </a:endParaRPr>
          </a:p>
        </p:txBody>
      </p:sp>
      <p:sp>
        <p:nvSpPr>
          <p:cNvPr id="3" name="文本框 2">
            <a:extLst>
              <a:ext uri="{FF2B5EF4-FFF2-40B4-BE49-F238E27FC236}">
                <a16:creationId xmlns:a16="http://schemas.microsoft.com/office/drawing/2014/main" id="{66313B8D-5FD9-E9FB-1144-9C6A41B2F05F}"/>
              </a:ext>
            </a:extLst>
          </p:cNvPr>
          <p:cNvSpPr txBox="1"/>
          <p:nvPr/>
        </p:nvSpPr>
        <p:spPr>
          <a:xfrm>
            <a:off x="3042163" y="763799"/>
            <a:ext cx="6174556" cy="369332"/>
          </a:xfrm>
          <a:prstGeom prst="rect">
            <a:avLst/>
          </a:prstGeom>
          <a:noFill/>
        </p:spPr>
        <p:txBody>
          <a:bodyPr wrap="square">
            <a:spAutoFit/>
          </a:bodyPr>
          <a:lstStyle/>
          <a:p>
            <a:pPr algn="ctr"/>
            <a:r>
              <a:rPr lang="zh-CN" altLang="en-US" b="1" spc="300" dirty="0">
                <a:solidFill>
                  <a:srgbClr val="61B5C0"/>
                </a:solidFill>
                <a:latin typeface="微软雅黑" pitchFamily="34" charset="-122"/>
                <a:ea typeface="微软雅黑" pitchFamily="34" charset="-122"/>
              </a:rPr>
              <a:t>软件考虑</a:t>
            </a:r>
            <a:endParaRPr lang="zh-CN" altLang="en-US" sz="1800" b="1" spc="300" dirty="0">
              <a:solidFill>
                <a:srgbClr val="61B5C0"/>
              </a:solidFill>
              <a:latin typeface="微软雅黑" pitchFamily="34" charset="-122"/>
              <a:ea typeface="微软雅黑" pitchFamily="34" charset="-122"/>
            </a:endParaRPr>
          </a:p>
        </p:txBody>
      </p:sp>
      <mc:AlternateContent xmlns:mc="http://schemas.openxmlformats.org/markup-compatibility/2006">
        <mc:Choice xmlns:a14="http://schemas.microsoft.com/office/drawing/2010/main" Requires="a14">
          <p:sp>
            <p:nvSpPr>
              <p:cNvPr id="4" name="矩形: 圆角 3">
                <a:extLst>
                  <a:ext uri="{FF2B5EF4-FFF2-40B4-BE49-F238E27FC236}">
                    <a16:creationId xmlns:a16="http://schemas.microsoft.com/office/drawing/2014/main" id="{8BC579F8-F58E-C9A3-2516-9258B8F55BA7}"/>
                  </a:ext>
                </a:extLst>
              </p:cNvPr>
              <p:cNvSpPr/>
              <p:nvPr/>
            </p:nvSpPr>
            <p:spPr>
              <a:xfrm>
                <a:off x="508000" y="1205420"/>
                <a:ext cx="11187289" cy="514028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CN" dirty="0">
                  <a:solidFill>
                    <a:schemeClr val="tx1">
                      <a:lumMod val="85000"/>
                      <a:lumOff val="15000"/>
                    </a:schemeClr>
                  </a:solidFill>
                </a:endParaRPr>
              </a:p>
              <a:p>
                <a:pPr marL="342900" indent="-342900">
                  <a:buAutoNum type="arabicPeriod"/>
                </a:pPr>
                <a:r>
                  <a:rPr lang="zh-CN" altLang="en-US" dirty="0">
                    <a:solidFill>
                      <a:schemeClr val="tx1">
                        <a:lumMod val="85000"/>
                        <a:lumOff val="15000"/>
                      </a:schemeClr>
                    </a:solidFill>
                  </a:rPr>
                  <a:t>该定义是对假设</a:t>
                </a:r>
                <a:r>
                  <a:rPr lang="en-US" altLang="zh-CN" dirty="0">
                    <a:solidFill>
                      <a:schemeClr val="tx1">
                        <a:lumMod val="85000"/>
                        <a:lumOff val="15000"/>
                      </a:schemeClr>
                    </a:solidFill>
                  </a:rPr>
                  <a:t>2</a:t>
                </a:r>
                <a:r>
                  <a:rPr lang="zh-CN" altLang="en-US" dirty="0">
                    <a:solidFill>
                      <a:schemeClr val="tx1">
                        <a:lumMod val="85000"/>
                        <a:lumOff val="15000"/>
                      </a:schemeClr>
                    </a:solidFill>
                  </a:rPr>
                  <a:t>的一个补充，一个信息空间</a:t>
                </a:r>
                <a:r>
                  <a:rPr lang="en-US" altLang="zh-CN" dirty="0">
                    <a:solidFill>
                      <a:schemeClr val="tx1">
                        <a:lumMod val="85000"/>
                        <a:lumOff val="15000"/>
                      </a:schemeClr>
                    </a:solidFill>
                  </a:rPr>
                  <a:t>A</a:t>
                </a:r>
                <a:r>
                  <a:rPr lang="zh-CN" altLang="en-US" dirty="0">
                    <a:solidFill>
                      <a:schemeClr val="tx1">
                        <a:lumMod val="85000"/>
                        <a:lumOff val="15000"/>
                      </a:schemeClr>
                    </a:solidFill>
                  </a:rPr>
                  <a:t>可以由信息空间</a:t>
                </a:r>
                <a:r>
                  <a:rPr lang="en-US" altLang="zh-CN" dirty="0">
                    <a:solidFill>
                      <a:schemeClr val="tx1">
                        <a:lumMod val="85000"/>
                        <a:lumOff val="15000"/>
                      </a:schemeClr>
                    </a:solidFill>
                  </a:rPr>
                  <a:t>B</a:t>
                </a:r>
                <a:r>
                  <a:rPr lang="zh-CN" altLang="en-US" dirty="0">
                    <a:solidFill>
                      <a:schemeClr val="tx1">
                        <a:lumMod val="85000"/>
                        <a:lumOff val="15000"/>
                      </a:schemeClr>
                    </a:solidFill>
                  </a:rPr>
                  <a:t>、</a:t>
                </a:r>
                <a:r>
                  <a:rPr lang="en-US" altLang="zh-CN" dirty="0">
                    <a:solidFill>
                      <a:schemeClr val="tx1">
                        <a:lumMod val="85000"/>
                        <a:lumOff val="15000"/>
                      </a:schemeClr>
                    </a:solidFill>
                  </a:rPr>
                  <a:t>C</a:t>
                </a:r>
                <a:r>
                  <a:rPr lang="zh-CN" altLang="en-US" dirty="0">
                    <a:solidFill>
                      <a:schemeClr val="tx1">
                        <a:lumMod val="85000"/>
                        <a:lumOff val="15000"/>
                      </a:schemeClr>
                    </a:solidFill>
                  </a:rPr>
                  <a:t>通过笛卡尔积得到，即</a:t>
                </a:r>
                <a:endParaRPr lang="en-US" altLang="zh-CN" dirty="0">
                  <a:solidFill>
                    <a:schemeClr val="tx1">
                      <a:lumMod val="85000"/>
                      <a:lumOff val="15000"/>
                    </a:schemeClr>
                  </a:solidFill>
                </a:endParaRPr>
              </a:p>
              <a:p>
                <a:r>
                  <a:rPr lang="en-US" altLang="zh-CN" dirty="0">
                    <a:solidFill>
                      <a:schemeClr val="tx1">
                        <a:lumMod val="85000"/>
                        <a:lumOff val="15000"/>
                      </a:schemeClr>
                    </a:solidFill>
                  </a:rPr>
                  <a:t>					A = B </a:t>
                </a:r>
                <a14:m>
                  <m:oMath xmlns:m="http://schemas.openxmlformats.org/officeDocument/2006/math">
                    <m:r>
                      <a:rPr lang="en-US" altLang="zh-CN" i="1" smtClean="0">
                        <a:solidFill>
                          <a:schemeClr val="tx1">
                            <a:lumMod val="85000"/>
                            <a:lumOff val="15000"/>
                          </a:schemeClr>
                        </a:solidFill>
                        <a:latin typeface="Cambria Math" panose="02040503050406030204" pitchFamily="18" charset="0"/>
                        <a:ea typeface="Cambria Math" panose="02040503050406030204" pitchFamily="18" charset="0"/>
                      </a:rPr>
                      <m:t>×</m:t>
                    </m:r>
                    <m:r>
                      <m:rPr>
                        <m:sty m:val="p"/>
                      </m:rPr>
                      <a:rPr lang="en-US" altLang="zh-CN" i="1">
                        <a:solidFill>
                          <a:schemeClr val="tx1">
                            <a:lumMod val="85000"/>
                            <a:lumOff val="15000"/>
                          </a:schemeClr>
                        </a:solidFill>
                        <a:latin typeface="Cambria Math" panose="02040503050406030204" pitchFamily="18" charset="0"/>
                        <a:ea typeface="Cambria Math" panose="02040503050406030204" pitchFamily="18" charset="0"/>
                      </a:rPr>
                      <m:t>C</m:t>
                    </m:r>
                  </m:oMath>
                </a14:m>
                <a:endParaRPr lang="en-US" altLang="zh-CN" dirty="0">
                  <a:solidFill>
                    <a:schemeClr val="tx1">
                      <a:lumMod val="85000"/>
                      <a:lumOff val="15000"/>
                    </a:schemeClr>
                  </a:solidFill>
                </a:endParaRPr>
              </a:p>
              <a:p>
                <a:r>
                  <a:rPr lang="zh-CN" altLang="en-US" dirty="0">
                    <a:solidFill>
                      <a:schemeClr val="tx1">
                        <a:lumMod val="85000"/>
                        <a:lumOff val="15000"/>
                      </a:schemeClr>
                    </a:solidFill>
                  </a:rPr>
                  <a:t>       那么</a:t>
                </a:r>
                <a:r>
                  <a:rPr lang="en-US" altLang="zh-CN" dirty="0">
                    <a:solidFill>
                      <a:schemeClr val="tx1">
                        <a:lumMod val="85000"/>
                        <a:lumOff val="15000"/>
                      </a:schemeClr>
                    </a:solidFill>
                  </a:rPr>
                  <a:t>B</a:t>
                </a:r>
                <a:r>
                  <a:rPr lang="zh-CN" altLang="en-US" dirty="0">
                    <a:solidFill>
                      <a:schemeClr val="tx1">
                        <a:lumMod val="85000"/>
                        <a:lumOff val="15000"/>
                      </a:schemeClr>
                    </a:solidFill>
                  </a:rPr>
                  <a:t>中信息对</a:t>
                </a:r>
                <a:r>
                  <a:rPr lang="en-US" altLang="zh-CN" dirty="0">
                    <a:solidFill>
                      <a:schemeClr val="tx1">
                        <a:lumMod val="85000"/>
                        <a:lumOff val="15000"/>
                      </a:schemeClr>
                    </a:solidFill>
                  </a:rPr>
                  <a:t>A</a:t>
                </a:r>
                <a:r>
                  <a:rPr lang="zh-CN" altLang="en-US" dirty="0">
                    <a:solidFill>
                      <a:schemeClr val="tx1">
                        <a:lumMod val="85000"/>
                        <a:lumOff val="15000"/>
                      </a:schemeClr>
                    </a:solidFill>
                  </a:rPr>
                  <a:t>的整体信息的重要程度的度量表现为</a:t>
                </a:r>
                <a:endParaRPr lang="en-US" altLang="zh-CN" dirty="0">
                  <a:solidFill>
                    <a:schemeClr val="tx1">
                      <a:lumMod val="85000"/>
                      <a:lumOff val="15000"/>
                    </a:schemeClr>
                  </a:solidFill>
                </a:endParaRPr>
              </a:p>
              <a:p>
                <a:r>
                  <a:rPr lang="en-US" altLang="zh-CN" dirty="0">
                    <a:solidFill>
                      <a:schemeClr val="tx1">
                        <a:lumMod val="85000"/>
                        <a:lumOff val="15000"/>
                      </a:schemeClr>
                    </a:solidFill>
                  </a:rPr>
                  <a:t>				Significance(B) = dim(B) / dim(A)</a:t>
                </a:r>
              </a:p>
            </p:txBody>
          </p:sp>
        </mc:Choice>
        <mc:Fallback>
          <p:sp>
            <p:nvSpPr>
              <p:cNvPr id="4" name="矩形: 圆角 3">
                <a:extLst>
                  <a:ext uri="{FF2B5EF4-FFF2-40B4-BE49-F238E27FC236}">
                    <a16:creationId xmlns:a16="http://schemas.microsoft.com/office/drawing/2014/main" id="{8BC579F8-F58E-C9A3-2516-9258B8F55BA7}"/>
                  </a:ext>
                </a:extLst>
              </p:cNvPr>
              <p:cNvSpPr>
                <a:spLocks noRot="1" noChangeAspect="1" noMove="1" noResize="1" noEditPoints="1" noAdjustHandles="1" noChangeArrowheads="1" noChangeShapeType="1" noTextEdit="1"/>
              </p:cNvSpPr>
              <p:nvPr/>
            </p:nvSpPr>
            <p:spPr>
              <a:xfrm>
                <a:off x="508000" y="1205420"/>
                <a:ext cx="11187289" cy="5140285"/>
              </a:xfrm>
              <a:prstGeom prst="roundRect">
                <a:avLst/>
              </a:prstGeom>
              <a:blipFill>
                <a:blip r:embed="rId4"/>
                <a:stretch>
                  <a:fillRect/>
                </a:stretch>
              </a:blipFill>
              <a:ln>
                <a:noFill/>
              </a:ln>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FB1C56C4-941E-F932-8473-185F4B484E98}"/>
              </a:ext>
            </a:extLst>
          </p:cNvPr>
          <p:cNvSpPr txBox="1"/>
          <p:nvPr/>
        </p:nvSpPr>
        <p:spPr>
          <a:xfrm>
            <a:off x="4421281" y="1560311"/>
            <a:ext cx="3416320" cy="523220"/>
          </a:xfrm>
          <a:prstGeom prst="rect">
            <a:avLst/>
          </a:prstGeom>
          <a:noFill/>
        </p:spPr>
        <p:txBody>
          <a:bodyPr wrap="none" rtlCol="0">
            <a:spAutoFit/>
          </a:bodyPr>
          <a:lstStyle/>
          <a:p>
            <a:r>
              <a:rPr lang="zh-CN" altLang="en-US" sz="2800" dirty="0"/>
              <a:t>信息重要程度的计算</a:t>
            </a:r>
          </a:p>
        </p:txBody>
      </p:sp>
      <p:sp>
        <p:nvSpPr>
          <p:cNvPr id="6" name="文本框 5">
            <a:extLst>
              <a:ext uri="{FF2B5EF4-FFF2-40B4-BE49-F238E27FC236}">
                <a16:creationId xmlns:a16="http://schemas.microsoft.com/office/drawing/2014/main" id="{C8979D53-E415-16DF-7D0C-435608DFBB74}"/>
              </a:ext>
            </a:extLst>
          </p:cNvPr>
          <p:cNvSpPr txBox="1"/>
          <p:nvPr/>
        </p:nvSpPr>
        <p:spPr>
          <a:xfrm>
            <a:off x="961093" y="4974523"/>
            <a:ext cx="10336695" cy="646331"/>
          </a:xfrm>
          <a:prstGeom prst="rect">
            <a:avLst/>
          </a:prstGeom>
          <a:noFill/>
        </p:spPr>
        <p:txBody>
          <a:bodyPr wrap="square" rtlCol="0">
            <a:spAutoFit/>
          </a:bodyPr>
          <a:lstStyle/>
          <a:p>
            <a:r>
              <a:rPr lang="zh-CN" altLang="en-US" dirty="0"/>
              <a:t>全连接神经网络经过多次实验，发现更容易捕捉到特征矢量中分量多的信息，而会去忽视掉分量较少的信息</a:t>
            </a:r>
          </a:p>
        </p:txBody>
      </p:sp>
    </p:spTree>
    <p:extLst>
      <p:ext uri="{BB962C8B-B14F-4D97-AF65-F5344CB8AC3E}">
        <p14:creationId xmlns:p14="http://schemas.microsoft.com/office/powerpoint/2010/main" val="758310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651" t="3819" r="2203" b="1245"/>
          <a:stretch>
            <a:fillRect/>
          </a:stretch>
        </p:blipFill>
        <p:spPr>
          <a:xfrm>
            <a:off x="3674" y="4968"/>
            <a:ext cx="12192000" cy="6858000"/>
          </a:xfrm>
          <a:prstGeom prst="rect">
            <a:avLst/>
          </a:prstGeom>
        </p:spPr>
      </p:pic>
      <p:pic>
        <p:nvPicPr>
          <p:cNvPr id="109" name="图片 108"/>
          <p:cNvPicPr>
            <a:picLocks noChangeAspect="1"/>
          </p:cNvPicPr>
          <p:nvPr/>
        </p:nvPicPr>
        <p:blipFill>
          <a:blip r:embed="rId3"/>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75" name="矩形 74"/>
          <p:cNvSpPr/>
          <p:nvPr/>
        </p:nvSpPr>
        <p:spPr>
          <a:xfrm>
            <a:off x="5311173" y="219906"/>
            <a:ext cx="1569660" cy="461665"/>
          </a:xfrm>
          <a:prstGeom prst="rect">
            <a:avLst/>
          </a:prstGeom>
        </p:spPr>
        <p:txBody>
          <a:bodyPr wrap="none">
            <a:spAutoFit/>
          </a:bodyPr>
          <a:lstStyle/>
          <a:p>
            <a:pPr algn="ctr"/>
            <a:r>
              <a:rPr lang="zh-CN" altLang="en-US" sz="2400" b="1" spc="300" dirty="0">
                <a:solidFill>
                  <a:srgbClr val="61B5C0"/>
                </a:solidFill>
                <a:latin typeface="微软雅黑" pitchFamily="34" charset="-122"/>
                <a:ea typeface="微软雅黑" pitchFamily="34" charset="-122"/>
              </a:rPr>
              <a:t>设计内容</a:t>
            </a:r>
          </a:p>
        </p:txBody>
      </p:sp>
      <p:sp>
        <p:nvSpPr>
          <p:cNvPr id="150" name="Freeform 57"/>
          <p:cNvSpPr>
            <a:spLocks noChangeArrowheads="1"/>
          </p:cNvSpPr>
          <p:nvPr/>
        </p:nvSpPr>
        <p:spPr bwMode="auto">
          <a:xfrm>
            <a:off x="7984401" y="4163721"/>
            <a:ext cx="337997" cy="296056"/>
          </a:xfrm>
          <a:custGeom>
            <a:avLst/>
            <a:gdLst>
              <a:gd name="T0" fmla="*/ 212060 w 602"/>
              <a:gd name="T1" fmla="*/ 103681 h 531"/>
              <a:gd name="T2" fmla="*/ 112352 w 602"/>
              <a:gd name="T3" fmla="*/ 144579 h 531"/>
              <a:gd name="T4" fmla="*/ 112352 w 602"/>
              <a:gd name="T5" fmla="*/ 144579 h 531"/>
              <a:gd name="T6" fmla="*/ 109823 w 602"/>
              <a:gd name="T7" fmla="*/ 147090 h 531"/>
              <a:gd name="T8" fmla="*/ 104766 w 602"/>
              <a:gd name="T9" fmla="*/ 144579 h 531"/>
              <a:gd name="T10" fmla="*/ 104766 w 602"/>
              <a:gd name="T11" fmla="*/ 144579 h 531"/>
              <a:gd name="T12" fmla="*/ 5419 w 602"/>
              <a:gd name="T13" fmla="*/ 103681 h 531"/>
              <a:gd name="T14" fmla="*/ 10477 w 602"/>
              <a:gd name="T15" fmla="*/ 86102 h 531"/>
              <a:gd name="T16" fmla="*/ 15534 w 602"/>
              <a:gd name="T17" fmla="*/ 86102 h 531"/>
              <a:gd name="T18" fmla="*/ 15534 w 602"/>
              <a:gd name="T19" fmla="*/ 86102 h 531"/>
              <a:gd name="T20" fmla="*/ 204474 w 602"/>
              <a:gd name="T21" fmla="*/ 86102 h 531"/>
              <a:gd name="T22" fmla="*/ 204474 w 602"/>
              <a:gd name="T23" fmla="*/ 86102 h 531"/>
              <a:gd name="T24" fmla="*/ 207002 w 602"/>
              <a:gd name="T25" fmla="*/ 86102 h 531"/>
              <a:gd name="T26" fmla="*/ 212060 w 602"/>
              <a:gd name="T27" fmla="*/ 103681 h 531"/>
              <a:gd name="T28" fmla="*/ 212060 w 602"/>
              <a:gd name="T29" fmla="*/ 60630 h 531"/>
              <a:gd name="T30" fmla="*/ 112352 w 602"/>
              <a:gd name="T31" fmla="*/ 101169 h 531"/>
              <a:gd name="T32" fmla="*/ 112352 w 602"/>
              <a:gd name="T33" fmla="*/ 101169 h 531"/>
              <a:gd name="T34" fmla="*/ 109823 w 602"/>
              <a:gd name="T35" fmla="*/ 101169 h 531"/>
              <a:gd name="T36" fmla="*/ 104766 w 602"/>
              <a:gd name="T37" fmla="*/ 101169 h 531"/>
              <a:gd name="T38" fmla="*/ 104766 w 602"/>
              <a:gd name="T39" fmla="*/ 101169 h 531"/>
              <a:gd name="T40" fmla="*/ 5419 w 602"/>
              <a:gd name="T41" fmla="*/ 60630 h 531"/>
              <a:gd name="T42" fmla="*/ 5419 w 602"/>
              <a:gd name="T43" fmla="*/ 43051 h 531"/>
              <a:gd name="T44" fmla="*/ 104766 w 602"/>
              <a:gd name="T45" fmla="*/ 2511 h 531"/>
              <a:gd name="T46" fmla="*/ 104766 w 602"/>
              <a:gd name="T47" fmla="*/ 2511 h 531"/>
              <a:gd name="T48" fmla="*/ 109823 w 602"/>
              <a:gd name="T49" fmla="*/ 0 h 531"/>
              <a:gd name="T50" fmla="*/ 112352 w 602"/>
              <a:gd name="T51" fmla="*/ 2511 h 531"/>
              <a:gd name="T52" fmla="*/ 112352 w 602"/>
              <a:gd name="T53" fmla="*/ 2511 h 531"/>
              <a:gd name="T54" fmla="*/ 212060 w 602"/>
              <a:gd name="T55" fmla="*/ 43051 h 531"/>
              <a:gd name="T56" fmla="*/ 212060 w 602"/>
              <a:gd name="T57" fmla="*/ 60630 h 531"/>
              <a:gd name="T58" fmla="*/ 10477 w 602"/>
              <a:gd name="T59" fmla="*/ 129153 h 531"/>
              <a:gd name="T60" fmla="*/ 15534 w 602"/>
              <a:gd name="T61" fmla="*/ 129153 h 531"/>
              <a:gd name="T62" fmla="*/ 15534 w 602"/>
              <a:gd name="T63" fmla="*/ 129153 h 531"/>
              <a:gd name="T64" fmla="*/ 204474 w 602"/>
              <a:gd name="T65" fmla="*/ 129153 h 531"/>
              <a:gd name="T66" fmla="*/ 204474 w 602"/>
              <a:gd name="T67" fmla="*/ 129153 h 531"/>
              <a:gd name="T68" fmla="*/ 207002 w 602"/>
              <a:gd name="T69" fmla="*/ 129153 h 531"/>
              <a:gd name="T70" fmla="*/ 212060 w 602"/>
              <a:gd name="T71" fmla="*/ 149602 h 531"/>
              <a:gd name="T72" fmla="*/ 112352 w 602"/>
              <a:gd name="T73" fmla="*/ 190141 h 531"/>
              <a:gd name="T74" fmla="*/ 112352 w 602"/>
              <a:gd name="T75" fmla="*/ 190141 h 531"/>
              <a:gd name="T76" fmla="*/ 109823 w 602"/>
              <a:gd name="T77" fmla="*/ 190141 h 531"/>
              <a:gd name="T78" fmla="*/ 104766 w 602"/>
              <a:gd name="T79" fmla="*/ 190141 h 531"/>
              <a:gd name="T80" fmla="*/ 104766 w 602"/>
              <a:gd name="T81" fmla="*/ 190141 h 531"/>
              <a:gd name="T82" fmla="*/ 5419 w 602"/>
              <a:gd name="T83" fmla="*/ 149602 h 531"/>
              <a:gd name="T84" fmla="*/ 10477 w 602"/>
              <a:gd name="T85" fmla="*/ 129153 h 5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31">
                <a:moveTo>
                  <a:pt x="587" y="289"/>
                </a:moveTo>
                <a:lnTo>
                  <a:pt x="587" y="289"/>
                </a:lnTo>
                <a:cubicBezTo>
                  <a:pt x="311" y="403"/>
                  <a:pt x="311" y="403"/>
                  <a:pt x="311" y="403"/>
                </a:cubicBezTo>
                <a:cubicBezTo>
                  <a:pt x="311" y="410"/>
                  <a:pt x="304" y="410"/>
                  <a:pt x="304" y="410"/>
                </a:cubicBezTo>
                <a:cubicBezTo>
                  <a:pt x="297" y="410"/>
                  <a:pt x="297" y="410"/>
                  <a:pt x="290" y="403"/>
                </a:cubicBezTo>
                <a:cubicBezTo>
                  <a:pt x="15" y="289"/>
                  <a:pt x="15" y="289"/>
                  <a:pt x="15" y="289"/>
                </a:cubicBezTo>
                <a:cubicBezTo>
                  <a:pt x="7" y="289"/>
                  <a:pt x="0" y="275"/>
                  <a:pt x="0" y="268"/>
                </a:cubicBezTo>
                <a:cubicBezTo>
                  <a:pt x="0" y="247"/>
                  <a:pt x="15" y="240"/>
                  <a:pt x="29" y="240"/>
                </a:cubicBezTo>
                <a:cubicBezTo>
                  <a:pt x="36" y="240"/>
                  <a:pt x="36" y="240"/>
                  <a:pt x="43" y="240"/>
                </a:cubicBezTo>
                <a:cubicBezTo>
                  <a:pt x="304" y="346"/>
                  <a:pt x="304" y="346"/>
                  <a:pt x="304" y="346"/>
                </a:cubicBezTo>
                <a:cubicBezTo>
                  <a:pt x="566" y="240"/>
                  <a:pt x="566" y="240"/>
                  <a:pt x="566" y="240"/>
                </a:cubicBezTo>
                <a:lnTo>
                  <a:pt x="573" y="240"/>
                </a:lnTo>
                <a:cubicBezTo>
                  <a:pt x="594" y="240"/>
                  <a:pt x="601" y="247"/>
                  <a:pt x="601" y="268"/>
                </a:cubicBezTo>
                <a:cubicBezTo>
                  <a:pt x="601" y="275"/>
                  <a:pt x="594" y="289"/>
                  <a:pt x="587" y="289"/>
                </a:cubicBezTo>
                <a:close/>
                <a:moveTo>
                  <a:pt x="587" y="169"/>
                </a:moveTo>
                <a:lnTo>
                  <a:pt x="587" y="169"/>
                </a:lnTo>
                <a:cubicBezTo>
                  <a:pt x="311" y="282"/>
                  <a:pt x="311" y="282"/>
                  <a:pt x="311" y="282"/>
                </a:cubicBezTo>
                <a:lnTo>
                  <a:pt x="304" y="282"/>
                </a:lnTo>
                <a:cubicBezTo>
                  <a:pt x="297" y="282"/>
                  <a:pt x="297" y="282"/>
                  <a:pt x="290" y="282"/>
                </a:cubicBezTo>
                <a:cubicBezTo>
                  <a:pt x="15" y="169"/>
                  <a:pt x="15" y="169"/>
                  <a:pt x="15" y="169"/>
                </a:cubicBezTo>
                <a:cubicBezTo>
                  <a:pt x="7" y="162"/>
                  <a:pt x="0" y="155"/>
                  <a:pt x="0" y="141"/>
                </a:cubicBezTo>
                <a:cubicBezTo>
                  <a:pt x="0" y="134"/>
                  <a:pt x="7" y="120"/>
                  <a:pt x="15" y="120"/>
                </a:cubicBezTo>
                <a:cubicBezTo>
                  <a:pt x="290" y="7"/>
                  <a:pt x="290" y="7"/>
                  <a:pt x="290" y="7"/>
                </a:cubicBezTo>
                <a:cubicBezTo>
                  <a:pt x="297" y="0"/>
                  <a:pt x="297" y="0"/>
                  <a:pt x="304" y="0"/>
                </a:cubicBezTo>
                <a:cubicBezTo>
                  <a:pt x="304" y="0"/>
                  <a:pt x="311" y="0"/>
                  <a:pt x="311" y="7"/>
                </a:cubicBezTo>
                <a:cubicBezTo>
                  <a:pt x="587" y="120"/>
                  <a:pt x="587" y="120"/>
                  <a:pt x="587" y="120"/>
                </a:cubicBezTo>
                <a:cubicBezTo>
                  <a:pt x="594" y="120"/>
                  <a:pt x="601" y="134"/>
                  <a:pt x="601" y="141"/>
                </a:cubicBezTo>
                <a:cubicBezTo>
                  <a:pt x="601" y="155"/>
                  <a:pt x="594" y="162"/>
                  <a:pt x="587" y="169"/>
                </a:cubicBezTo>
                <a:close/>
                <a:moveTo>
                  <a:pt x="29" y="360"/>
                </a:moveTo>
                <a:lnTo>
                  <a:pt x="29" y="360"/>
                </a:lnTo>
                <a:cubicBezTo>
                  <a:pt x="36" y="360"/>
                  <a:pt x="36" y="360"/>
                  <a:pt x="43" y="360"/>
                </a:cubicBezTo>
                <a:cubicBezTo>
                  <a:pt x="304" y="473"/>
                  <a:pt x="304" y="473"/>
                  <a:pt x="304" y="473"/>
                </a:cubicBezTo>
                <a:cubicBezTo>
                  <a:pt x="566" y="360"/>
                  <a:pt x="566" y="360"/>
                  <a:pt x="566" y="360"/>
                </a:cubicBezTo>
                <a:lnTo>
                  <a:pt x="573" y="360"/>
                </a:lnTo>
                <a:cubicBezTo>
                  <a:pt x="594" y="360"/>
                  <a:pt x="601" y="374"/>
                  <a:pt x="601" y="388"/>
                </a:cubicBezTo>
                <a:cubicBezTo>
                  <a:pt x="601" y="403"/>
                  <a:pt x="594" y="410"/>
                  <a:pt x="587" y="417"/>
                </a:cubicBezTo>
                <a:cubicBezTo>
                  <a:pt x="311" y="530"/>
                  <a:pt x="311" y="530"/>
                  <a:pt x="311" y="530"/>
                </a:cubicBezTo>
                <a:lnTo>
                  <a:pt x="304" y="530"/>
                </a:lnTo>
                <a:cubicBezTo>
                  <a:pt x="297" y="530"/>
                  <a:pt x="297" y="530"/>
                  <a:pt x="290" y="530"/>
                </a:cubicBezTo>
                <a:cubicBezTo>
                  <a:pt x="15" y="417"/>
                  <a:pt x="15" y="417"/>
                  <a:pt x="15" y="417"/>
                </a:cubicBezTo>
                <a:cubicBezTo>
                  <a:pt x="7" y="410"/>
                  <a:pt x="0" y="403"/>
                  <a:pt x="0" y="388"/>
                </a:cubicBezTo>
                <a:cubicBezTo>
                  <a:pt x="0" y="374"/>
                  <a:pt x="15" y="360"/>
                  <a:pt x="29" y="360"/>
                </a:cubicBezTo>
                <a:close/>
              </a:path>
            </a:pathLst>
          </a:custGeom>
          <a:solidFill>
            <a:schemeClr val="bg1"/>
          </a:solidFill>
          <a:ln>
            <a:noFill/>
          </a:ln>
          <a:effectLst/>
        </p:spPr>
        <p:txBody>
          <a:bodyPr wrap="none" anchor="ctr"/>
          <a:lstStyle/>
          <a:p>
            <a:endParaRPr lang="en-US">
              <a:cs typeface="+mn-ea"/>
              <a:sym typeface="+mn-lt"/>
            </a:endParaRPr>
          </a:p>
        </p:txBody>
      </p:sp>
      <p:sp>
        <p:nvSpPr>
          <p:cNvPr id="153" name="Freeform 112"/>
          <p:cNvSpPr>
            <a:spLocks noChangeArrowheads="1"/>
          </p:cNvSpPr>
          <p:nvPr/>
        </p:nvSpPr>
        <p:spPr bwMode="auto">
          <a:xfrm>
            <a:off x="5928234" y="4168655"/>
            <a:ext cx="335530" cy="286188"/>
          </a:xfrm>
          <a:custGeom>
            <a:avLst/>
            <a:gdLst>
              <a:gd name="T0" fmla="*/ 172426 w 601"/>
              <a:gd name="T1" fmla="*/ 114823 h 510"/>
              <a:gd name="T2" fmla="*/ 172426 w 601"/>
              <a:gd name="T3" fmla="*/ 28164 h 510"/>
              <a:gd name="T4" fmla="*/ 172426 w 601"/>
              <a:gd name="T5" fmla="*/ 114823 h 510"/>
              <a:gd name="T6" fmla="*/ 192902 w 601"/>
              <a:gd name="T7" fmla="*/ 61383 h 510"/>
              <a:gd name="T8" fmla="*/ 182844 w 601"/>
              <a:gd name="T9" fmla="*/ 50912 h 510"/>
              <a:gd name="T10" fmla="*/ 162368 w 601"/>
              <a:gd name="T11" fmla="*/ 50912 h 510"/>
              <a:gd name="T12" fmla="*/ 152310 w 601"/>
              <a:gd name="T13" fmla="*/ 61383 h 510"/>
              <a:gd name="T14" fmla="*/ 152310 w 601"/>
              <a:gd name="T15" fmla="*/ 81604 h 510"/>
              <a:gd name="T16" fmla="*/ 162368 w 601"/>
              <a:gd name="T17" fmla="*/ 91714 h 510"/>
              <a:gd name="T18" fmla="*/ 182844 w 601"/>
              <a:gd name="T19" fmla="*/ 91714 h 510"/>
              <a:gd name="T20" fmla="*/ 192902 w 601"/>
              <a:gd name="T21" fmla="*/ 81604 h 510"/>
              <a:gd name="T22" fmla="*/ 192902 w 601"/>
              <a:gd name="T23" fmla="*/ 61383 h 510"/>
              <a:gd name="T24" fmla="*/ 129320 w 601"/>
              <a:gd name="T25" fmla="*/ 35747 h 510"/>
              <a:gd name="T26" fmla="*/ 119261 w 601"/>
              <a:gd name="T27" fmla="*/ 15165 h 510"/>
              <a:gd name="T28" fmla="*/ 126805 w 601"/>
              <a:gd name="T29" fmla="*/ 0 h 510"/>
              <a:gd name="T30" fmla="*/ 136863 w 601"/>
              <a:gd name="T31" fmla="*/ 5055 h 510"/>
              <a:gd name="T32" fmla="*/ 129320 w 601"/>
              <a:gd name="T33" fmla="*/ 35747 h 510"/>
              <a:gd name="T34" fmla="*/ 96271 w 601"/>
              <a:gd name="T35" fmla="*/ 15165 h 510"/>
              <a:gd name="T36" fmla="*/ 50650 w 601"/>
              <a:gd name="T37" fmla="*/ 58856 h 510"/>
              <a:gd name="T38" fmla="*/ 78669 w 601"/>
              <a:gd name="T39" fmla="*/ 5055 h 510"/>
              <a:gd name="T40" fmla="*/ 96271 w 601"/>
              <a:gd name="T41" fmla="*/ 10110 h 510"/>
              <a:gd name="T42" fmla="*/ 81184 w 601"/>
              <a:gd name="T43" fmla="*/ 68966 h 510"/>
              <a:gd name="T44" fmla="*/ 116747 w 601"/>
              <a:gd name="T45" fmla="*/ 68966 h 510"/>
              <a:gd name="T46" fmla="*/ 136863 w 601"/>
              <a:gd name="T47" fmla="*/ 114823 h 510"/>
              <a:gd name="T48" fmla="*/ 147281 w 601"/>
              <a:gd name="T49" fmla="*/ 163207 h 510"/>
              <a:gd name="T50" fmla="*/ 157339 w 601"/>
              <a:gd name="T51" fmla="*/ 124933 h 510"/>
              <a:gd name="T52" fmla="*/ 187873 w 601"/>
              <a:gd name="T53" fmla="*/ 122406 h 510"/>
              <a:gd name="T54" fmla="*/ 174941 w 601"/>
              <a:gd name="T55" fmla="*/ 176206 h 510"/>
              <a:gd name="T56" fmla="*/ 164883 w 601"/>
              <a:gd name="T57" fmla="*/ 183789 h 510"/>
              <a:gd name="T58" fmla="*/ 159853 w 601"/>
              <a:gd name="T59" fmla="*/ 183789 h 510"/>
              <a:gd name="T60" fmla="*/ 50650 w 601"/>
              <a:gd name="T61" fmla="*/ 183789 h 510"/>
              <a:gd name="T62" fmla="*/ 50650 w 601"/>
              <a:gd name="T63" fmla="*/ 183789 h 510"/>
              <a:gd name="T64" fmla="*/ 40592 w 601"/>
              <a:gd name="T65" fmla="*/ 176206 h 510"/>
              <a:gd name="T66" fmla="*/ 10058 w 601"/>
              <a:gd name="T67" fmla="*/ 89186 h 510"/>
              <a:gd name="T68" fmla="*/ 10058 w 601"/>
              <a:gd name="T69" fmla="*/ 68966 h 510"/>
              <a:gd name="T70" fmla="*/ 81184 w 601"/>
              <a:gd name="T71" fmla="*/ 68966 h 510"/>
              <a:gd name="T72" fmla="*/ 96271 w 601"/>
              <a:gd name="T73" fmla="*/ 153097 h 510"/>
              <a:gd name="T74" fmla="*/ 116747 w 601"/>
              <a:gd name="T75" fmla="*/ 153097 h 510"/>
              <a:gd name="T76" fmla="*/ 106689 w 601"/>
              <a:gd name="T77" fmla="*/ 89186 h 510"/>
              <a:gd name="T78" fmla="*/ 96271 w 601"/>
              <a:gd name="T79" fmla="*/ 153097 h 510"/>
              <a:gd name="T80" fmla="*/ 76155 w 601"/>
              <a:gd name="T81" fmla="*/ 99658 h 510"/>
              <a:gd name="T82" fmla="*/ 55679 w 601"/>
              <a:gd name="T83" fmla="*/ 99658 h 510"/>
              <a:gd name="T84" fmla="*/ 65737 w 601"/>
              <a:gd name="T85" fmla="*/ 163207 h 510"/>
              <a:gd name="T86" fmla="*/ 76155 w 601"/>
              <a:gd name="T87" fmla="*/ 99658 h 5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01" h="510">
                <a:moveTo>
                  <a:pt x="480" y="318"/>
                </a:moveTo>
                <a:lnTo>
                  <a:pt x="480" y="318"/>
                </a:lnTo>
                <a:cubicBezTo>
                  <a:pt x="410" y="318"/>
                  <a:pt x="353" y="269"/>
                  <a:pt x="353" y="198"/>
                </a:cubicBezTo>
                <a:cubicBezTo>
                  <a:pt x="353" y="127"/>
                  <a:pt x="410" y="78"/>
                  <a:pt x="480" y="78"/>
                </a:cubicBezTo>
                <a:cubicBezTo>
                  <a:pt x="544" y="78"/>
                  <a:pt x="600" y="127"/>
                  <a:pt x="600" y="198"/>
                </a:cubicBezTo>
                <a:cubicBezTo>
                  <a:pt x="600" y="269"/>
                  <a:pt x="544" y="318"/>
                  <a:pt x="480" y="318"/>
                </a:cubicBezTo>
                <a:close/>
                <a:moveTo>
                  <a:pt x="537" y="170"/>
                </a:moveTo>
                <a:lnTo>
                  <a:pt x="537" y="170"/>
                </a:lnTo>
                <a:cubicBezTo>
                  <a:pt x="509" y="170"/>
                  <a:pt x="509" y="170"/>
                  <a:pt x="509" y="170"/>
                </a:cubicBezTo>
                <a:cubicBezTo>
                  <a:pt x="509" y="141"/>
                  <a:pt x="509" y="141"/>
                  <a:pt x="509" y="141"/>
                </a:cubicBezTo>
                <a:cubicBezTo>
                  <a:pt x="509" y="127"/>
                  <a:pt x="494" y="113"/>
                  <a:pt x="480" y="113"/>
                </a:cubicBezTo>
                <a:cubicBezTo>
                  <a:pt x="459" y="113"/>
                  <a:pt x="452" y="127"/>
                  <a:pt x="452" y="141"/>
                </a:cubicBezTo>
                <a:cubicBezTo>
                  <a:pt x="452" y="170"/>
                  <a:pt x="452" y="170"/>
                  <a:pt x="452" y="170"/>
                </a:cubicBezTo>
                <a:cubicBezTo>
                  <a:pt x="424" y="170"/>
                  <a:pt x="424" y="170"/>
                  <a:pt x="424" y="170"/>
                </a:cubicBezTo>
                <a:cubicBezTo>
                  <a:pt x="403" y="170"/>
                  <a:pt x="396" y="184"/>
                  <a:pt x="396" y="198"/>
                </a:cubicBezTo>
                <a:cubicBezTo>
                  <a:pt x="396" y="212"/>
                  <a:pt x="403" y="226"/>
                  <a:pt x="424" y="226"/>
                </a:cubicBezTo>
                <a:cubicBezTo>
                  <a:pt x="452" y="226"/>
                  <a:pt x="452" y="226"/>
                  <a:pt x="452" y="226"/>
                </a:cubicBezTo>
                <a:cubicBezTo>
                  <a:pt x="452" y="254"/>
                  <a:pt x="452" y="254"/>
                  <a:pt x="452" y="254"/>
                </a:cubicBezTo>
                <a:cubicBezTo>
                  <a:pt x="452" y="269"/>
                  <a:pt x="459" y="283"/>
                  <a:pt x="480" y="283"/>
                </a:cubicBezTo>
                <a:cubicBezTo>
                  <a:pt x="494" y="283"/>
                  <a:pt x="509" y="269"/>
                  <a:pt x="509" y="254"/>
                </a:cubicBezTo>
                <a:cubicBezTo>
                  <a:pt x="509" y="226"/>
                  <a:pt x="509" y="226"/>
                  <a:pt x="509" y="226"/>
                </a:cubicBezTo>
                <a:cubicBezTo>
                  <a:pt x="537" y="226"/>
                  <a:pt x="537" y="226"/>
                  <a:pt x="537" y="226"/>
                </a:cubicBezTo>
                <a:cubicBezTo>
                  <a:pt x="551" y="226"/>
                  <a:pt x="565" y="212"/>
                  <a:pt x="565" y="198"/>
                </a:cubicBezTo>
                <a:cubicBezTo>
                  <a:pt x="565" y="184"/>
                  <a:pt x="551" y="170"/>
                  <a:pt x="537" y="170"/>
                </a:cubicBezTo>
                <a:close/>
                <a:moveTo>
                  <a:pt x="360" y="99"/>
                </a:moveTo>
                <a:lnTo>
                  <a:pt x="360" y="99"/>
                </a:lnTo>
                <a:cubicBezTo>
                  <a:pt x="332" y="42"/>
                  <a:pt x="332" y="42"/>
                  <a:pt x="332" y="42"/>
                </a:cubicBezTo>
                <a:cubicBezTo>
                  <a:pt x="332" y="35"/>
                  <a:pt x="325" y="35"/>
                  <a:pt x="325" y="28"/>
                </a:cubicBezTo>
                <a:cubicBezTo>
                  <a:pt x="325" y="14"/>
                  <a:pt x="339" y="0"/>
                  <a:pt x="353" y="0"/>
                </a:cubicBezTo>
                <a:cubicBezTo>
                  <a:pt x="367" y="0"/>
                  <a:pt x="374" y="7"/>
                  <a:pt x="381" y="14"/>
                </a:cubicBezTo>
                <a:cubicBezTo>
                  <a:pt x="410" y="63"/>
                  <a:pt x="410" y="63"/>
                  <a:pt x="410" y="63"/>
                </a:cubicBezTo>
                <a:cubicBezTo>
                  <a:pt x="389" y="71"/>
                  <a:pt x="374" y="85"/>
                  <a:pt x="360" y="99"/>
                </a:cubicBezTo>
                <a:close/>
                <a:moveTo>
                  <a:pt x="268" y="42"/>
                </a:moveTo>
                <a:lnTo>
                  <a:pt x="268" y="42"/>
                </a:lnTo>
                <a:cubicBezTo>
                  <a:pt x="205" y="163"/>
                  <a:pt x="205" y="163"/>
                  <a:pt x="205" y="163"/>
                </a:cubicBezTo>
                <a:cubicBezTo>
                  <a:pt x="141" y="163"/>
                  <a:pt x="141" y="163"/>
                  <a:pt x="141" y="163"/>
                </a:cubicBezTo>
                <a:cubicBezTo>
                  <a:pt x="219" y="14"/>
                  <a:pt x="219" y="14"/>
                  <a:pt x="219" y="14"/>
                </a:cubicBezTo>
                <a:cubicBezTo>
                  <a:pt x="219" y="7"/>
                  <a:pt x="233" y="0"/>
                  <a:pt x="240" y="0"/>
                </a:cubicBezTo>
                <a:cubicBezTo>
                  <a:pt x="261" y="0"/>
                  <a:pt x="268" y="14"/>
                  <a:pt x="268" y="28"/>
                </a:cubicBezTo>
                <a:cubicBezTo>
                  <a:pt x="268" y="35"/>
                  <a:pt x="268" y="35"/>
                  <a:pt x="268" y="42"/>
                </a:cubicBezTo>
                <a:close/>
                <a:moveTo>
                  <a:pt x="226" y="191"/>
                </a:moveTo>
                <a:lnTo>
                  <a:pt x="226" y="191"/>
                </a:lnTo>
                <a:cubicBezTo>
                  <a:pt x="325" y="191"/>
                  <a:pt x="325" y="191"/>
                  <a:pt x="325" y="191"/>
                </a:cubicBezTo>
                <a:lnTo>
                  <a:pt x="325" y="198"/>
                </a:lnTo>
                <a:cubicBezTo>
                  <a:pt x="325" y="247"/>
                  <a:pt x="346" y="290"/>
                  <a:pt x="381" y="318"/>
                </a:cubicBezTo>
                <a:cubicBezTo>
                  <a:pt x="381" y="424"/>
                  <a:pt x="381" y="424"/>
                  <a:pt x="381" y="424"/>
                </a:cubicBezTo>
                <a:cubicBezTo>
                  <a:pt x="381" y="438"/>
                  <a:pt x="396" y="452"/>
                  <a:pt x="410" y="452"/>
                </a:cubicBezTo>
                <a:cubicBezTo>
                  <a:pt x="431" y="452"/>
                  <a:pt x="438" y="438"/>
                  <a:pt x="438" y="424"/>
                </a:cubicBezTo>
                <a:cubicBezTo>
                  <a:pt x="438" y="346"/>
                  <a:pt x="438" y="346"/>
                  <a:pt x="438" y="346"/>
                </a:cubicBezTo>
                <a:cubicBezTo>
                  <a:pt x="452" y="346"/>
                  <a:pt x="466" y="346"/>
                  <a:pt x="480" y="346"/>
                </a:cubicBezTo>
                <a:cubicBezTo>
                  <a:pt x="494" y="346"/>
                  <a:pt x="509" y="346"/>
                  <a:pt x="523" y="339"/>
                </a:cubicBezTo>
                <a:cubicBezTo>
                  <a:pt x="487" y="488"/>
                  <a:pt x="487" y="488"/>
                  <a:pt x="487" y="488"/>
                </a:cubicBezTo>
                <a:cubicBezTo>
                  <a:pt x="480" y="502"/>
                  <a:pt x="473" y="509"/>
                  <a:pt x="459" y="509"/>
                </a:cubicBezTo>
                <a:cubicBezTo>
                  <a:pt x="452" y="509"/>
                  <a:pt x="452" y="509"/>
                  <a:pt x="452" y="509"/>
                </a:cubicBezTo>
                <a:cubicBezTo>
                  <a:pt x="445" y="509"/>
                  <a:pt x="445" y="509"/>
                  <a:pt x="445" y="509"/>
                </a:cubicBezTo>
                <a:cubicBezTo>
                  <a:pt x="141" y="509"/>
                  <a:pt x="141" y="509"/>
                  <a:pt x="141" y="509"/>
                </a:cubicBezTo>
                <a:cubicBezTo>
                  <a:pt x="127" y="509"/>
                  <a:pt x="113" y="502"/>
                  <a:pt x="113" y="488"/>
                </a:cubicBezTo>
                <a:cubicBezTo>
                  <a:pt x="49" y="247"/>
                  <a:pt x="49" y="247"/>
                  <a:pt x="49" y="247"/>
                </a:cubicBezTo>
                <a:cubicBezTo>
                  <a:pt x="28" y="247"/>
                  <a:pt x="28" y="247"/>
                  <a:pt x="28" y="247"/>
                </a:cubicBezTo>
                <a:cubicBezTo>
                  <a:pt x="7" y="247"/>
                  <a:pt x="0" y="233"/>
                  <a:pt x="0" y="219"/>
                </a:cubicBezTo>
                <a:cubicBezTo>
                  <a:pt x="0" y="198"/>
                  <a:pt x="7" y="191"/>
                  <a:pt x="28" y="191"/>
                </a:cubicBezTo>
                <a:cubicBezTo>
                  <a:pt x="134" y="191"/>
                  <a:pt x="134" y="191"/>
                  <a:pt x="134" y="191"/>
                </a:cubicBezTo>
                <a:cubicBezTo>
                  <a:pt x="226" y="191"/>
                  <a:pt x="226" y="191"/>
                  <a:pt x="226" y="191"/>
                </a:cubicBezTo>
                <a:close/>
                <a:moveTo>
                  <a:pt x="268" y="424"/>
                </a:moveTo>
                <a:lnTo>
                  <a:pt x="268" y="424"/>
                </a:lnTo>
                <a:cubicBezTo>
                  <a:pt x="268" y="438"/>
                  <a:pt x="283" y="452"/>
                  <a:pt x="297" y="452"/>
                </a:cubicBezTo>
                <a:cubicBezTo>
                  <a:pt x="318" y="452"/>
                  <a:pt x="325" y="438"/>
                  <a:pt x="325" y="424"/>
                </a:cubicBezTo>
                <a:cubicBezTo>
                  <a:pt x="325" y="276"/>
                  <a:pt x="325" y="276"/>
                  <a:pt x="325" y="276"/>
                </a:cubicBezTo>
                <a:cubicBezTo>
                  <a:pt x="325" y="254"/>
                  <a:pt x="318" y="247"/>
                  <a:pt x="297" y="247"/>
                </a:cubicBezTo>
                <a:cubicBezTo>
                  <a:pt x="283" y="247"/>
                  <a:pt x="268" y="254"/>
                  <a:pt x="268" y="276"/>
                </a:cubicBezTo>
                <a:lnTo>
                  <a:pt x="268" y="424"/>
                </a:lnTo>
                <a:close/>
                <a:moveTo>
                  <a:pt x="212" y="276"/>
                </a:moveTo>
                <a:lnTo>
                  <a:pt x="212" y="276"/>
                </a:lnTo>
                <a:cubicBezTo>
                  <a:pt x="212" y="254"/>
                  <a:pt x="205" y="247"/>
                  <a:pt x="183" y="247"/>
                </a:cubicBezTo>
                <a:cubicBezTo>
                  <a:pt x="169" y="247"/>
                  <a:pt x="155" y="254"/>
                  <a:pt x="155" y="276"/>
                </a:cubicBezTo>
                <a:cubicBezTo>
                  <a:pt x="155" y="424"/>
                  <a:pt x="155" y="424"/>
                  <a:pt x="155" y="424"/>
                </a:cubicBezTo>
                <a:cubicBezTo>
                  <a:pt x="155" y="438"/>
                  <a:pt x="169" y="452"/>
                  <a:pt x="183" y="452"/>
                </a:cubicBezTo>
                <a:cubicBezTo>
                  <a:pt x="205" y="452"/>
                  <a:pt x="212" y="438"/>
                  <a:pt x="212" y="424"/>
                </a:cubicBezTo>
                <a:lnTo>
                  <a:pt x="212" y="276"/>
                </a:lnTo>
                <a:close/>
              </a:path>
            </a:pathLst>
          </a:custGeom>
          <a:solidFill>
            <a:schemeClr val="bg1"/>
          </a:solidFill>
          <a:ln>
            <a:noFill/>
          </a:ln>
          <a:effectLst/>
        </p:spPr>
        <p:txBody>
          <a:bodyPr wrap="none" anchor="ctr"/>
          <a:lstStyle/>
          <a:p>
            <a:endParaRPr lang="en-US">
              <a:cs typeface="+mn-ea"/>
              <a:sym typeface="+mn-lt"/>
            </a:endParaRPr>
          </a:p>
        </p:txBody>
      </p:sp>
      <p:sp>
        <p:nvSpPr>
          <p:cNvPr id="154" name="Freeform 143"/>
          <p:cNvSpPr>
            <a:spLocks noChangeArrowheads="1"/>
          </p:cNvSpPr>
          <p:nvPr/>
        </p:nvSpPr>
        <p:spPr bwMode="auto">
          <a:xfrm>
            <a:off x="3868367" y="4155086"/>
            <a:ext cx="340465" cy="313327"/>
          </a:xfrm>
          <a:custGeom>
            <a:avLst/>
            <a:gdLst>
              <a:gd name="T0" fmla="*/ 114390 w 609"/>
              <a:gd name="T1" fmla="*/ 165546 h 559"/>
              <a:gd name="T2" fmla="*/ 114390 w 609"/>
              <a:gd name="T3" fmla="*/ 165546 h 559"/>
              <a:gd name="T4" fmla="*/ 91368 w 609"/>
              <a:gd name="T5" fmla="*/ 163022 h 559"/>
              <a:gd name="T6" fmla="*/ 15468 w 609"/>
              <a:gd name="T7" fmla="*/ 193678 h 559"/>
              <a:gd name="T8" fmla="*/ 43166 w 609"/>
              <a:gd name="T9" fmla="*/ 147874 h 559"/>
              <a:gd name="T10" fmla="*/ 0 w 609"/>
              <a:gd name="T11" fmla="*/ 84035 h 559"/>
              <a:gd name="T12" fmla="*/ 114390 w 609"/>
              <a:gd name="T13" fmla="*/ 0 h 559"/>
              <a:gd name="T14" fmla="*/ 218707 w 609"/>
              <a:gd name="T15" fmla="*/ 84035 h 559"/>
              <a:gd name="T16" fmla="*/ 114390 w 609"/>
              <a:gd name="T17" fmla="*/ 165546 h 559"/>
              <a:gd name="T18" fmla="*/ 58634 w 609"/>
              <a:gd name="T19" fmla="*/ 63477 h 559"/>
              <a:gd name="T20" fmla="*/ 58634 w 609"/>
              <a:gd name="T21" fmla="*/ 63477 h 559"/>
              <a:gd name="T22" fmla="*/ 38130 w 609"/>
              <a:gd name="T23" fmla="*/ 84035 h 559"/>
              <a:gd name="T24" fmla="*/ 58634 w 609"/>
              <a:gd name="T25" fmla="*/ 104233 h 559"/>
              <a:gd name="T26" fmla="*/ 78778 w 609"/>
              <a:gd name="T27" fmla="*/ 84035 h 559"/>
              <a:gd name="T28" fmla="*/ 58634 w 609"/>
              <a:gd name="T29" fmla="*/ 63477 h 559"/>
              <a:gd name="T30" fmla="*/ 109354 w 609"/>
              <a:gd name="T31" fmla="*/ 63477 h 559"/>
              <a:gd name="T32" fmla="*/ 109354 w 609"/>
              <a:gd name="T33" fmla="*/ 63477 h 559"/>
              <a:gd name="T34" fmla="*/ 88850 w 609"/>
              <a:gd name="T35" fmla="*/ 84035 h 559"/>
              <a:gd name="T36" fmla="*/ 109354 w 609"/>
              <a:gd name="T37" fmla="*/ 104233 h 559"/>
              <a:gd name="T38" fmla="*/ 129857 w 609"/>
              <a:gd name="T39" fmla="*/ 84035 h 559"/>
              <a:gd name="T40" fmla="*/ 109354 w 609"/>
              <a:gd name="T41" fmla="*/ 63477 h 559"/>
              <a:gd name="T42" fmla="*/ 160074 w 609"/>
              <a:gd name="T43" fmla="*/ 63477 h 559"/>
              <a:gd name="T44" fmla="*/ 160074 w 609"/>
              <a:gd name="T45" fmla="*/ 63477 h 559"/>
              <a:gd name="T46" fmla="*/ 139929 w 609"/>
              <a:gd name="T47" fmla="*/ 84035 h 559"/>
              <a:gd name="T48" fmla="*/ 160074 w 609"/>
              <a:gd name="T49" fmla="*/ 104233 h 559"/>
              <a:gd name="T50" fmla="*/ 180577 w 609"/>
              <a:gd name="T51" fmla="*/ 84035 h 559"/>
              <a:gd name="T52" fmla="*/ 160074 w 609"/>
              <a:gd name="T53" fmla="*/ 63477 h 55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09" h="559">
                <a:moveTo>
                  <a:pt x="318" y="459"/>
                </a:moveTo>
                <a:lnTo>
                  <a:pt x="318" y="459"/>
                </a:lnTo>
                <a:cubicBezTo>
                  <a:pt x="297" y="459"/>
                  <a:pt x="276" y="452"/>
                  <a:pt x="254" y="452"/>
                </a:cubicBezTo>
                <a:cubicBezTo>
                  <a:pt x="177" y="558"/>
                  <a:pt x="43" y="537"/>
                  <a:pt x="43" y="537"/>
                </a:cubicBezTo>
                <a:cubicBezTo>
                  <a:pt x="134" y="494"/>
                  <a:pt x="134" y="417"/>
                  <a:pt x="120" y="410"/>
                </a:cubicBezTo>
                <a:cubicBezTo>
                  <a:pt x="43" y="367"/>
                  <a:pt x="0" y="303"/>
                  <a:pt x="0" y="233"/>
                </a:cubicBezTo>
                <a:cubicBezTo>
                  <a:pt x="0" y="106"/>
                  <a:pt x="141" y="0"/>
                  <a:pt x="318" y="0"/>
                </a:cubicBezTo>
                <a:cubicBezTo>
                  <a:pt x="495" y="0"/>
                  <a:pt x="608" y="106"/>
                  <a:pt x="608" y="233"/>
                </a:cubicBezTo>
                <a:cubicBezTo>
                  <a:pt x="608" y="360"/>
                  <a:pt x="495" y="459"/>
                  <a:pt x="318" y="459"/>
                </a:cubicBezTo>
                <a:close/>
                <a:moveTo>
                  <a:pt x="163" y="176"/>
                </a:moveTo>
                <a:lnTo>
                  <a:pt x="163" y="176"/>
                </a:lnTo>
                <a:cubicBezTo>
                  <a:pt x="134" y="176"/>
                  <a:pt x="106" y="204"/>
                  <a:pt x="106" y="233"/>
                </a:cubicBezTo>
                <a:cubicBezTo>
                  <a:pt x="106" y="268"/>
                  <a:pt x="134" y="289"/>
                  <a:pt x="163" y="289"/>
                </a:cubicBezTo>
                <a:cubicBezTo>
                  <a:pt x="191" y="289"/>
                  <a:pt x="219" y="268"/>
                  <a:pt x="219" y="233"/>
                </a:cubicBezTo>
                <a:cubicBezTo>
                  <a:pt x="219" y="204"/>
                  <a:pt x="191" y="176"/>
                  <a:pt x="163" y="176"/>
                </a:cubicBezTo>
                <a:close/>
                <a:moveTo>
                  <a:pt x="304" y="176"/>
                </a:moveTo>
                <a:lnTo>
                  <a:pt x="304" y="176"/>
                </a:lnTo>
                <a:cubicBezTo>
                  <a:pt x="276" y="176"/>
                  <a:pt x="247" y="204"/>
                  <a:pt x="247" y="233"/>
                </a:cubicBezTo>
                <a:cubicBezTo>
                  <a:pt x="247" y="268"/>
                  <a:pt x="276" y="289"/>
                  <a:pt x="304" y="289"/>
                </a:cubicBezTo>
                <a:cubicBezTo>
                  <a:pt x="332" y="289"/>
                  <a:pt x="361" y="268"/>
                  <a:pt x="361" y="233"/>
                </a:cubicBezTo>
                <a:cubicBezTo>
                  <a:pt x="361" y="204"/>
                  <a:pt x="332" y="176"/>
                  <a:pt x="304" y="176"/>
                </a:cubicBezTo>
                <a:close/>
                <a:moveTo>
                  <a:pt x="445" y="176"/>
                </a:moveTo>
                <a:lnTo>
                  <a:pt x="445" y="176"/>
                </a:lnTo>
                <a:cubicBezTo>
                  <a:pt x="417" y="176"/>
                  <a:pt x="389" y="204"/>
                  <a:pt x="389" y="233"/>
                </a:cubicBezTo>
                <a:cubicBezTo>
                  <a:pt x="389" y="268"/>
                  <a:pt x="417" y="289"/>
                  <a:pt x="445" y="289"/>
                </a:cubicBezTo>
                <a:cubicBezTo>
                  <a:pt x="474" y="289"/>
                  <a:pt x="502" y="268"/>
                  <a:pt x="502" y="233"/>
                </a:cubicBezTo>
                <a:cubicBezTo>
                  <a:pt x="502" y="204"/>
                  <a:pt x="474" y="176"/>
                  <a:pt x="445" y="176"/>
                </a:cubicBezTo>
                <a:close/>
              </a:path>
            </a:pathLst>
          </a:custGeom>
          <a:solidFill>
            <a:schemeClr val="bg1"/>
          </a:solidFill>
          <a:ln>
            <a:noFill/>
          </a:ln>
          <a:effectLst/>
        </p:spPr>
        <p:txBody>
          <a:bodyPr wrap="none" anchor="ctr"/>
          <a:lstStyle/>
          <a:p>
            <a:endParaRPr lang="en-US">
              <a:cs typeface="+mn-ea"/>
              <a:sym typeface="+mn-lt"/>
            </a:endParaRPr>
          </a:p>
        </p:txBody>
      </p:sp>
      <p:sp>
        <p:nvSpPr>
          <p:cNvPr id="3" name="文本框 2">
            <a:extLst>
              <a:ext uri="{FF2B5EF4-FFF2-40B4-BE49-F238E27FC236}">
                <a16:creationId xmlns:a16="http://schemas.microsoft.com/office/drawing/2014/main" id="{66313B8D-5FD9-E9FB-1144-9C6A41B2F05F}"/>
              </a:ext>
            </a:extLst>
          </p:cNvPr>
          <p:cNvSpPr txBox="1"/>
          <p:nvPr/>
        </p:nvSpPr>
        <p:spPr>
          <a:xfrm>
            <a:off x="3042163" y="763799"/>
            <a:ext cx="6174556" cy="369332"/>
          </a:xfrm>
          <a:prstGeom prst="rect">
            <a:avLst/>
          </a:prstGeom>
          <a:noFill/>
        </p:spPr>
        <p:txBody>
          <a:bodyPr wrap="square">
            <a:spAutoFit/>
          </a:bodyPr>
          <a:lstStyle/>
          <a:p>
            <a:pPr algn="ctr"/>
            <a:r>
              <a:rPr lang="zh-CN" altLang="en-US" b="1" spc="300" dirty="0">
                <a:solidFill>
                  <a:srgbClr val="61B5C0"/>
                </a:solidFill>
                <a:latin typeface="微软雅黑" pitchFamily="34" charset="-122"/>
                <a:ea typeface="微软雅黑" pitchFamily="34" charset="-122"/>
              </a:rPr>
              <a:t>软件考虑</a:t>
            </a:r>
            <a:endParaRPr lang="zh-CN" altLang="en-US" sz="1800" b="1" spc="300" dirty="0">
              <a:solidFill>
                <a:srgbClr val="61B5C0"/>
              </a:solidFill>
              <a:latin typeface="微软雅黑" pitchFamily="34" charset="-122"/>
              <a:ea typeface="微软雅黑" pitchFamily="34" charset="-122"/>
            </a:endParaRPr>
          </a:p>
        </p:txBody>
      </p:sp>
      <p:pic>
        <p:nvPicPr>
          <p:cNvPr id="8" name="图片 7" descr="图示&#10;&#10;描述已自动生成">
            <a:extLst>
              <a:ext uri="{FF2B5EF4-FFF2-40B4-BE49-F238E27FC236}">
                <a16:creationId xmlns:a16="http://schemas.microsoft.com/office/drawing/2014/main" id="{4E438E95-FF0D-50D4-76AE-27C249A454F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0144" y="1801784"/>
            <a:ext cx="6420180" cy="3791145"/>
          </a:xfrm>
          <a:prstGeom prst="rect">
            <a:avLst/>
          </a:prstGeom>
        </p:spPr>
      </p:pic>
      <p:pic>
        <p:nvPicPr>
          <p:cNvPr id="10" name="图片 9" descr="图示&#10;&#10;描述已自动生成">
            <a:extLst>
              <a:ext uri="{FF2B5EF4-FFF2-40B4-BE49-F238E27FC236}">
                <a16:creationId xmlns:a16="http://schemas.microsoft.com/office/drawing/2014/main" id="{E231AB96-7BD5-077A-806F-862BBE4510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9314" y="1697003"/>
            <a:ext cx="3438702" cy="4000706"/>
          </a:xfrm>
          <a:prstGeom prst="rect">
            <a:avLst/>
          </a:prstGeom>
        </p:spPr>
      </p:pic>
    </p:spTree>
    <p:extLst>
      <p:ext uri="{BB962C8B-B14F-4D97-AF65-F5344CB8AC3E}">
        <p14:creationId xmlns:p14="http://schemas.microsoft.com/office/powerpoint/2010/main" val="2634578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651" t="3819" r="2203" b="1245"/>
          <a:stretch>
            <a:fillRect/>
          </a:stretch>
        </p:blipFill>
        <p:spPr>
          <a:xfrm>
            <a:off x="3674" y="-7732"/>
            <a:ext cx="12192000" cy="6954632"/>
          </a:xfrm>
          <a:prstGeom prst="rect">
            <a:avLst/>
          </a:prstGeom>
        </p:spPr>
      </p:pic>
      <p:pic>
        <p:nvPicPr>
          <p:cNvPr id="109" name="图片 108"/>
          <p:cNvPicPr>
            <a:picLocks noChangeAspect="1"/>
          </p:cNvPicPr>
          <p:nvPr/>
        </p:nvPicPr>
        <p:blipFill>
          <a:blip r:embed="rId3"/>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75" name="矩形 74"/>
          <p:cNvSpPr/>
          <p:nvPr/>
        </p:nvSpPr>
        <p:spPr>
          <a:xfrm>
            <a:off x="5314849" y="219906"/>
            <a:ext cx="1569660" cy="461665"/>
          </a:xfrm>
          <a:prstGeom prst="rect">
            <a:avLst/>
          </a:prstGeom>
        </p:spPr>
        <p:txBody>
          <a:bodyPr wrap="none">
            <a:spAutoFit/>
          </a:bodyPr>
          <a:lstStyle/>
          <a:p>
            <a:pPr algn="ctr"/>
            <a:r>
              <a:rPr lang="zh-CN" altLang="en-US" sz="2400" b="1" spc="300" dirty="0">
                <a:solidFill>
                  <a:srgbClr val="61B5C0"/>
                </a:solidFill>
                <a:latin typeface="微软雅黑" pitchFamily="34" charset="-122"/>
                <a:ea typeface="微软雅黑" pitchFamily="34" charset="-122"/>
              </a:rPr>
              <a:t>设计内容</a:t>
            </a:r>
          </a:p>
        </p:txBody>
      </p:sp>
      <p:sp>
        <p:nvSpPr>
          <p:cNvPr id="51" name="文本框 50"/>
          <p:cNvSpPr txBox="1"/>
          <p:nvPr/>
        </p:nvSpPr>
        <p:spPr>
          <a:xfrm>
            <a:off x="5158123" y="1727902"/>
            <a:ext cx="585505" cy="328936"/>
          </a:xfrm>
          <a:prstGeom prst="rect">
            <a:avLst/>
          </a:prstGeom>
          <a:noFill/>
        </p:spPr>
        <p:txBody>
          <a:bodyPr wrap="square" rtlCol="0">
            <a:spAutoFit/>
          </a:bodyPr>
          <a:lstStyle/>
          <a:p>
            <a:pPr>
              <a:lnSpc>
                <a:spcPct val="120000"/>
              </a:lnSpc>
              <a:spcBef>
                <a:spcPct val="20000"/>
              </a:spcBef>
            </a:pPr>
            <a:r>
              <a:rPr lang="en-US" altLang="zh-CN" sz="1400" dirty="0">
                <a:solidFill>
                  <a:schemeClr val="tx1">
                    <a:lumMod val="75000"/>
                    <a:lumOff val="25000"/>
                  </a:schemeClr>
                </a:solidFill>
                <a:latin typeface="微软雅黑" pitchFamily="34" charset="-122"/>
                <a:ea typeface="微软雅黑" pitchFamily="34" charset="-122"/>
              </a:rPr>
              <a:t>10%</a:t>
            </a:r>
            <a:endParaRPr lang="zh-CN" altLang="en-US" sz="1400" dirty="0">
              <a:solidFill>
                <a:schemeClr val="tx1">
                  <a:lumMod val="75000"/>
                  <a:lumOff val="25000"/>
                </a:schemeClr>
              </a:solidFill>
              <a:latin typeface="微软雅黑" pitchFamily="34" charset="-122"/>
              <a:ea typeface="微软雅黑" pitchFamily="34" charset="-122"/>
            </a:endParaRPr>
          </a:p>
        </p:txBody>
      </p:sp>
      <p:sp>
        <p:nvSpPr>
          <p:cNvPr id="52" name="文本框 51"/>
          <p:cNvSpPr txBox="1"/>
          <p:nvPr/>
        </p:nvSpPr>
        <p:spPr>
          <a:xfrm>
            <a:off x="5158123" y="1995775"/>
            <a:ext cx="1318721" cy="587469"/>
          </a:xfrm>
          <a:prstGeom prst="rect">
            <a:avLst/>
          </a:prstGeom>
          <a:noFill/>
        </p:spPr>
        <p:txBody>
          <a:bodyPr wrap="square" rtlCol="0">
            <a:spAutoFit/>
          </a:bodyPr>
          <a:lstStyle/>
          <a:p>
            <a:pPr>
              <a:lnSpc>
                <a:spcPct val="120000"/>
              </a:lnSpc>
              <a:spcBef>
                <a:spcPct val="20000"/>
              </a:spcBef>
            </a:pPr>
            <a:r>
              <a:rPr lang="en-US" altLang="zh-CN" sz="1400" dirty="0">
                <a:solidFill>
                  <a:schemeClr val="tx1">
                    <a:lumMod val="75000"/>
                    <a:lumOff val="25000"/>
                  </a:schemeClr>
                </a:solidFill>
                <a:latin typeface="微软雅黑" pitchFamily="34" charset="-122"/>
                <a:ea typeface="微软雅黑" pitchFamily="34" charset="-122"/>
              </a:rPr>
              <a:t>Window10</a:t>
            </a:r>
            <a:r>
              <a:rPr lang="zh-CN" altLang="en-US" sz="1400" dirty="0">
                <a:solidFill>
                  <a:schemeClr val="tx1">
                    <a:lumMod val="75000"/>
                    <a:lumOff val="25000"/>
                  </a:schemeClr>
                </a:solidFill>
                <a:latin typeface="微软雅黑" pitchFamily="34" charset="-122"/>
                <a:ea typeface="微软雅黑" pitchFamily="34" charset="-122"/>
              </a:rPr>
              <a:t>操作系统</a:t>
            </a:r>
          </a:p>
        </p:txBody>
      </p:sp>
      <p:sp>
        <p:nvSpPr>
          <p:cNvPr id="53" name="文本框 52"/>
          <p:cNvSpPr txBox="1"/>
          <p:nvPr/>
        </p:nvSpPr>
        <p:spPr>
          <a:xfrm>
            <a:off x="5684271" y="2874396"/>
            <a:ext cx="623461" cy="328936"/>
          </a:xfrm>
          <a:prstGeom prst="rect">
            <a:avLst/>
          </a:prstGeom>
          <a:noFill/>
        </p:spPr>
        <p:txBody>
          <a:bodyPr wrap="square" rtlCol="0">
            <a:spAutoFit/>
          </a:bodyPr>
          <a:lstStyle/>
          <a:p>
            <a:pPr>
              <a:lnSpc>
                <a:spcPct val="120000"/>
              </a:lnSpc>
              <a:spcBef>
                <a:spcPct val="20000"/>
              </a:spcBef>
            </a:pPr>
            <a:r>
              <a:rPr lang="en-US" altLang="zh-CN" sz="1400" dirty="0">
                <a:solidFill>
                  <a:schemeClr val="tx1">
                    <a:lumMod val="75000"/>
                    <a:lumOff val="25000"/>
                  </a:schemeClr>
                </a:solidFill>
                <a:latin typeface="微软雅黑" pitchFamily="34" charset="-122"/>
                <a:ea typeface="微软雅黑" pitchFamily="34" charset="-122"/>
              </a:rPr>
              <a:t>25%</a:t>
            </a:r>
            <a:endParaRPr lang="zh-CN" altLang="en-US" sz="1400" dirty="0">
              <a:solidFill>
                <a:schemeClr val="tx1">
                  <a:lumMod val="75000"/>
                  <a:lumOff val="25000"/>
                </a:schemeClr>
              </a:solidFill>
              <a:latin typeface="微软雅黑" pitchFamily="34" charset="-122"/>
              <a:ea typeface="微软雅黑" pitchFamily="34" charset="-122"/>
            </a:endParaRPr>
          </a:p>
        </p:txBody>
      </p:sp>
      <p:sp>
        <p:nvSpPr>
          <p:cNvPr id="54" name="文本框 53"/>
          <p:cNvSpPr txBox="1"/>
          <p:nvPr/>
        </p:nvSpPr>
        <p:spPr>
          <a:xfrm>
            <a:off x="5431511" y="4476370"/>
            <a:ext cx="620877" cy="328936"/>
          </a:xfrm>
          <a:prstGeom prst="rect">
            <a:avLst/>
          </a:prstGeom>
          <a:noFill/>
        </p:spPr>
        <p:txBody>
          <a:bodyPr wrap="square" rtlCol="0">
            <a:spAutoFit/>
          </a:bodyPr>
          <a:lstStyle/>
          <a:p>
            <a:pPr>
              <a:lnSpc>
                <a:spcPct val="120000"/>
              </a:lnSpc>
              <a:spcBef>
                <a:spcPct val="20000"/>
              </a:spcBef>
            </a:pPr>
            <a:r>
              <a:rPr lang="en-US" altLang="zh-CN" sz="1400" dirty="0">
                <a:solidFill>
                  <a:schemeClr val="tx1">
                    <a:lumMod val="75000"/>
                    <a:lumOff val="25000"/>
                  </a:schemeClr>
                </a:solidFill>
                <a:latin typeface="微软雅黑" pitchFamily="34" charset="-122"/>
                <a:ea typeface="微软雅黑" pitchFamily="34" charset="-122"/>
              </a:rPr>
              <a:t>20%</a:t>
            </a:r>
            <a:endParaRPr lang="zh-CN" altLang="en-US" sz="1400" dirty="0">
              <a:solidFill>
                <a:schemeClr val="tx1">
                  <a:lumMod val="75000"/>
                  <a:lumOff val="25000"/>
                </a:schemeClr>
              </a:solidFill>
              <a:latin typeface="微软雅黑" pitchFamily="34" charset="-122"/>
              <a:ea typeface="微软雅黑" pitchFamily="34" charset="-122"/>
            </a:endParaRPr>
          </a:p>
        </p:txBody>
      </p:sp>
      <p:sp>
        <p:nvSpPr>
          <p:cNvPr id="55" name="文本框 54"/>
          <p:cNvSpPr txBox="1"/>
          <p:nvPr/>
        </p:nvSpPr>
        <p:spPr>
          <a:xfrm>
            <a:off x="4557146" y="5173312"/>
            <a:ext cx="536461" cy="328936"/>
          </a:xfrm>
          <a:prstGeom prst="rect">
            <a:avLst/>
          </a:prstGeom>
          <a:noFill/>
        </p:spPr>
        <p:txBody>
          <a:bodyPr wrap="square" rtlCol="0">
            <a:spAutoFit/>
          </a:bodyPr>
          <a:lstStyle/>
          <a:p>
            <a:pPr>
              <a:lnSpc>
                <a:spcPct val="120000"/>
              </a:lnSpc>
              <a:spcBef>
                <a:spcPct val="20000"/>
              </a:spcBef>
            </a:pPr>
            <a:r>
              <a:rPr lang="en-US" altLang="zh-CN" sz="1400" dirty="0">
                <a:solidFill>
                  <a:schemeClr val="tx1">
                    <a:lumMod val="75000"/>
                    <a:lumOff val="25000"/>
                  </a:schemeClr>
                </a:solidFill>
                <a:latin typeface="微软雅黑" pitchFamily="34" charset="-122"/>
                <a:ea typeface="微软雅黑" pitchFamily="34" charset="-122"/>
              </a:rPr>
              <a:t>8%</a:t>
            </a:r>
            <a:endParaRPr lang="zh-CN" altLang="en-US" sz="1400" dirty="0">
              <a:solidFill>
                <a:schemeClr val="tx1">
                  <a:lumMod val="75000"/>
                  <a:lumOff val="25000"/>
                </a:schemeClr>
              </a:solidFill>
              <a:latin typeface="微软雅黑" pitchFamily="34" charset="-122"/>
              <a:ea typeface="微软雅黑" pitchFamily="34" charset="-122"/>
            </a:endParaRPr>
          </a:p>
        </p:txBody>
      </p:sp>
      <p:sp>
        <p:nvSpPr>
          <p:cNvPr id="56" name="Freeform 414"/>
          <p:cNvSpPr>
            <a:spLocks noEditPoints="1"/>
          </p:cNvSpPr>
          <p:nvPr/>
        </p:nvSpPr>
        <p:spPr bwMode="auto">
          <a:xfrm flipH="1">
            <a:off x="1500292" y="2171666"/>
            <a:ext cx="2986253" cy="2832956"/>
          </a:xfrm>
          <a:custGeom>
            <a:avLst/>
            <a:gdLst>
              <a:gd name="T0" fmla="*/ 137 w 274"/>
              <a:gd name="T1" fmla="*/ 0 h 274"/>
              <a:gd name="T2" fmla="*/ 0 w 274"/>
              <a:gd name="T3" fmla="*/ 137 h 274"/>
              <a:gd name="T4" fmla="*/ 137 w 274"/>
              <a:gd name="T5" fmla="*/ 274 h 274"/>
              <a:gd name="T6" fmla="*/ 274 w 274"/>
              <a:gd name="T7" fmla="*/ 137 h 274"/>
              <a:gd name="T8" fmla="*/ 137 w 274"/>
              <a:gd name="T9" fmla="*/ 0 h 274"/>
              <a:gd name="T10" fmla="*/ 137 w 274"/>
              <a:gd name="T11" fmla="*/ 239 h 274"/>
              <a:gd name="T12" fmla="*/ 34 w 274"/>
              <a:gd name="T13" fmla="*/ 137 h 274"/>
              <a:gd name="T14" fmla="*/ 137 w 274"/>
              <a:gd name="T15" fmla="*/ 34 h 274"/>
              <a:gd name="T16" fmla="*/ 240 w 274"/>
              <a:gd name="T17" fmla="*/ 137 h 274"/>
              <a:gd name="T18" fmla="*/ 137 w 274"/>
              <a:gd name="T19" fmla="*/ 239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4" h="274">
                <a:moveTo>
                  <a:pt x="137" y="0"/>
                </a:moveTo>
                <a:cubicBezTo>
                  <a:pt x="61" y="0"/>
                  <a:pt x="0" y="61"/>
                  <a:pt x="0" y="137"/>
                </a:cubicBezTo>
                <a:cubicBezTo>
                  <a:pt x="0" y="212"/>
                  <a:pt x="61" y="274"/>
                  <a:pt x="137" y="274"/>
                </a:cubicBezTo>
                <a:cubicBezTo>
                  <a:pt x="213" y="274"/>
                  <a:pt x="274" y="212"/>
                  <a:pt x="274" y="137"/>
                </a:cubicBezTo>
                <a:cubicBezTo>
                  <a:pt x="274" y="61"/>
                  <a:pt x="213" y="0"/>
                  <a:pt x="137" y="0"/>
                </a:cubicBezTo>
                <a:close/>
                <a:moveTo>
                  <a:pt x="137" y="239"/>
                </a:moveTo>
                <a:cubicBezTo>
                  <a:pt x="80" y="239"/>
                  <a:pt x="34" y="193"/>
                  <a:pt x="34" y="137"/>
                </a:cubicBezTo>
                <a:cubicBezTo>
                  <a:pt x="34" y="80"/>
                  <a:pt x="80" y="34"/>
                  <a:pt x="137" y="34"/>
                </a:cubicBezTo>
                <a:cubicBezTo>
                  <a:pt x="194" y="34"/>
                  <a:pt x="240" y="80"/>
                  <a:pt x="240" y="137"/>
                </a:cubicBezTo>
                <a:cubicBezTo>
                  <a:pt x="240" y="193"/>
                  <a:pt x="194" y="239"/>
                  <a:pt x="137" y="239"/>
                </a:cubicBezTo>
                <a:close/>
              </a:path>
            </a:pathLst>
          </a:custGeom>
          <a:solidFill>
            <a:srgbClr val="5DB6C3"/>
          </a:solidFill>
          <a:ln>
            <a:noFill/>
          </a:ln>
        </p:spPr>
        <p:txBody>
          <a:bodyPr/>
          <a:lstStyle/>
          <a:p>
            <a:pPr eaLnBrk="1" fontAlgn="auto" hangingPunct="1">
              <a:spcBef>
                <a:spcPts val="0"/>
              </a:spcBef>
              <a:spcAft>
                <a:spcPts val="0"/>
              </a:spcAft>
              <a:defRPr/>
            </a:pPr>
            <a:endParaRPr lang="zh-CN" altLang="en-US">
              <a:latin typeface="微软雅黑" pitchFamily="34" charset="-122"/>
              <a:ea typeface="微软雅黑" pitchFamily="34" charset="-122"/>
            </a:endParaRPr>
          </a:p>
        </p:txBody>
      </p:sp>
      <p:sp>
        <p:nvSpPr>
          <p:cNvPr id="57" name="Freeform 415"/>
          <p:cNvSpPr/>
          <p:nvPr/>
        </p:nvSpPr>
        <p:spPr bwMode="auto">
          <a:xfrm flipH="1">
            <a:off x="3658275" y="3981963"/>
            <a:ext cx="837224" cy="836335"/>
          </a:xfrm>
          <a:custGeom>
            <a:avLst/>
            <a:gdLst>
              <a:gd name="T0" fmla="*/ 2147483646 w 77"/>
              <a:gd name="T1" fmla="*/ 2147483646 h 81"/>
              <a:gd name="T2" fmla="*/ 2147483646 w 77"/>
              <a:gd name="T3" fmla="*/ 2147483646 h 81"/>
              <a:gd name="T4" fmla="*/ 2147483646 w 77"/>
              <a:gd name="T5" fmla="*/ 0 h 81"/>
              <a:gd name="T6" fmla="*/ 0 w 77"/>
              <a:gd name="T7" fmla="*/ 1018023545 h 81"/>
              <a:gd name="T8" fmla="*/ 2147483646 w 77"/>
              <a:gd name="T9" fmla="*/ 2147483646 h 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 h="81">
                <a:moveTo>
                  <a:pt x="49" y="81"/>
                </a:moveTo>
                <a:cubicBezTo>
                  <a:pt x="77" y="44"/>
                  <a:pt x="77" y="44"/>
                  <a:pt x="77" y="44"/>
                </a:cubicBezTo>
                <a:cubicBezTo>
                  <a:pt x="62" y="32"/>
                  <a:pt x="50" y="17"/>
                  <a:pt x="43" y="0"/>
                </a:cubicBezTo>
                <a:cubicBezTo>
                  <a:pt x="0" y="17"/>
                  <a:pt x="0" y="17"/>
                  <a:pt x="0" y="17"/>
                </a:cubicBezTo>
                <a:cubicBezTo>
                  <a:pt x="10" y="43"/>
                  <a:pt x="27" y="65"/>
                  <a:pt x="49" y="81"/>
                </a:cubicBezTo>
                <a:close/>
              </a:path>
            </a:pathLst>
          </a:custGeom>
          <a:solidFill>
            <a:srgbClr val="83CFD9"/>
          </a:solidFill>
          <a:ln>
            <a:noFill/>
          </a:ln>
        </p:spPr>
        <p:txBody>
          <a:bodyPr/>
          <a:lstStyle/>
          <a:p>
            <a:endParaRPr lang="zh-CN" altLang="en-US">
              <a:latin typeface="微软雅黑" pitchFamily="34" charset="-122"/>
              <a:ea typeface="微软雅黑" pitchFamily="34" charset="-122"/>
            </a:endParaRPr>
          </a:p>
        </p:txBody>
      </p:sp>
      <p:sp>
        <p:nvSpPr>
          <p:cNvPr id="58" name="Freeform 416"/>
          <p:cNvSpPr/>
          <p:nvPr/>
        </p:nvSpPr>
        <p:spPr bwMode="auto">
          <a:xfrm flipH="1">
            <a:off x="2991180" y="4591747"/>
            <a:ext cx="514872" cy="535678"/>
          </a:xfrm>
          <a:custGeom>
            <a:avLst/>
            <a:gdLst>
              <a:gd name="T0" fmla="*/ 906193638 w 47"/>
              <a:gd name="T1" fmla="*/ 0 h 52"/>
              <a:gd name="T2" fmla="*/ 0 w 47"/>
              <a:gd name="T3" fmla="*/ 2147483646 h 52"/>
              <a:gd name="T4" fmla="*/ 2147483646 w 47"/>
              <a:gd name="T5" fmla="*/ 2147483646 h 52"/>
              <a:gd name="T6" fmla="*/ 2147483646 w 47"/>
              <a:gd name="T7" fmla="*/ 298107339 h 52"/>
              <a:gd name="T8" fmla="*/ 906193638 w 47"/>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52">
                <a:moveTo>
                  <a:pt x="15" y="0"/>
                </a:moveTo>
                <a:cubicBezTo>
                  <a:pt x="0" y="44"/>
                  <a:pt x="0" y="44"/>
                  <a:pt x="0" y="44"/>
                </a:cubicBezTo>
                <a:cubicBezTo>
                  <a:pt x="15" y="49"/>
                  <a:pt x="31" y="52"/>
                  <a:pt x="47" y="52"/>
                </a:cubicBezTo>
                <a:cubicBezTo>
                  <a:pt x="47" y="5"/>
                  <a:pt x="47" y="5"/>
                  <a:pt x="47" y="5"/>
                </a:cubicBezTo>
                <a:cubicBezTo>
                  <a:pt x="36" y="5"/>
                  <a:pt x="25" y="3"/>
                  <a:pt x="15" y="0"/>
                </a:cubicBezTo>
                <a:close/>
              </a:path>
            </a:pathLst>
          </a:custGeom>
          <a:solidFill>
            <a:srgbClr val="83CFD9"/>
          </a:solidFill>
          <a:ln>
            <a:noFill/>
          </a:ln>
        </p:spPr>
        <p:txBody>
          <a:bodyPr/>
          <a:lstStyle/>
          <a:p>
            <a:endParaRPr lang="zh-CN" altLang="en-US">
              <a:latin typeface="微软雅黑" pitchFamily="34" charset="-122"/>
              <a:ea typeface="微软雅黑" pitchFamily="34" charset="-122"/>
            </a:endParaRPr>
          </a:p>
        </p:txBody>
      </p:sp>
      <p:sp>
        <p:nvSpPr>
          <p:cNvPr id="59" name="Freeform 417"/>
          <p:cNvSpPr/>
          <p:nvPr/>
        </p:nvSpPr>
        <p:spPr bwMode="auto">
          <a:xfrm flipH="1">
            <a:off x="3210560" y="2067919"/>
            <a:ext cx="749922" cy="673303"/>
          </a:xfrm>
          <a:custGeom>
            <a:avLst/>
            <a:gdLst>
              <a:gd name="T0" fmla="*/ 1663688335 w 69"/>
              <a:gd name="T1" fmla="*/ 2147483646 h 65"/>
              <a:gd name="T2" fmla="*/ 2147483646 w 69"/>
              <a:gd name="T3" fmla="*/ 2147483646 h 65"/>
              <a:gd name="T4" fmla="*/ 2147483646 w 69"/>
              <a:gd name="T5" fmla="*/ 0 h 65"/>
              <a:gd name="T6" fmla="*/ 0 w 69"/>
              <a:gd name="T7" fmla="*/ 1631835163 h 65"/>
              <a:gd name="T8" fmla="*/ 1663688335 w 69"/>
              <a:gd name="T9" fmla="*/ 2147483646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5">
                <a:moveTo>
                  <a:pt x="28" y="65"/>
                </a:moveTo>
                <a:cubicBezTo>
                  <a:pt x="40" y="55"/>
                  <a:pt x="54" y="49"/>
                  <a:pt x="69" y="46"/>
                </a:cubicBezTo>
                <a:cubicBezTo>
                  <a:pt x="60" y="0"/>
                  <a:pt x="60" y="0"/>
                  <a:pt x="60" y="0"/>
                </a:cubicBezTo>
                <a:cubicBezTo>
                  <a:pt x="38" y="5"/>
                  <a:pt x="17" y="14"/>
                  <a:pt x="0" y="27"/>
                </a:cubicBezTo>
                <a:lnTo>
                  <a:pt x="28" y="65"/>
                </a:lnTo>
                <a:close/>
              </a:path>
            </a:pathLst>
          </a:custGeom>
          <a:solidFill>
            <a:srgbClr val="83CFD9"/>
          </a:solidFill>
          <a:ln>
            <a:noFill/>
          </a:ln>
        </p:spPr>
        <p:txBody>
          <a:bodyPr/>
          <a:lstStyle/>
          <a:p>
            <a:endParaRPr lang="zh-CN" altLang="en-US">
              <a:latin typeface="微软雅黑" pitchFamily="34" charset="-122"/>
              <a:ea typeface="微软雅黑" pitchFamily="34" charset="-122"/>
            </a:endParaRPr>
          </a:p>
        </p:txBody>
      </p:sp>
      <p:sp>
        <p:nvSpPr>
          <p:cNvPr id="60" name="Freeform 418"/>
          <p:cNvSpPr/>
          <p:nvPr/>
        </p:nvSpPr>
        <p:spPr bwMode="auto">
          <a:xfrm flipH="1">
            <a:off x="1126450" y="3285369"/>
            <a:ext cx="1450593" cy="1945805"/>
          </a:xfrm>
          <a:custGeom>
            <a:avLst/>
            <a:gdLst>
              <a:gd name="T0" fmla="*/ 2147483646 w 133"/>
              <a:gd name="T1" fmla="*/ 1746163657 h 188"/>
              <a:gd name="T2" fmla="*/ 0 w 133"/>
              <a:gd name="T3" fmla="*/ 2147483646 h 188"/>
              <a:gd name="T4" fmla="*/ 1554303823 w 133"/>
              <a:gd name="T5" fmla="*/ 2147483646 h 188"/>
              <a:gd name="T6" fmla="*/ 2147483646 w 133"/>
              <a:gd name="T7" fmla="*/ 1746163657 h 188"/>
              <a:gd name="T8" fmla="*/ 2147483646 w 133"/>
              <a:gd name="T9" fmla="*/ 0 h 188"/>
              <a:gd name="T10" fmla="*/ 2147483646 w 133"/>
              <a:gd name="T11" fmla="*/ 722549944 h 188"/>
              <a:gd name="T12" fmla="*/ 2147483646 w 133"/>
              <a:gd name="T13" fmla="*/ 1746163657 h 1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88">
                <a:moveTo>
                  <a:pt x="65" y="29"/>
                </a:moveTo>
                <a:cubicBezTo>
                  <a:pt x="65" y="72"/>
                  <a:pt x="38" y="109"/>
                  <a:pt x="0" y="124"/>
                </a:cubicBezTo>
                <a:cubicBezTo>
                  <a:pt x="26" y="188"/>
                  <a:pt x="26" y="188"/>
                  <a:pt x="26" y="188"/>
                </a:cubicBezTo>
                <a:cubicBezTo>
                  <a:pt x="89" y="162"/>
                  <a:pt x="133" y="101"/>
                  <a:pt x="133" y="29"/>
                </a:cubicBezTo>
                <a:cubicBezTo>
                  <a:pt x="133" y="19"/>
                  <a:pt x="132" y="10"/>
                  <a:pt x="131" y="0"/>
                </a:cubicBezTo>
                <a:cubicBezTo>
                  <a:pt x="63" y="12"/>
                  <a:pt x="63" y="12"/>
                  <a:pt x="63" y="12"/>
                </a:cubicBezTo>
                <a:cubicBezTo>
                  <a:pt x="64" y="17"/>
                  <a:pt x="65" y="23"/>
                  <a:pt x="65" y="29"/>
                </a:cubicBezTo>
                <a:close/>
              </a:path>
            </a:pathLst>
          </a:custGeom>
          <a:solidFill>
            <a:srgbClr val="5DB6C3"/>
          </a:solidFill>
          <a:ln>
            <a:noFill/>
          </a:ln>
        </p:spPr>
        <p:txBody>
          <a:bodyPr/>
          <a:lstStyle/>
          <a:p>
            <a:endParaRPr lang="zh-CN" altLang="en-US">
              <a:latin typeface="微软雅黑" pitchFamily="34" charset="-122"/>
              <a:ea typeface="微软雅黑" pitchFamily="34" charset="-122"/>
            </a:endParaRPr>
          </a:p>
        </p:txBody>
      </p:sp>
      <p:sp>
        <p:nvSpPr>
          <p:cNvPr id="61" name="Freeform 419"/>
          <p:cNvSpPr/>
          <p:nvPr/>
        </p:nvSpPr>
        <p:spPr bwMode="auto">
          <a:xfrm flipH="1">
            <a:off x="3855266" y="2451149"/>
            <a:ext cx="1002880" cy="1134876"/>
          </a:xfrm>
          <a:custGeom>
            <a:avLst/>
            <a:gdLst>
              <a:gd name="T0" fmla="*/ 2147483646 w 92"/>
              <a:gd name="T1" fmla="*/ 2147483646 h 110"/>
              <a:gd name="T2" fmla="*/ 2147483646 w 92"/>
              <a:gd name="T3" fmla="*/ 0 h 110"/>
              <a:gd name="T4" fmla="*/ 0 w 92"/>
              <a:gd name="T5" fmla="*/ 2147483646 h 110"/>
              <a:gd name="T6" fmla="*/ 2147483646 w 92"/>
              <a:gd name="T7" fmla="*/ 2147483646 h 110"/>
              <a:gd name="T8" fmla="*/ 2147483646 w 92"/>
              <a:gd name="T9" fmla="*/ 2147483646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10">
                <a:moveTo>
                  <a:pt x="92" y="44"/>
                </a:moveTo>
                <a:cubicBezTo>
                  <a:pt x="40" y="0"/>
                  <a:pt x="40" y="0"/>
                  <a:pt x="40" y="0"/>
                </a:cubicBezTo>
                <a:cubicBezTo>
                  <a:pt x="15" y="30"/>
                  <a:pt x="0" y="68"/>
                  <a:pt x="0" y="110"/>
                </a:cubicBezTo>
                <a:cubicBezTo>
                  <a:pt x="68" y="110"/>
                  <a:pt x="68" y="110"/>
                  <a:pt x="68" y="110"/>
                </a:cubicBezTo>
                <a:cubicBezTo>
                  <a:pt x="68" y="85"/>
                  <a:pt x="77" y="62"/>
                  <a:pt x="92" y="44"/>
                </a:cubicBezTo>
                <a:close/>
              </a:path>
            </a:pathLst>
          </a:custGeom>
          <a:solidFill>
            <a:srgbClr val="83CFD9"/>
          </a:solidFill>
          <a:ln>
            <a:noFill/>
          </a:ln>
        </p:spPr>
        <p:txBody>
          <a:bodyPr/>
          <a:lstStyle/>
          <a:p>
            <a:endParaRPr lang="zh-CN" altLang="en-US">
              <a:latin typeface="微软雅黑" pitchFamily="34" charset="-122"/>
              <a:ea typeface="微软雅黑" pitchFamily="34" charset="-122"/>
            </a:endParaRPr>
          </a:p>
        </p:txBody>
      </p:sp>
      <p:sp>
        <p:nvSpPr>
          <p:cNvPr id="62" name="Freeform 420"/>
          <p:cNvSpPr/>
          <p:nvPr/>
        </p:nvSpPr>
        <p:spPr bwMode="auto">
          <a:xfrm rot="20845578" flipH="1">
            <a:off x="1038807" y="2061310"/>
            <a:ext cx="1546851" cy="1344490"/>
          </a:xfrm>
          <a:custGeom>
            <a:avLst/>
            <a:gdLst>
              <a:gd name="T0" fmla="*/ 656160953 w 142"/>
              <a:gd name="T1" fmla="*/ 0 h 130"/>
              <a:gd name="T2" fmla="*/ 0 w 142"/>
              <a:gd name="T3" fmla="*/ 2147483646 h 130"/>
              <a:gd name="T4" fmla="*/ 2147483646 w 142"/>
              <a:gd name="T5" fmla="*/ 2147483646 h 130"/>
              <a:gd name="T6" fmla="*/ 2147483646 w 142"/>
              <a:gd name="T7" fmla="*/ 2147483646 h 130"/>
              <a:gd name="T8" fmla="*/ 656160953 w 142"/>
              <a:gd name="T9" fmla="*/ 0 h 1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 h="130">
                <a:moveTo>
                  <a:pt x="11" y="0"/>
                </a:moveTo>
                <a:cubicBezTo>
                  <a:pt x="0" y="67"/>
                  <a:pt x="0" y="67"/>
                  <a:pt x="0" y="67"/>
                </a:cubicBezTo>
                <a:cubicBezTo>
                  <a:pt x="36" y="73"/>
                  <a:pt x="65" y="98"/>
                  <a:pt x="78" y="130"/>
                </a:cubicBezTo>
                <a:cubicBezTo>
                  <a:pt x="142" y="105"/>
                  <a:pt x="142" y="105"/>
                  <a:pt x="142" y="105"/>
                </a:cubicBezTo>
                <a:cubicBezTo>
                  <a:pt x="120" y="50"/>
                  <a:pt x="71" y="10"/>
                  <a:pt x="11" y="0"/>
                </a:cubicBezTo>
                <a:close/>
              </a:path>
            </a:pathLst>
          </a:custGeom>
          <a:solidFill>
            <a:srgbClr val="5DB6C3"/>
          </a:solidFill>
          <a:ln>
            <a:noFill/>
          </a:ln>
        </p:spPr>
        <p:txBody>
          <a:bodyPr/>
          <a:lstStyle/>
          <a:p>
            <a:endParaRPr lang="zh-CN" altLang="en-US">
              <a:latin typeface="微软雅黑" pitchFamily="34" charset="-122"/>
              <a:ea typeface="微软雅黑" pitchFamily="34" charset="-122"/>
            </a:endParaRPr>
          </a:p>
        </p:txBody>
      </p:sp>
      <p:sp>
        <p:nvSpPr>
          <p:cNvPr id="63" name="椭圆 62"/>
          <p:cNvSpPr/>
          <p:nvPr/>
        </p:nvSpPr>
        <p:spPr>
          <a:xfrm>
            <a:off x="2086673" y="2741221"/>
            <a:ext cx="1813490" cy="1715253"/>
          </a:xfrm>
          <a:prstGeom prst="ellipse">
            <a:avLst/>
          </a:prstGeom>
          <a:solidFill>
            <a:srgbClr val="83CFD9"/>
          </a:solidFill>
          <a:ln>
            <a:noFill/>
          </a:ln>
        </p:spPr>
        <p:txBody>
          <a:bodyPr/>
          <a:lstStyle/>
          <a:p>
            <a:endParaRPr lang="zh-CN" altLang="en-US">
              <a:solidFill>
                <a:schemeClr val="tx1"/>
              </a:solidFill>
              <a:latin typeface="微软雅黑" pitchFamily="34" charset="-122"/>
              <a:ea typeface="微软雅黑" pitchFamily="34" charset="-122"/>
            </a:endParaRPr>
          </a:p>
        </p:txBody>
      </p:sp>
      <p:grpSp>
        <p:nvGrpSpPr>
          <p:cNvPr id="64" name="组合 63"/>
          <p:cNvGrpSpPr/>
          <p:nvPr/>
        </p:nvGrpSpPr>
        <p:grpSpPr>
          <a:xfrm>
            <a:off x="3930267" y="1864664"/>
            <a:ext cx="1258124" cy="284236"/>
            <a:chOff x="3719736" y="1332611"/>
            <a:chExt cx="5400600" cy="366464"/>
          </a:xfrm>
        </p:grpSpPr>
        <p:cxnSp>
          <p:nvCxnSpPr>
            <p:cNvPr id="65" name="直接连接符 64"/>
            <p:cNvCxnSpPr/>
            <p:nvPr/>
          </p:nvCxnSpPr>
          <p:spPr>
            <a:xfrm flipV="1">
              <a:off x="3719736" y="1332611"/>
              <a:ext cx="475087" cy="366464"/>
            </a:xfrm>
            <a:prstGeom prst="line">
              <a:avLst/>
            </a:prstGeom>
            <a:ln>
              <a:solidFill>
                <a:srgbClr val="83CFD9"/>
              </a:solidFill>
              <a:prstDash val="sys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4194823" y="1332611"/>
              <a:ext cx="4925513" cy="0"/>
            </a:xfrm>
            <a:prstGeom prst="line">
              <a:avLst/>
            </a:prstGeom>
            <a:ln>
              <a:solidFill>
                <a:srgbClr val="83CFD9"/>
              </a:solidFill>
              <a:prstDash val="sysDash"/>
            </a:ln>
          </p:spPr>
          <p:style>
            <a:lnRef idx="1">
              <a:schemeClr val="accent1"/>
            </a:lnRef>
            <a:fillRef idx="0">
              <a:schemeClr val="accent1"/>
            </a:fillRef>
            <a:effectRef idx="0">
              <a:schemeClr val="accent1"/>
            </a:effectRef>
            <a:fontRef idx="minor">
              <a:schemeClr val="tx1"/>
            </a:fontRef>
          </p:style>
        </p:cxnSp>
      </p:grpSp>
      <p:sp>
        <p:nvSpPr>
          <p:cNvPr id="67" name="椭圆 66"/>
          <p:cNvSpPr/>
          <p:nvPr/>
        </p:nvSpPr>
        <p:spPr>
          <a:xfrm>
            <a:off x="3855266" y="2148631"/>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68" name="椭圆 67"/>
          <p:cNvSpPr/>
          <p:nvPr/>
        </p:nvSpPr>
        <p:spPr>
          <a:xfrm>
            <a:off x="5148375" y="1826815"/>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cxnSp>
        <p:nvCxnSpPr>
          <p:cNvPr id="69" name="直接连接符 68"/>
          <p:cNvCxnSpPr/>
          <p:nvPr/>
        </p:nvCxnSpPr>
        <p:spPr>
          <a:xfrm>
            <a:off x="4909412" y="3010773"/>
            <a:ext cx="820403" cy="0"/>
          </a:xfrm>
          <a:prstGeom prst="line">
            <a:avLst/>
          </a:prstGeom>
          <a:ln>
            <a:solidFill>
              <a:srgbClr val="83CFD9"/>
            </a:solidFill>
            <a:prstDash val="sysDash"/>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5684271" y="2954922"/>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71" name="椭圆 70"/>
          <p:cNvSpPr/>
          <p:nvPr/>
        </p:nvSpPr>
        <p:spPr>
          <a:xfrm>
            <a:off x="4869395" y="2972364"/>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cxnSp>
        <p:nvCxnSpPr>
          <p:cNvPr id="72" name="直接连接符 71"/>
          <p:cNvCxnSpPr/>
          <p:nvPr/>
        </p:nvCxnSpPr>
        <p:spPr>
          <a:xfrm>
            <a:off x="4467319" y="4322096"/>
            <a:ext cx="389590" cy="284236"/>
          </a:xfrm>
          <a:prstGeom prst="line">
            <a:avLst/>
          </a:prstGeom>
          <a:ln>
            <a:solidFill>
              <a:srgbClr val="83CFD9"/>
            </a:solidFill>
            <a:prstDash val="sys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4856910" y="4606333"/>
            <a:ext cx="574601" cy="0"/>
          </a:xfrm>
          <a:prstGeom prst="line">
            <a:avLst/>
          </a:prstGeom>
          <a:ln>
            <a:solidFill>
              <a:srgbClr val="83CFD9"/>
            </a:solidFill>
            <a:prstDash val="sysDash"/>
          </a:ln>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a:off x="5414633" y="4554747"/>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76" name="椭圆 75"/>
          <p:cNvSpPr/>
          <p:nvPr/>
        </p:nvSpPr>
        <p:spPr>
          <a:xfrm>
            <a:off x="4444792" y="4272730"/>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cxnSp>
        <p:nvCxnSpPr>
          <p:cNvPr id="77" name="直接连接符 76"/>
          <p:cNvCxnSpPr/>
          <p:nvPr/>
        </p:nvCxnSpPr>
        <p:spPr>
          <a:xfrm>
            <a:off x="3506051" y="5101805"/>
            <a:ext cx="469060" cy="193172"/>
          </a:xfrm>
          <a:prstGeom prst="line">
            <a:avLst/>
          </a:prstGeom>
          <a:ln>
            <a:solidFill>
              <a:srgbClr val="83CFD9"/>
            </a:solidFill>
            <a:prstDash val="sys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3975110" y="5294976"/>
            <a:ext cx="549712" cy="0"/>
          </a:xfrm>
          <a:prstGeom prst="line">
            <a:avLst/>
          </a:prstGeom>
          <a:ln>
            <a:solidFill>
              <a:srgbClr val="83CFD9"/>
            </a:solidFill>
            <a:prstDash val="sysDash"/>
          </a:ln>
        </p:spPr>
        <p:style>
          <a:lnRef idx="1">
            <a:schemeClr val="accent1"/>
          </a:lnRef>
          <a:fillRef idx="0">
            <a:schemeClr val="accent1"/>
          </a:fillRef>
          <a:effectRef idx="0">
            <a:schemeClr val="accent1"/>
          </a:effectRef>
          <a:fontRef idx="minor">
            <a:schemeClr val="tx1"/>
          </a:fontRef>
        </p:style>
      </p:cxnSp>
      <p:sp>
        <p:nvSpPr>
          <p:cNvPr id="79" name="椭圆 78"/>
          <p:cNvSpPr/>
          <p:nvPr/>
        </p:nvSpPr>
        <p:spPr>
          <a:xfrm>
            <a:off x="4524823" y="5250875"/>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80" name="椭圆 79"/>
          <p:cNvSpPr/>
          <p:nvPr/>
        </p:nvSpPr>
        <p:spPr>
          <a:xfrm>
            <a:off x="3496032" y="5063955"/>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82" name="文本框 81"/>
          <p:cNvSpPr txBox="1"/>
          <p:nvPr/>
        </p:nvSpPr>
        <p:spPr>
          <a:xfrm>
            <a:off x="2176763" y="3323436"/>
            <a:ext cx="1492111" cy="338554"/>
          </a:xfrm>
          <a:prstGeom prst="rect">
            <a:avLst/>
          </a:prstGeom>
          <a:noFill/>
          <a:ln>
            <a:noFill/>
          </a:ln>
        </p:spPr>
        <p:txBody>
          <a:bodyPr wrap="square" rtlCol="0">
            <a:spAutoFit/>
          </a:bodyPr>
          <a:lstStyle/>
          <a:p>
            <a:pPr algn="ctr"/>
            <a:r>
              <a:rPr lang="zh-CN" altLang="en-US" sz="1600" b="1" dirty="0">
                <a:solidFill>
                  <a:schemeClr val="bg1"/>
                </a:solidFill>
                <a:latin typeface="微软雅黑" pitchFamily="34" charset="-122"/>
                <a:ea typeface="微软雅黑" pitchFamily="34" charset="-122"/>
              </a:rPr>
              <a:t>设计条件</a:t>
            </a:r>
          </a:p>
        </p:txBody>
      </p:sp>
      <p:sp>
        <p:nvSpPr>
          <p:cNvPr id="83" name="文本框 82"/>
          <p:cNvSpPr txBox="1"/>
          <p:nvPr/>
        </p:nvSpPr>
        <p:spPr>
          <a:xfrm>
            <a:off x="5684271" y="3142494"/>
            <a:ext cx="1649585" cy="328936"/>
          </a:xfrm>
          <a:prstGeom prst="rect">
            <a:avLst/>
          </a:prstGeom>
          <a:noFill/>
        </p:spPr>
        <p:txBody>
          <a:bodyPr wrap="square" rtlCol="0">
            <a:spAutoFit/>
          </a:bodyPr>
          <a:lstStyle/>
          <a:p>
            <a:pPr>
              <a:lnSpc>
                <a:spcPct val="120000"/>
              </a:lnSpc>
              <a:spcBef>
                <a:spcPct val="20000"/>
              </a:spcBef>
            </a:pPr>
            <a:r>
              <a:rPr lang="en-US" altLang="zh-CN" sz="1400" dirty="0" err="1">
                <a:solidFill>
                  <a:schemeClr val="tx1">
                    <a:lumMod val="75000"/>
                    <a:lumOff val="25000"/>
                  </a:schemeClr>
                </a:solidFill>
                <a:latin typeface="微软雅黑" pitchFamily="34" charset="-122"/>
                <a:ea typeface="微软雅黑" pitchFamily="34" charset="-122"/>
              </a:rPr>
              <a:t>MacroPython</a:t>
            </a:r>
            <a:endParaRPr lang="zh-CN" altLang="en-US" sz="1400" dirty="0">
              <a:solidFill>
                <a:schemeClr val="tx1">
                  <a:lumMod val="75000"/>
                  <a:lumOff val="25000"/>
                </a:schemeClr>
              </a:solidFill>
              <a:latin typeface="微软雅黑" pitchFamily="34" charset="-122"/>
              <a:ea typeface="微软雅黑" pitchFamily="34" charset="-122"/>
            </a:endParaRPr>
          </a:p>
        </p:txBody>
      </p:sp>
      <p:sp>
        <p:nvSpPr>
          <p:cNvPr id="84" name="文本框 83"/>
          <p:cNvSpPr txBox="1"/>
          <p:nvPr/>
        </p:nvSpPr>
        <p:spPr>
          <a:xfrm>
            <a:off x="5431511" y="4744467"/>
            <a:ext cx="4115901" cy="328936"/>
          </a:xfrm>
          <a:prstGeom prst="rect">
            <a:avLst/>
          </a:prstGeom>
          <a:noFill/>
        </p:spPr>
        <p:txBody>
          <a:bodyPr wrap="square" rtlCol="0">
            <a:spAutoFit/>
          </a:bodyPr>
          <a:lstStyle/>
          <a:p>
            <a:pPr>
              <a:lnSpc>
                <a:spcPct val="120000"/>
              </a:lnSpc>
              <a:spcBef>
                <a:spcPct val="20000"/>
              </a:spcBef>
            </a:pPr>
            <a:r>
              <a:rPr lang="en-US" altLang="zh-CN" sz="1400" dirty="0">
                <a:solidFill>
                  <a:schemeClr val="tx1">
                    <a:lumMod val="75000"/>
                    <a:lumOff val="25000"/>
                  </a:schemeClr>
                </a:solidFill>
                <a:latin typeface="微软雅黑" pitchFamily="34" charset="-122"/>
                <a:ea typeface="微软雅黑" pitchFamily="34" charset="-122"/>
              </a:rPr>
              <a:t>Android Studio</a:t>
            </a:r>
            <a:endParaRPr lang="zh-CN" altLang="en-US" sz="1400" dirty="0">
              <a:solidFill>
                <a:schemeClr val="tx1">
                  <a:lumMod val="75000"/>
                  <a:lumOff val="25000"/>
                </a:schemeClr>
              </a:solidFill>
              <a:latin typeface="微软雅黑" pitchFamily="34" charset="-122"/>
              <a:ea typeface="微软雅黑" pitchFamily="34" charset="-122"/>
            </a:endParaRPr>
          </a:p>
        </p:txBody>
      </p:sp>
      <p:sp>
        <p:nvSpPr>
          <p:cNvPr id="85" name="文本框 84"/>
          <p:cNvSpPr txBox="1"/>
          <p:nvPr/>
        </p:nvSpPr>
        <p:spPr>
          <a:xfrm>
            <a:off x="4557146" y="5425034"/>
            <a:ext cx="1318721" cy="328936"/>
          </a:xfrm>
          <a:prstGeom prst="rect">
            <a:avLst/>
          </a:prstGeom>
          <a:noFill/>
        </p:spPr>
        <p:txBody>
          <a:bodyPr wrap="square" rtlCol="0">
            <a:spAutoFit/>
          </a:bodyPr>
          <a:lstStyle/>
          <a:p>
            <a:pPr>
              <a:lnSpc>
                <a:spcPct val="120000"/>
              </a:lnSpc>
              <a:spcBef>
                <a:spcPct val="20000"/>
              </a:spcBef>
            </a:pPr>
            <a:r>
              <a:rPr lang="en-US" altLang="zh-CN" sz="1400" dirty="0" err="1">
                <a:solidFill>
                  <a:schemeClr val="tx1">
                    <a:lumMod val="75000"/>
                    <a:lumOff val="25000"/>
                  </a:schemeClr>
                </a:solidFill>
                <a:latin typeface="微软雅黑" pitchFamily="34" charset="-122"/>
                <a:ea typeface="微软雅黑" pitchFamily="34" charset="-122"/>
              </a:rPr>
              <a:t>Tensorflow</a:t>
            </a:r>
            <a:endParaRPr lang="zh-CN" altLang="en-US" sz="1400" dirty="0">
              <a:solidFill>
                <a:schemeClr val="tx1">
                  <a:lumMod val="75000"/>
                  <a:lumOff val="25000"/>
                </a:schemeClr>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3B38023B-BD0B-D122-3D1D-46ADFC4417BB}"/>
              </a:ext>
            </a:extLst>
          </p:cNvPr>
          <p:cNvSpPr txBox="1"/>
          <p:nvPr/>
        </p:nvSpPr>
        <p:spPr>
          <a:xfrm>
            <a:off x="3042163" y="763799"/>
            <a:ext cx="6174556" cy="369332"/>
          </a:xfrm>
          <a:prstGeom prst="rect">
            <a:avLst/>
          </a:prstGeom>
          <a:noFill/>
        </p:spPr>
        <p:txBody>
          <a:bodyPr wrap="square">
            <a:spAutoFit/>
          </a:bodyPr>
          <a:lstStyle/>
          <a:p>
            <a:pPr algn="ctr"/>
            <a:r>
              <a:rPr lang="zh-CN" altLang="en-US" sz="1800" b="1" spc="300" dirty="0">
                <a:solidFill>
                  <a:srgbClr val="61B5C0"/>
                </a:solidFill>
                <a:latin typeface="微软雅黑" pitchFamily="34" charset="-122"/>
                <a:ea typeface="微软雅黑" pitchFamily="34" charset="-122"/>
              </a:rPr>
              <a:t>设计条件</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651" t="3819" r="2203" b="1245"/>
          <a:stretch>
            <a:fillRect/>
          </a:stretch>
        </p:blipFill>
        <p:spPr>
          <a:xfrm>
            <a:off x="3674" y="-7732"/>
            <a:ext cx="12192000" cy="6954632"/>
          </a:xfrm>
          <a:prstGeom prst="rect">
            <a:avLst/>
          </a:prstGeom>
        </p:spPr>
      </p:pic>
      <p:pic>
        <p:nvPicPr>
          <p:cNvPr id="109" name="图片 108"/>
          <p:cNvPicPr>
            <a:picLocks noChangeAspect="1"/>
          </p:cNvPicPr>
          <p:nvPr/>
        </p:nvPicPr>
        <p:blipFill>
          <a:blip r:embed="rId3"/>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75" name="矩形 74"/>
          <p:cNvSpPr/>
          <p:nvPr/>
        </p:nvSpPr>
        <p:spPr>
          <a:xfrm>
            <a:off x="5314850" y="219906"/>
            <a:ext cx="1569660" cy="461665"/>
          </a:xfrm>
          <a:prstGeom prst="rect">
            <a:avLst/>
          </a:prstGeom>
        </p:spPr>
        <p:txBody>
          <a:bodyPr wrap="none">
            <a:spAutoFit/>
          </a:bodyPr>
          <a:lstStyle/>
          <a:p>
            <a:pPr algn="ctr"/>
            <a:r>
              <a:rPr lang="zh-CN" altLang="en-US" sz="2400" b="1" spc="300" dirty="0">
                <a:solidFill>
                  <a:srgbClr val="61B5C0"/>
                </a:solidFill>
                <a:latin typeface="微软雅黑" pitchFamily="34" charset="-122"/>
                <a:ea typeface="微软雅黑" pitchFamily="34" charset="-122"/>
              </a:rPr>
              <a:t>时间安排</a:t>
            </a:r>
          </a:p>
        </p:txBody>
      </p:sp>
      <p:sp>
        <p:nvSpPr>
          <p:cNvPr id="3" name="文本框 2">
            <a:extLst>
              <a:ext uri="{FF2B5EF4-FFF2-40B4-BE49-F238E27FC236}">
                <a16:creationId xmlns:a16="http://schemas.microsoft.com/office/drawing/2014/main" id="{3AC07C41-5C5D-8481-1B76-8F22E933DBB9}"/>
              </a:ext>
            </a:extLst>
          </p:cNvPr>
          <p:cNvSpPr txBox="1"/>
          <p:nvPr/>
        </p:nvSpPr>
        <p:spPr>
          <a:xfrm>
            <a:off x="2519082" y="2779059"/>
            <a:ext cx="184731" cy="369332"/>
          </a:xfrm>
          <a:prstGeom prst="rect">
            <a:avLst/>
          </a:prstGeom>
          <a:noFill/>
        </p:spPr>
        <p:txBody>
          <a:bodyPr wrap="none" rtlCol="0">
            <a:spAutoFit/>
          </a:bodyPr>
          <a:lstStyle/>
          <a:p>
            <a:endParaRPr lang="zh-CN" altLang="en-US" dirty="0"/>
          </a:p>
        </p:txBody>
      </p:sp>
      <p:sp>
        <p:nvSpPr>
          <p:cNvPr id="4" name="文本框 3">
            <a:extLst>
              <a:ext uri="{FF2B5EF4-FFF2-40B4-BE49-F238E27FC236}">
                <a16:creationId xmlns:a16="http://schemas.microsoft.com/office/drawing/2014/main" id="{A5C4888F-8558-9DF7-EC4F-0A208E3FCB69}"/>
              </a:ext>
            </a:extLst>
          </p:cNvPr>
          <p:cNvSpPr txBox="1"/>
          <p:nvPr/>
        </p:nvSpPr>
        <p:spPr>
          <a:xfrm>
            <a:off x="2061882" y="2384612"/>
            <a:ext cx="6843540" cy="1754326"/>
          </a:xfrm>
          <a:prstGeom prst="rect">
            <a:avLst/>
          </a:prstGeom>
          <a:noFill/>
        </p:spPr>
        <p:txBody>
          <a:bodyPr wrap="none" rtlCol="0">
            <a:spAutoFit/>
          </a:bodyPr>
          <a:lstStyle/>
          <a:p>
            <a:r>
              <a:rPr lang="en-US" altLang="zh-CN" b="0" i="0" dirty="0">
                <a:solidFill>
                  <a:srgbClr val="666666"/>
                </a:solidFill>
                <a:effectLst/>
                <a:latin typeface="Microsoft yahei" panose="020B0503020204020204" pitchFamily="34" charset="-122"/>
                <a:ea typeface="Microsoft yahei" panose="020B0503020204020204" pitchFamily="34" charset="-122"/>
              </a:rPr>
              <a:t>2023</a:t>
            </a:r>
            <a:r>
              <a:rPr lang="zh-CN" altLang="en-US" b="0" i="0" dirty="0">
                <a:solidFill>
                  <a:srgbClr val="666666"/>
                </a:solidFill>
                <a:effectLst/>
                <a:latin typeface="Microsoft yahei" panose="020B0503020204020204" pitchFamily="34" charset="-122"/>
                <a:ea typeface="Microsoft yahei" panose="020B0503020204020204" pitchFamily="34" charset="-122"/>
              </a:rPr>
              <a:t>年</a:t>
            </a:r>
            <a:r>
              <a:rPr lang="en-US" altLang="zh-CN" b="0" i="0" dirty="0">
                <a:solidFill>
                  <a:srgbClr val="666666"/>
                </a:solidFill>
                <a:effectLst/>
                <a:latin typeface="Microsoft yahei" panose="020B0503020204020204" pitchFamily="34" charset="-122"/>
                <a:ea typeface="Microsoft yahei" panose="020B0503020204020204" pitchFamily="34" charset="-122"/>
              </a:rPr>
              <a:t>12</a:t>
            </a:r>
            <a:r>
              <a:rPr lang="zh-CN" altLang="en-US" b="0" i="0" dirty="0">
                <a:solidFill>
                  <a:srgbClr val="666666"/>
                </a:solidFill>
                <a:effectLst/>
                <a:latin typeface="Microsoft yahei" panose="020B0503020204020204" pitchFamily="34" charset="-122"/>
                <a:ea typeface="Microsoft yahei" panose="020B0503020204020204" pitchFamily="34" charset="-122"/>
              </a:rPr>
              <a:t>月</a:t>
            </a:r>
            <a:r>
              <a:rPr lang="en-US" altLang="zh-CN" b="0" i="0" dirty="0">
                <a:solidFill>
                  <a:srgbClr val="666666"/>
                </a:solidFill>
                <a:effectLst/>
                <a:latin typeface="Microsoft yahei" panose="020B0503020204020204" pitchFamily="34" charset="-122"/>
                <a:ea typeface="Microsoft yahei" panose="020B0503020204020204" pitchFamily="34" charset="-122"/>
              </a:rPr>
              <a:t>1</a:t>
            </a:r>
            <a:r>
              <a:rPr lang="zh-CN" altLang="en-US" b="0" i="0" dirty="0">
                <a:solidFill>
                  <a:srgbClr val="666666"/>
                </a:solidFill>
                <a:effectLst/>
                <a:latin typeface="Microsoft yahei" panose="020B0503020204020204" pitchFamily="34" charset="-122"/>
                <a:ea typeface="Microsoft yahei" panose="020B0503020204020204" pitchFamily="34" charset="-122"/>
              </a:rPr>
              <a:t>日</a:t>
            </a:r>
            <a:r>
              <a:rPr lang="en-US" altLang="zh-CN" b="0" i="0" dirty="0">
                <a:solidFill>
                  <a:srgbClr val="666666"/>
                </a:solidFill>
                <a:effectLst/>
                <a:latin typeface="Microsoft yahei" panose="020B0503020204020204" pitchFamily="34" charset="-122"/>
                <a:ea typeface="Microsoft yahei" panose="020B0503020204020204" pitchFamily="34" charset="-122"/>
              </a:rPr>
              <a:t>-12</a:t>
            </a:r>
            <a:r>
              <a:rPr lang="zh-CN" altLang="en-US" b="0" i="0" dirty="0">
                <a:solidFill>
                  <a:srgbClr val="666666"/>
                </a:solidFill>
                <a:effectLst/>
                <a:latin typeface="Microsoft yahei" panose="020B0503020204020204" pitchFamily="34" charset="-122"/>
                <a:ea typeface="Microsoft yahei" panose="020B0503020204020204" pitchFamily="34" charset="-122"/>
              </a:rPr>
              <a:t>月</a:t>
            </a:r>
            <a:r>
              <a:rPr lang="en-US" altLang="zh-CN" b="0" i="0" dirty="0">
                <a:solidFill>
                  <a:srgbClr val="666666"/>
                </a:solidFill>
                <a:effectLst/>
                <a:latin typeface="Microsoft yahei" panose="020B0503020204020204" pitchFamily="34" charset="-122"/>
                <a:ea typeface="Microsoft yahei" panose="020B0503020204020204" pitchFamily="34" charset="-122"/>
              </a:rPr>
              <a:t>25</a:t>
            </a:r>
            <a:r>
              <a:rPr lang="zh-CN" altLang="en-US" b="0" i="0" dirty="0">
                <a:solidFill>
                  <a:srgbClr val="666666"/>
                </a:solidFill>
                <a:effectLst/>
                <a:latin typeface="Microsoft yahei" panose="020B0503020204020204" pitchFamily="34" charset="-122"/>
                <a:ea typeface="Microsoft yahei" panose="020B0503020204020204" pitchFamily="34" charset="-122"/>
              </a:rPr>
              <a:t>日：提交开题报告，完成开题报告答辩。</a:t>
            </a:r>
            <a:endParaRPr lang="en-US" altLang="zh-CN" b="0" i="0" dirty="0">
              <a:solidFill>
                <a:srgbClr val="666666"/>
              </a:solidFill>
              <a:effectLst/>
              <a:latin typeface="Microsoft yahei" panose="020B0503020204020204" pitchFamily="34" charset="-122"/>
              <a:ea typeface="Microsoft yahei" panose="020B0503020204020204" pitchFamily="34" charset="-122"/>
            </a:endParaRPr>
          </a:p>
          <a:p>
            <a:r>
              <a:rPr lang="en-US" altLang="zh-CN" b="0" i="0" dirty="0">
                <a:solidFill>
                  <a:srgbClr val="666666"/>
                </a:solidFill>
                <a:effectLst/>
                <a:latin typeface="Microsoft yahei" panose="020B0503020204020204" pitchFamily="34" charset="-122"/>
                <a:ea typeface="Microsoft yahei" panose="020B0503020204020204" pitchFamily="34" charset="-122"/>
              </a:rPr>
              <a:t>2023</a:t>
            </a:r>
            <a:r>
              <a:rPr lang="zh-CN" altLang="en-US" b="0" i="0" dirty="0">
                <a:solidFill>
                  <a:srgbClr val="666666"/>
                </a:solidFill>
                <a:effectLst/>
                <a:latin typeface="Microsoft yahei" panose="020B0503020204020204" pitchFamily="34" charset="-122"/>
                <a:ea typeface="Microsoft yahei" panose="020B0503020204020204" pitchFamily="34" charset="-122"/>
              </a:rPr>
              <a:t>年</a:t>
            </a:r>
            <a:r>
              <a:rPr lang="en-US" altLang="zh-CN" b="0" i="0" dirty="0">
                <a:solidFill>
                  <a:srgbClr val="666666"/>
                </a:solidFill>
                <a:effectLst/>
                <a:latin typeface="Microsoft yahei" panose="020B0503020204020204" pitchFamily="34" charset="-122"/>
                <a:ea typeface="Microsoft yahei" panose="020B0503020204020204" pitchFamily="34" charset="-122"/>
              </a:rPr>
              <a:t>12</a:t>
            </a:r>
            <a:r>
              <a:rPr lang="zh-CN" altLang="en-US" b="0" i="0" dirty="0">
                <a:solidFill>
                  <a:srgbClr val="666666"/>
                </a:solidFill>
                <a:effectLst/>
                <a:latin typeface="Microsoft yahei" panose="020B0503020204020204" pitchFamily="34" charset="-122"/>
                <a:ea typeface="Microsoft yahei" panose="020B0503020204020204" pitchFamily="34" charset="-122"/>
              </a:rPr>
              <a:t>月</a:t>
            </a:r>
            <a:r>
              <a:rPr lang="en-US" altLang="zh-CN" b="0" i="0" dirty="0">
                <a:solidFill>
                  <a:srgbClr val="666666"/>
                </a:solidFill>
                <a:effectLst/>
                <a:latin typeface="Microsoft yahei" panose="020B0503020204020204" pitchFamily="34" charset="-122"/>
                <a:ea typeface="Microsoft yahei" panose="020B0503020204020204" pitchFamily="34" charset="-122"/>
              </a:rPr>
              <a:t>26</a:t>
            </a:r>
            <a:r>
              <a:rPr lang="zh-CN" altLang="en-US" b="0" i="0" dirty="0">
                <a:solidFill>
                  <a:srgbClr val="666666"/>
                </a:solidFill>
                <a:effectLst/>
                <a:latin typeface="Microsoft yahei" panose="020B0503020204020204" pitchFamily="34" charset="-122"/>
                <a:ea typeface="Microsoft yahei" panose="020B0503020204020204" pitchFamily="34" charset="-122"/>
              </a:rPr>
              <a:t>日</a:t>
            </a:r>
            <a:r>
              <a:rPr lang="en-US" altLang="zh-CN" b="0" i="0" dirty="0">
                <a:solidFill>
                  <a:srgbClr val="666666"/>
                </a:solidFill>
                <a:effectLst/>
                <a:latin typeface="Microsoft yahei" panose="020B0503020204020204" pitchFamily="34" charset="-122"/>
                <a:ea typeface="Microsoft yahei" panose="020B0503020204020204" pitchFamily="34" charset="-122"/>
              </a:rPr>
              <a:t>-2024</a:t>
            </a:r>
            <a:r>
              <a:rPr lang="zh-CN" altLang="en-US" b="0" i="0" dirty="0">
                <a:solidFill>
                  <a:srgbClr val="666666"/>
                </a:solidFill>
                <a:effectLst/>
                <a:latin typeface="Microsoft yahei" panose="020B0503020204020204" pitchFamily="34" charset="-122"/>
                <a:ea typeface="Microsoft yahei" panose="020B0503020204020204" pitchFamily="34" charset="-122"/>
              </a:rPr>
              <a:t>年</a:t>
            </a:r>
            <a:r>
              <a:rPr lang="en-US" altLang="zh-CN" b="0" i="0" dirty="0">
                <a:solidFill>
                  <a:srgbClr val="666666"/>
                </a:solidFill>
                <a:effectLst/>
                <a:latin typeface="Microsoft yahei" panose="020B0503020204020204" pitchFamily="34" charset="-122"/>
                <a:ea typeface="Microsoft yahei" panose="020B0503020204020204" pitchFamily="34" charset="-122"/>
              </a:rPr>
              <a:t>2</a:t>
            </a:r>
            <a:r>
              <a:rPr lang="zh-CN" altLang="en-US" b="0" i="0" dirty="0">
                <a:solidFill>
                  <a:srgbClr val="666666"/>
                </a:solidFill>
                <a:effectLst/>
                <a:latin typeface="Microsoft yahei" panose="020B0503020204020204" pitchFamily="34" charset="-122"/>
                <a:ea typeface="Microsoft yahei" panose="020B0503020204020204" pitchFamily="34" charset="-122"/>
              </a:rPr>
              <a:t>月</a:t>
            </a:r>
            <a:r>
              <a:rPr lang="en-US" altLang="zh-CN" b="0" i="0" dirty="0">
                <a:solidFill>
                  <a:srgbClr val="666666"/>
                </a:solidFill>
                <a:effectLst/>
                <a:latin typeface="Microsoft yahei" panose="020B0503020204020204" pitchFamily="34" charset="-122"/>
                <a:ea typeface="Microsoft yahei" panose="020B0503020204020204" pitchFamily="34" charset="-122"/>
              </a:rPr>
              <a:t>10</a:t>
            </a:r>
            <a:r>
              <a:rPr lang="zh-CN" altLang="en-US" b="0" i="0" dirty="0">
                <a:solidFill>
                  <a:srgbClr val="666666"/>
                </a:solidFill>
                <a:effectLst/>
                <a:latin typeface="Microsoft yahei" panose="020B0503020204020204" pitchFamily="34" charset="-122"/>
                <a:ea typeface="Microsoft yahei" panose="020B0503020204020204" pitchFamily="34" charset="-122"/>
              </a:rPr>
              <a:t>日：完成毕业论文初稿；</a:t>
            </a:r>
            <a:endParaRPr lang="en-US" altLang="zh-CN" b="0" i="0" dirty="0">
              <a:solidFill>
                <a:srgbClr val="666666"/>
              </a:solidFill>
              <a:effectLst/>
              <a:latin typeface="Microsoft yahei" panose="020B0503020204020204" pitchFamily="34" charset="-122"/>
              <a:ea typeface="Microsoft yahei" panose="020B0503020204020204" pitchFamily="34" charset="-122"/>
            </a:endParaRPr>
          </a:p>
          <a:p>
            <a:r>
              <a:rPr lang="en-US" altLang="zh-CN" b="0" i="0" dirty="0">
                <a:solidFill>
                  <a:srgbClr val="666666"/>
                </a:solidFill>
                <a:effectLst/>
                <a:latin typeface="Microsoft yahei" panose="020B0503020204020204" pitchFamily="34" charset="-122"/>
                <a:ea typeface="Microsoft yahei" panose="020B0503020204020204" pitchFamily="34" charset="-122"/>
              </a:rPr>
              <a:t>2024</a:t>
            </a:r>
            <a:r>
              <a:rPr lang="zh-CN" altLang="en-US" b="0" i="0" dirty="0">
                <a:solidFill>
                  <a:srgbClr val="666666"/>
                </a:solidFill>
                <a:effectLst/>
                <a:latin typeface="Microsoft yahei" panose="020B0503020204020204" pitchFamily="34" charset="-122"/>
                <a:ea typeface="Microsoft yahei" panose="020B0503020204020204" pitchFamily="34" charset="-122"/>
              </a:rPr>
              <a:t>年</a:t>
            </a:r>
            <a:r>
              <a:rPr lang="en-US" altLang="zh-CN" b="0" i="0" dirty="0">
                <a:solidFill>
                  <a:srgbClr val="666666"/>
                </a:solidFill>
                <a:effectLst/>
                <a:latin typeface="Microsoft yahei" panose="020B0503020204020204" pitchFamily="34" charset="-122"/>
                <a:ea typeface="Microsoft yahei" panose="020B0503020204020204" pitchFamily="34" charset="-122"/>
              </a:rPr>
              <a:t>2</a:t>
            </a:r>
            <a:r>
              <a:rPr lang="zh-CN" altLang="en-US" b="0" i="0" dirty="0">
                <a:solidFill>
                  <a:srgbClr val="666666"/>
                </a:solidFill>
                <a:effectLst/>
                <a:latin typeface="Microsoft yahei" panose="020B0503020204020204" pitchFamily="34" charset="-122"/>
                <a:ea typeface="Microsoft yahei" panose="020B0503020204020204" pitchFamily="34" charset="-122"/>
              </a:rPr>
              <a:t>月</a:t>
            </a:r>
            <a:r>
              <a:rPr lang="en-US" altLang="zh-CN" b="0" i="0" dirty="0">
                <a:solidFill>
                  <a:srgbClr val="666666"/>
                </a:solidFill>
                <a:effectLst/>
                <a:latin typeface="Microsoft yahei" panose="020B0503020204020204" pitchFamily="34" charset="-122"/>
                <a:ea typeface="Microsoft yahei" panose="020B0503020204020204" pitchFamily="34" charset="-122"/>
              </a:rPr>
              <a:t>11</a:t>
            </a:r>
            <a:r>
              <a:rPr lang="zh-CN" altLang="en-US" b="0" i="0" dirty="0">
                <a:solidFill>
                  <a:srgbClr val="666666"/>
                </a:solidFill>
                <a:effectLst/>
                <a:latin typeface="Microsoft yahei" panose="020B0503020204020204" pitchFamily="34" charset="-122"/>
                <a:ea typeface="Microsoft yahei" panose="020B0503020204020204" pitchFamily="34" charset="-122"/>
              </a:rPr>
              <a:t>日</a:t>
            </a:r>
            <a:r>
              <a:rPr lang="en-US" altLang="zh-CN" b="0" i="0" dirty="0">
                <a:solidFill>
                  <a:srgbClr val="666666"/>
                </a:solidFill>
                <a:effectLst/>
                <a:latin typeface="Microsoft yahei" panose="020B0503020204020204" pitchFamily="34" charset="-122"/>
                <a:ea typeface="Microsoft yahei" panose="020B0503020204020204" pitchFamily="34" charset="-122"/>
              </a:rPr>
              <a:t>-2024</a:t>
            </a:r>
            <a:r>
              <a:rPr lang="zh-CN" altLang="en-US" b="0" i="0" dirty="0">
                <a:solidFill>
                  <a:srgbClr val="666666"/>
                </a:solidFill>
                <a:effectLst/>
                <a:latin typeface="Microsoft yahei" panose="020B0503020204020204" pitchFamily="34" charset="-122"/>
                <a:ea typeface="Microsoft yahei" panose="020B0503020204020204" pitchFamily="34" charset="-122"/>
              </a:rPr>
              <a:t>年</a:t>
            </a:r>
            <a:r>
              <a:rPr lang="en-US" altLang="zh-CN" b="0" i="0" dirty="0">
                <a:solidFill>
                  <a:srgbClr val="666666"/>
                </a:solidFill>
                <a:effectLst/>
                <a:latin typeface="Microsoft yahei" panose="020B0503020204020204" pitchFamily="34" charset="-122"/>
                <a:ea typeface="Microsoft yahei" panose="020B0503020204020204" pitchFamily="34" charset="-122"/>
              </a:rPr>
              <a:t>4</a:t>
            </a:r>
            <a:r>
              <a:rPr lang="zh-CN" altLang="en-US" b="0" i="0" dirty="0">
                <a:solidFill>
                  <a:srgbClr val="666666"/>
                </a:solidFill>
                <a:effectLst/>
                <a:latin typeface="Microsoft yahei" panose="020B0503020204020204" pitchFamily="34" charset="-122"/>
                <a:ea typeface="Microsoft yahei" panose="020B0503020204020204" pitchFamily="34" charset="-122"/>
              </a:rPr>
              <a:t>月</a:t>
            </a:r>
            <a:r>
              <a:rPr lang="en-US" altLang="zh-CN" b="0" i="0" dirty="0">
                <a:solidFill>
                  <a:srgbClr val="666666"/>
                </a:solidFill>
                <a:effectLst/>
                <a:latin typeface="Microsoft yahei" panose="020B0503020204020204" pitchFamily="34" charset="-122"/>
                <a:ea typeface="Microsoft yahei" panose="020B0503020204020204" pitchFamily="34" charset="-122"/>
              </a:rPr>
              <a:t>6</a:t>
            </a:r>
            <a:r>
              <a:rPr lang="zh-CN" altLang="en-US" b="0" i="0" dirty="0">
                <a:solidFill>
                  <a:srgbClr val="666666"/>
                </a:solidFill>
                <a:effectLst/>
                <a:latin typeface="Microsoft yahei" panose="020B0503020204020204" pitchFamily="34" charset="-122"/>
                <a:ea typeface="Microsoft yahei" panose="020B0503020204020204" pitchFamily="34" charset="-122"/>
              </a:rPr>
              <a:t>日：完善毕业论文成果；</a:t>
            </a:r>
            <a:endParaRPr lang="en-US" altLang="zh-CN" b="0" i="0" dirty="0">
              <a:solidFill>
                <a:srgbClr val="666666"/>
              </a:solidFill>
              <a:effectLst/>
              <a:latin typeface="Microsoft yahei" panose="020B0503020204020204" pitchFamily="34" charset="-122"/>
              <a:ea typeface="Microsoft yahei" panose="020B0503020204020204" pitchFamily="34" charset="-122"/>
            </a:endParaRPr>
          </a:p>
          <a:p>
            <a:r>
              <a:rPr lang="en-US" altLang="zh-CN" b="0" i="0" dirty="0">
                <a:solidFill>
                  <a:srgbClr val="666666"/>
                </a:solidFill>
                <a:effectLst/>
                <a:latin typeface="Microsoft yahei" panose="020B0503020204020204" pitchFamily="34" charset="-122"/>
                <a:ea typeface="Microsoft yahei" panose="020B0503020204020204" pitchFamily="34" charset="-122"/>
              </a:rPr>
              <a:t>2024</a:t>
            </a:r>
            <a:r>
              <a:rPr lang="zh-CN" altLang="en-US" b="0" i="0" dirty="0">
                <a:solidFill>
                  <a:srgbClr val="666666"/>
                </a:solidFill>
                <a:effectLst/>
                <a:latin typeface="Microsoft yahei" panose="020B0503020204020204" pitchFamily="34" charset="-122"/>
                <a:ea typeface="Microsoft yahei" panose="020B0503020204020204" pitchFamily="34" charset="-122"/>
              </a:rPr>
              <a:t>年</a:t>
            </a:r>
            <a:r>
              <a:rPr lang="en-US" altLang="zh-CN" b="0" i="0" dirty="0">
                <a:solidFill>
                  <a:srgbClr val="666666"/>
                </a:solidFill>
                <a:effectLst/>
                <a:latin typeface="Microsoft yahei" panose="020B0503020204020204" pitchFamily="34" charset="-122"/>
                <a:ea typeface="Microsoft yahei" panose="020B0503020204020204" pitchFamily="34" charset="-122"/>
              </a:rPr>
              <a:t>4</a:t>
            </a:r>
            <a:r>
              <a:rPr lang="zh-CN" altLang="en-US" b="0" i="0" dirty="0">
                <a:solidFill>
                  <a:srgbClr val="666666"/>
                </a:solidFill>
                <a:effectLst/>
                <a:latin typeface="Microsoft yahei" panose="020B0503020204020204" pitchFamily="34" charset="-122"/>
                <a:ea typeface="Microsoft yahei" panose="020B0503020204020204" pitchFamily="34" charset="-122"/>
              </a:rPr>
              <a:t>月</a:t>
            </a:r>
            <a:r>
              <a:rPr lang="en-US" altLang="zh-CN" b="0" i="0" dirty="0">
                <a:solidFill>
                  <a:srgbClr val="666666"/>
                </a:solidFill>
                <a:effectLst/>
                <a:latin typeface="Microsoft yahei" panose="020B0503020204020204" pitchFamily="34" charset="-122"/>
                <a:ea typeface="Microsoft yahei" panose="020B0503020204020204" pitchFamily="34" charset="-122"/>
              </a:rPr>
              <a:t>7</a:t>
            </a:r>
            <a:r>
              <a:rPr lang="zh-CN" altLang="en-US" b="0" i="0" dirty="0">
                <a:solidFill>
                  <a:srgbClr val="666666"/>
                </a:solidFill>
                <a:effectLst/>
                <a:latin typeface="Microsoft yahei" panose="020B0503020204020204" pitchFamily="34" charset="-122"/>
                <a:ea typeface="Microsoft yahei" panose="020B0503020204020204" pitchFamily="34" charset="-122"/>
              </a:rPr>
              <a:t>日</a:t>
            </a:r>
            <a:r>
              <a:rPr lang="en-US" altLang="zh-CN" b="0" i="0" dirty="0">
                <a:solidFill>
                  <a:srgbClr val="666666"/>
                </a:solidFill>
                <a:effectLst/>
                <a:latin typeface="Microsoft yahei" panose="020B0503020204020204" pitchFamily="34" charset="-122"/>
                <a:ea typeface="Microsoft yahei" panose="020B0503020204020204" pitchFamily="34" charset="-122"/>
              </a:rPr>
              <a:t>-2024</a:t>
            </a:r>
            <a:r>
              <a:rPr lang="zh-CN" altLang="en-US" b="0" i="0" dirty="0">
                <a:solidFill>
                  <a:srgbClr val="666666"/>
                </a:solidFill>
                <a:effectLst/>
                <a:latin typeface="Microsoft yahei" panose="020B0503020204020204" pitchFamily="34" charset="-122"/>
                <a:ea typeface="Microsoft yahei" panose="020B0503020204020204" pitchFamily="34" charset="-122"/>
              </a:rPr>
              <a:t>年</a:t>
            </a:r>
            <a:r>
              <a:rPr lang="en-US" altLang="zh-CN" b="0" i="0" dirty="0">
                <a:solidFill>
                  <a:srgbClr val="666666"/>
                </a:solidFill>
                <a:effectLst/>
                <a:latin typeface="Microsoft yahei" panose="020B0503020204020204" pitchFamily="34" charset="-122"/>
                <a:ea typeface="Microsoft yahei" panose="020B0503020204020204" pitchFamily="34" charset="-122"/>
              </a:rPr>
              <a:t>4</a:t>
            </a:r>
            <a:r>
              <a:rPr lang="zh-CN" altLang="en-US" b="0" i="0" dirty="0">
                <a:solidFill>
                  <a:srgbClr val="666666"/>
                </a:solidFill>
                <a:effectLst/>
                <a:latin typeface="Microsoft yahei" panose="020B0503020204020204" pitchFamily="34" charset="-122"/>
                <a:ea typeface="Microsoft yahei" panose="020B0503020204020204" pitchFamily="34" charset="-122"/>
              </a:rPr>
              <a:t>月</a:t>
            </a:r>
            <a:r>
              <a:rPr lang="en-US" altLang="zh-CN" b="0" i="0" dirty="0">
                <a:solidFill>
                  <a:srgbClr val="666666"/>
                </a:solidFill>
                <a:effectLst/>
                <a:latin typeface="Microsoft yahei" panose="020B0503020204020204" pitchFamily="34" charset="-122"/>
                <a:ea typeface="Microsoft yahei" panose="020B0503020204020204" pitchFamily="34" charset="-122"/>
              </a:rPr>
              <a:t>14</a:t>
            </a:r>
            <a:r>
              <a:rPr lang="zh-CN" altLang="en-US" b="0" i="0" dirty="0">
                <a:solidFill>
                  <a:srgbClr val="666666"/>
                </a:solidFill>
                <a:effectLst/>
                <a:latin typeface="Microsoft yahei" panose="020B0503020204020204" pitchFamily="34" charset="-122"/>
                <a:ea typeface="Microsoft yahei" panose="020B0503020204020204" pitchFamily="34" charset="-122"/>
              </a:rPr>
              <a:t>日：完成定稿；</a:t>
            </a:r>
            <a:endParaRPr lang="en-US" altLang="zh-CN" b="0" i="0" dirty="0">
              <a:solidFill>
                <a:srgbClr val="666666"/>
              </a:solidFill>
              <a:effectLst/>
              <a:latin typeface="Microsoft yahei" panose="020B0503020204020204" pitchFamily="34" charset="-122"/>
              <a:ea typeface="Microsoft yahei" panose="020B0503020204020204" pitchFamily="34" charset="-122"/>
            </a:endParaRPr>
          </a:p>
          <a:p>
            <a:r>
              <a:rPr lang="zh-CN" altLang="en-US" b="0" i="0" dirty="0">
                <a:solidFill>
                  <a:srgbClr val="666666"/>
                </a:solidFill>
                <a:effectLst/>
                <a:latin typeface="Microsoft yahei" panose="020B0503020204020204" pitchFamily="34" charset="-122"/>
                <a:ea typeface="Microsoft yahei" panose="020B0503020204020204" pitchFamily="34" charset="-122"/>
              </a:rPr>
              <a:t> </a:t>
            </a:r>
            <a:r>
              <a:rPr lang="en-US" altLang="zh-CN" b="0" i="0" dirty="0">
                <a:solidFill>
                  <a:srgbClr val="666666"/>
                </a:solidFill>
                <a:effectLst/>
                <a:latin typeface="Microsoft yahei" panose="020B0503020204020204" pitchFamily="34" charset="-122"/>
                <a:ea typeface="Microsoft yahei" panose="020B0503020204020204" pitchFamily="34" charset="-122"/>
              </a:rPr>
              <a:t>2024</a:t>
            </a:r>
            <a:r>
              <a:rPr lang="zh-CN" altLang="en-US" b="0" i="0" dirty="0">
                <a:solidFill>
                  <a:srgbClr val="666666"/>
                </a:solidFill>
                <a:effectLst/>
                <a:latin typeface="Microsoft yahei" panose="020B0503020204020204" pitchFamily="34" charset="-122"/>
                <a:ea typeface="Microsoft yahei" panose="020B0503020204020204" pitchFamily="34" charset="-122"/>
              </a:rPr>
              <a:t>年</a:t>
            </a:r>
            <a:r>
              <a:rPr lang="en-US" altLang="zh-CN" b="0" i="0" dirty="0">
                <a:solidFill>
                  <a:srgbClr val="666666"/>
                </a:solidFill>
                <a:effectLst/>
                <a:latin typeface="Microsoft yahei" panose="020B0503020204020204" pitchFamily="34" charset="-122"/>
                <a:ea typeface="Microsoft yahei" panose="020B0503020204020204" pitchFamily="34" charset="-122"/>
              </a:rPr>
              <a:t>4</a:t>
            </a:r>
            <a:r>
              <a:rPr lang="zh-CN" altLang="en-US" b="0" i="0" dirty="0">
                <a:solidFill>
                  <a:srgbClr val="666666"/>
                </a:solidFill>
                <a:effectLst/>
                <a:latin typeface="Microsoft yahei" panose="020B0503020204020204" pitchFamily="34" charset="-122"/>
                <a:ea typeface="Microsoft yahei" panose="020B0503020204020204" pitchFamily="34" charset="-122"/>
              </a:rPr>
              <a:t>月</a:t>
            </a:r>
            <a:r>
              <a:rPr lang="en-US" altLang="zh-CN" b="0" i="0" dirty="0">
                <a:solidFill>
                  <a:srgbClr val="666666"/>
                </a:solidFill>
                <a:effectLst/>
                <a:latin typeface="Microsoft yahei" panose="020B0503020204020204" pitchFamily="34" charset="-122"/>
                <a:ea typeface="Microsoft yahei" panose="020B0503020204020204" pitchFamily="34" charset="-122"/>
              </a:rPr>
              <a:t>15</a:t>
            </a:r>
            <a:r>
              <a:rPr lang="zh-CN" altLang="en-US" b="0" i="0" dirty="0">
                <a:solidFill>
                  <a:srgbClr val="666666"/>
                </a:solidFill>
                <a:effectLst/>
                <a:latin typeface="Microsoft yahei" panose="020B0503020204020204" pitchFamily="34" charset="-122"/>
                <a:ea typeface="Microsoft yahei" panose="020B0503020204020204" pitchFamily="34" charset="-122"/>
              </a:rPr>
              <a:t>日</a:t>
            </a:r>
            <a:r>
              <a:rPr lang="en-US" altLang="zh-CN" b="0" i="0" dirty="0">
                <a:solidFill>
                  <a:srgbClr val="666666"/>
                </a:solidFill>
                <a:effectLst/>
                <a:latin typeface="Microsoft yahei" panose="020B0503020204020204" pitchFamily="34" charset="-122"/>
                <a:ea typeface="Microsoft yahei" panose="020B0503020204020204" pitchFamily="34" charset="-122"/>
              </a:rPr>
              <a:t>-2024</a:t>
            </a:r>
            <a:r>
              <a:rPr lang="zh-CN" altLang="en-US" b="0" i="0" dirty="0">
                <a:solidFill>
                  <a:srgbClr val="666666"/>
                </a:solidFill>
                <a:effectLst/>
                <a:latin typeface="Microsoft yahei" panose="020B0503020204020204" pitchFamily="34" charset="-122"/>
                <a:ea typeface="Microsoft yahei" panose="020B0503020204020204" pitchFamily="34" charset="-122"/>
              </a:rPr>
              <a:t>年</a:t>
            </a:r>
            <a:r>
              <a:rPr lang="en-US" altLang="zh-CN" b="0" i="0" dirty="0">
                <a:solidFill>
                  <a:srgbClr val="666666"/>
                </a:solidFill>
                <a:effectLst/>
                <a:latin typeface="Microsoft yahei" panose="020B0503020204020204" pitchFamily="34" charset="-122"/>
                <a:ea typeface="Microsoft yahei" panose="020B0503020204020204" pitchFamily="34" charset="-122"/>
              </a:rPr>
              <a:t>4</a:t>
            </a:r>
            <a:r>
              <a:rPr lang="zh-CN" altLang="en-US" b="0" i="0" dirty="0">
                <a:solidFill>
                  <a:srgbClr val="666666"/>
                </a:solidFill>
                <a:effectLst/>
                <a:latin typeface="Microsoft yahei" panose="020B0503020204020204" pitchFamily="34" charset="-122"/>
                <a:ea typeface="Microsoft yahei" panose="020B0503020204020204" pitchFamily="34" charset="-122"/>
              </a:rPr>
              <a:t>月</a:t>
            </a:r>
            <a:r>
              <a:rPr lang="en-US" altLang="zh-CN" b="0" i="0" dirty="0">
                <a:solidFill>
                  <a:srgbClr val="666666"/>
                </a:solidFill>
                <a:effectLst/>
                <a:latin typeface="Microsoft yahei" panose="020B0503020204020204" pitchFamily="34" charset="-122"/>
                <a:ea typeface="Microsoft yahei" panose="020B0503020204020204" pitchFamily="34" charset="-122"/>
              </a:rPr>
              <a:t>21</a:t>
            </a:r>
            <a:r>
              <a:rPr lang="zh-CN" altLang="en-US" b="0" i="0" dirty="0">
                <a:solidFill>
                  <a:srgbClr val="666666"/>
                </a:solidFill>
                <a:effectLst/>
                <a:latin typeface="Microsoft yahei" panose="020B0503020204020204" pitchFamily="34" charset="-122"/>
                <a:ea typeface="Microsoft yahei" panose="020B0503020204020204" pitchFamily="34" charset="-122"/>
              </a:rPr>
              <a:t>日：答辩资格审核； </a:t>
            </a:r>
            <a:endParaRPr lang="en-US" altLang="zh-CN" b="0" i="0" dirty="0">
              <a:solidFill>
                <a:srgbClr val="666666"/>
              </a:solidFill>
              <a:effectLst/>
              <a:latin typeface="Microsoft yahei" panose="020B0503020204020204" pitchFamily="34" charset="-122"/>
              <a:ea typeface="Microsoft yahei" panose="020B0503020204020204" pitchFamily="34" charset="-122"/>
            </a:endParaRPr>
          </a:p>
          <a:p>
            <a:r>
              <a:rPr lang="en-US" altLang="zh-CN" b="0" i="0" dirty="0">
                <a:solidFill>
                  <a:srgbClr val="666666"/>
                </a:solidFill>
                <a:effectLst/>
                <a:latin typeface="Microsoft yahei" panose="020B0503020204020204" pitchFamily="34" charset="-122"/>
                <a:ea typeface="Microsoft yahei" panose="020B0503020204020204" pitchFamily="34" charset="-122"/>
              </a:rPr>
              <a:t>2024</a:t>
            </a:r>
            <a:r>
              <a:rPr lang="zh-CN" altLang="en-US" b="0" i="0" dirty="0">
                <a:solidFill>
                  <a:srgbClr val="666666"/>
                </a:solidFill>
                <a:effectLst/>
                <a:latin typeface="Microsoft yahei" panose="020B0503020204020204" pitchFamily="34" charset="-122"/>
                <a:ea typeface="Microsoft yahei" panose="020B0503020204020204" pitchFamily="34" charset="-122"/>
              </a:rPr>
              <a:t>年</a:t>
            </a:r>
            <a:r>
              <a:rPr lang="en-US" altLang="zh-CN" b="0" i="0" dirty="0">
                <a:solidFill>
                  <a:srgbClr val="666666"/>
                </a:solidFill>
                <a:effectLst/>
                <a:latin typeface="Microsoft yahei" panose="020B0503020204020204" pitchFamily="34" charset="-122"/>
                <a:ea typeface="Microsoft yahei" panose="020B0503020204020204" pitchFamily="34" charset="-122"/>
              </a:rPr>
              <a:t>4</a:t>
            </a:r>
            <a:r>
              <a:rPr lang="zh-CN" altLang="en-US" b="0" i="0" dirty="0">
                <a:solidFill>
                  <a:srgbClr val="666666"/>
                </a:solidFill>
                <a:effectLst/>
                <a:latin typeface="Microsoft yahei" panose="020B0503020204020204" pitchFamily="34" charset="-122"/>
                <a:ea typeface="Microsoft yahei" panose="020B0503020204020204" pitchFamily="34" charset="-122"/>
              </a:rPr>
              <a:t>月</a:t>
            </a:r>
            <a:r>
              <a:rPr lang="en-US" altLang="zh-CN" b="0" i="0" dirty="0">
                <a:solidFill>
                  <a:srgbClr val="666666"/>
                </a:solidFill>
                <a:effectLst/>
                <a:latin typeface="Microsoft yahei" panose="020B0503020204020204" pitchFamily="34" charset="-122"/>
                <a:ea typeface="Microsoft yahei" panose="020B0503020204020204" pitchFamily="34" charset="-122"/>
              </a:rPr>
              <a:t>22</a:t>
            </a:r>
            <a:r>
              <a:rPr lang="zh-CN" altLang="en-US" b="0" i="0" dirty="0">
                <a:solidFill>
                  <a:srgbClr val="666666"/>
                </a:solidFill>
                <a:effectLst/>
                <a:latin typeface="Microsoft yahei" panose="020B0503020204020204" pitchFamily="34" charset="-122"/>
                <a:ea typeface="Microsoft yahei" panose="020B0503020204020204" pitchFamily="34" charset="-122"/>
              </a:rPr>
              <a:t>日</a:t>
            </a:r>
            <a:r>
              <a:rPr lang="en-US" altLang="zh-CN" b="0" i="0" dirty="0">
                <a:solidFill>
                  <a:srgbClr val="666666"/>
                </a:solidFill>
                <a:effectLst/>
                <a:latin typeface="Microsoft yahei" panose="020B0503020204020204" pitchFamily="34" charset="-122"/>
                <a:ea typeface="Microsoft yahei" panose="020B0503020204020204" pitchFamily="34" charset="-122"/>
              </a:rPr>
              <a:t>-2024</a:t>
            </a:r>
            <a:r>
              <a:rPr lang="zh-CN" altLang="en-US" b="0" i="0" dirty="0">
                <a:solidFill>
                  <a:srgbClr val="666666"/>
                </a:solidFill>
                <a:effectLst/>
                <a:latin typeface="Microsoft yahei" panose="020B0503020204020204" pitchFamily="34" charset="-122"/>
                <a:ea typeface="Microsoft yahei" panose="020B0503020204020204" pitchFamily="34" charset="-122"/>
              </a:rPr>
              <a:t>年</a:t>
            </a:r>
            <a:r>
              <a:rPr lang="en-US" altLang="zh-CN" b="0" i="0" dirty="0">
                <a:solidFill>
                  <a:srgbClr val="666666"/>
                </a:solidFill>
                <a:effectLst/>
                <a:latin typeface="Microsoft yahei" panose="020B0503020204020204" pitchFamily="34" charset="-122"/>
                <a:ea typeface="Microsoft yahei" panose="020B0503020204020204" pitchFamily="34" charset="-122"/>
              </a:rPr>
              <a:t>5</a:t>
            </a:r>
            <a:r>
              <a:rPr lang="zh-CN" altLang="en-US" b="0" i="0" dirty="0">
                <a:solidFill>
                  <a:srgbClr val="666666"/>
                </a:solidFill>
                <a:effectLst/>
                <a:latin typeface="Microsoft yahei" panose="020B0503020204020204" pitchFamily="34" charset="-122"/>
                <a:ea typeface="Microsoft yahei" panose="020B0503020204020204" pitchFamily="34" charset="-122"/>
              </a:rPr>
              <a:t>月</a:t>
            </a:r>
            <a:r>
              <a:rPr lang="en-US" altLang="zh-CN" b="0" i="0" dirty="0">
                <a:solidFill>
                  <a:srgbClr val="666666"/>
                </a:solidFill>
                <a:effectLst/>
                <a:latin typeface="Microsoft yahei" panose="020B0503020204020204" pitchFamily="34" charset="-122"/>
                <a:ea typeface="Microsoft yahei" panose="020B0503020204020204" pitchFamily="34" charset="-122"/>
              </a:rPr>
              <a:t>7</a:t>
            </a:r>
            <a:r>
              <a:rPr lang="zh-CN" altLang="en-US" b="0" i="0" dirty="0">
                <a:solidFill>
                  <a:srgbClr val="666666"/>
                </a:solidFill>
                <a:effectLst/>
                <a:latin typeface="Microsoft yahei" panose="020B0503020204020204" pitchFamily="34" charset="-122"/>
                <a:ea typeface="Microsoft yahei" panose="020B0503020204020204" pitchFamily="34" charset="-122"/>
              </a:rPr>
              <a:t>日：毕业论文答辩。</a:t>
            </a:r>
            <a:endParaRPr lang="zh-CN" altLang="en-US" dirty="0"/>
          </a:p>
        </p:txBody>
      </p:sp>
    </p:spTree>
    <p:extLst>
      <p:ext uri="{BB962C8B-B14F-4D97-AF65-F5344CB8AC3E}">
        <p14:creationId xmlns:p14="http://schemas.microsoft.com/office/powerpoint/2010/main" val="2081307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651" t="3819" r="2203" b="1245"/>
          <a:stretch>
            <a:fillRect/>
          </a:stretch>
        </p:blipFill>
        <p:spPr>
          <a:xfrm>
            <a:off x="3674" y="-7732"/>
            <a:ext cx="12192000" cy="6954632"/>
          </a:xfrm>
          <a:prstGeom prst="rect">
            <a:avLst/>
          </a:prstGeom>
        </p:spPr>
      </p:pic>
      <p:pic>
        <p:nvPicPr>
          <p:cNvPr id="109" name="图片 108"/>
          <p:cNvPicPr>
            <a:picLocks noChangeAspect="1"/>
          </p:cNvPicPr>
          <p:nvPr/>
        </p:nvPicPr>
        <p:blipFill>
          <a:blip r:embed="rId3"/>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75" name="矩形 74"/>
          <p:cNvSpPr/>
          <p:nvPr/>
        </p:nvSpPr>
        <p:spPr>
          <a:xfrm>
            <a:off x="5314850" y="219906"/>
            <a:ext cx="1569660" cy="461665"/>
          </a:xfrm>
          <a:prstGeom prst="rect">
            <a:avLst/>
          </a:prstGeom>
        </p:spPr>
        <p:txBody>
          <a:bodyPr wrap="none">
            <a:spAutoFit/>
          </a:bodyPr>
          <a:lstStyle/>
          <a:p>
            <a:pPr algn="ctr"/>
            <a:r>
              <a:rPr lang="zh-CN" altLang="en-US" sz="2400" b="1" spc="300" dirty="0">
                <a:solidFill>
                  <a:srgbClr val="61B5C0"/>
                </a:solidFill>
                <a:latin typeface="微软雅黑" pitchFamily="34" charset="-122"/>
                <a:ea typeface="微软雅黑" pitchFamily="34" charset="-122"/>
              </a:rPr>
              <a:t>参考文献</a:t>
            </a:r>
          </a:p>
        </p:txBody>
      </p:sp>
      <p:sp>
        <p:nvSpPr>
          <p:cNvPr id="3" name="文本框 2">
            <a:extLst>
              <a:ext uri="{FF2B5EF4-FFF2-40B4-BE49-F238E27FC236}">
                <a16:creationId xmlns:a16="http://schemas.microsoft.com/office/drawing/2014/main" id="{3AC07C41-5C5D-8481-1B76-8F22E933DBB9}"/>
              </a:ext>
            </a:extLst>
          </p:cNvPr>
          <p:cNvSpPr txBox="1"/>
          <p:nvPr/>
        </p:nvSpPr>
        <p:spPr>
          <a:xfrm>
            <a:off x="2519082" y="2779059"/>
            <a:ext cx="184731" cy="369332"/>
          </a:xfrm>
          <a:prstGeom prst="rect">
            <a:avLst/>
          </a:prstGeom>
          <a:noFill/>
        </p:spPr>
        <p:txBody>
          <a:bodyPr wrap="none" rtlCol="0">
            <a:spAutoFit/>
          </a:bodyPr>
          <a:lstStyle/>
          <a:p>
            <a:endParaRPr lang="zh-CN" altLang="en-US" dirty="0"/>
          </a:p>
        </p:txBody>
      </p:sp>
      <p:sp>
        <p:nvSpPr>
          <p:cNvPr id="4" name="文本框 3">
            <a:extLst>
              <a:ext uri="{FF2B5EF4-FFF2-40B4-BE49-F238E27FC236}">
                <a16:creationId xmlns:a16="http://schemas.microsoft.com/office/drawing/2014/main" id="{A5C4888F-8558-9DF7-EC4F-0A208E3FCB69}"/>
              </a:ext>
            </a:extLst>
          </p:cNvPr>
          <p:cNvSpPr txBox="1"/>
          <p:nvPr/>
        </p:nvSpPr>
        <p:spPr>
          <a:xfrm>
            <a:off x="2061882" y="2384612"/>
            <a:ext cx="10028707" cy="2862322"/>
          </a:xfrm>
          <a:prstGeom prst="rect">
            <a:avLst/>
          </a:prstGeom>
          <a:noFill/>
        </p:spPr>
        <p:txBody>
          <a:bodyPr wrap="none" rtlCol="0">
            <a:spAutoFit/>
          </a:bodyPr>
          <a:lstStyle/>
          <a:p>
            <a:r>
              <a:rPr lang="en-US" altLang="zh-CN" b="0" i="0" dirty="0">
                <a:solidFill>
                  <a:srgbClr val="666666"/>
                </a:solidFill>
                <a:effectLst/>
                <a:latin typeface="Microsoft yahei" panose="020B0503020204020204" pitchFamily="34" charset="-122"/>
                <a:ea typeface="Microsoft yahei" panose="020B0503020204020204" pitchFamily="34" charset="-122"/>
              </a:rPr>
              <a:t>[1]</a:t>
            </a:r>
            <a:r>
              <a:rPr lang="zh-CN" altLang="en-US" b="0" i="0" dirty="0">
                <a:solidFill>
                  <a:srgbClr val="666666"/>
                </a:solidFill>
                <a:effectLst/>
                <a:latin typeface="Microsoft yahei" panose="020B0503020204020204" pitchFamily="34" charset="-122"/>
                <a:ea typeface="Microsoft yahei" panose="020B0503020204020204" pitchFamily="34" charset="-122"/>
              </a:rPr>
              <a:t>宋瑞博</a:t>
            </a:r>
            <a:r>
              <a:rPr lang="en-US" altLang="zh-CN" b="0" i="0" dirty="0">
                <a:solidFill>
                  <a:srgbClr val="666666"/>
                </a:solidFill>
                <a:effectLst/>
                <a:latin typeface="Microsoft yahei" panose="020B0503020204020204" pitchFamily="34" charset="-122"/>
                <a:ea typeface="Microsoft yahei" panose="020B0503020204020204" pitchFamily="34" charset="-122"/>
              </a:rPr>
              <a:t>,</a:t>
            </a:r>
            <a:r>
              <a:rPr lang="zh-CN" altLang="en-US" b="0" i="0" dirty="0">
                <a:solidFill>
                  <a:srgbClr val="666666"/>
                </a:solidFill>
                <a:effectLst/>
                <a:latin typeface="Microsoft yahei" panose="020B0503020204020204" pitchFamily="34" charset="-122"/>
                <a:ea typeface="Microsoft yahei" panose="020B0503020204020204" pitchFamily="34" charset="-122"/>
              </a:rPr>
              <a:t>张妍</a:t>
            </a:r>
            <a:r>
              <a:rPr lang="en-US" altLang="zh-CN" b="0" i="0" dirty="0">
                <a:solidFill>
                  <a:srgbClr val="666666"/>
                </a:solidFill>
                <a:effectLst/>
                <a:latin typeface="Microsoft yahei" panose="020B0503020204020204" pitchFamily="34" charset="-122"/>
                <a:ea typeface="Microsoft yahei" panose="020B0503020204020204" pitchFamily="34" charset="-122"/>
              </a:rPr>
              <a:t>,</a:t>
            </a:r>
            <a:r>
              <a:rPr lang="zh-CN" altLang="en-US" b="0" i="0" dirty="0">
                <a:solidFill>
                  <a:srgbClr val="666666"/>
                </a:solidFill>
                <a:effectLst/>
                <a:latin typeface="Microsoft yahei" panose="020B0503020204020204" pitchFamily="34" charset="-122"/>
                <a:ea typeface="Microsoft yahei" panose="020B0503020204020204" pitchFamily="34" charset="-122"/>
              </a:rPr>
              <a:t>连梦慧</a:t>
            </a:r>
            <a:r>
              <a:rPr lang="en-US" altLang="zh-CN" b="0" i="0" dirty="0">
                <a:solidFill>
                  <a:srgbClr val="666666"/>
                </a:solidFill>
                <a:effectLst/>
                <a:latin typeface="Microsoft yahei" panose="020B0503020204020204" pitchFamily="34" charset="-122"/>
                <a:ea typeface="Microsoft yahei" panose="020B0503020204020204" pitchFamily="34" charset="-122"/>
              </a:rPr>
              <a:t>.</a:t>
            </a:r>
            <a:r>
              <a:rPr lang="zh-CN" altLang="en-US" b="0" i="0" dirty="0">
                <a:solidFill>
                  <a:srgbClr val="666666"/>
                </a:solidFill>
                <a:effectLst/>
                <a:latin typeface="Microsoft yahei" panose="020B0503020204020204" pitchFamily="34" charset="-122"/>
                <a:ea typeface="Microsoft yahei" panose="020B0503020204020204" pitchFamily="34" charset="-122"/>
              </a:rPr>
              <a:t>基于物联网的智能家居系统设计</a:t>
            </a:r>
            <a:r>
              <a:rPr lang="en-US" altLang="zh-CN" b="0" i="0" dirty="0">
                <a:solidFill>
                  <a:srgbClr val="666666"/>
                </a:solidFill>
                <a:effectLst/>
                <a:latin typeface="Microsoft yahei" panose="020B0503020204020204" pitchFamily="34" charset="-122"/>
                <a:ea typeface="Microsoft yahei" panose="020B0503020204020204" pitchFamily="34" charset="-122"/>
              </a:rPr>
              <a:t>[J].</a:t>
            </a:r>
          </a:p>
          <a:p>
            <a:r>
              <a:rPr lang="zh-CN" altLang="en-US" b="0" i="0" dirty="0">
                <a:solidFill>
                  <a:srgbClr val="666666"/>
                </a:solidFill>
                <a:effectLst/>
                <a:latin typeface="Microsoft yahei" panose="020B0503020204020204" pitchFamily="34" charset="-122"/>
                <a:ea typeface="Microsoft yahei" panose="020B0503020204020204" pitchFamily="34" charset="-122"/>
              </a:rPr>
              <a:t>现代工业经济和信息化</a:t>
            </a:r>
            <a:r>
              <a:rPr lang="en-US" altLang="zh-CN" b="0" i="0" dirty="0">
                <a:solidFill>
                  <a:srgbClr val="666666"/>
                </a:solidFill>
                <a:effectLst/>
                <a:latin typeface="Microsoft yahei" panose="020B0503020204020204" pitchFamily="34" charset="-122"/>
                <a:ea typeface="Microsoft yahei" panose="020B0503020204020204" pitchFamily="34" charset="-122"/>
              </a:rPr>
              <a:t>,2023,13(10):99-101+106.DOI:10.16525/j.cnki.14-1362/n.2023.10.032</a:t>
            </a:r>
          </a:p>
          <a:p>
            <a:endParaRPr lang="en-US" altLang="zh-CN" dirty="0"/>
          </a:p>
          <a:p>
            <a:r>
              <a:rPr lang="en-US" altLang="zh-CN" b="0" i="0" dirty="0">
                <a:solidFill>
                  <a:srgbClr val="666666"/>
                </a:solidFill>
                <a:effectLst/>
                <a:latin typeface="Microsoft yahei" panose="020B0503020204020204" pitchFamily="34" charset="-122"/>
                <a:ea typeface="Microsoft yahei" panose="020B0503020204020204" pitchFamily="34" charset="-122"/>
              </a:rPr>
              <a:t>[2]</a:t>
            </a:r>
            <a:r>
              <a:rPr lang="zh-CN" altLang="en-US" b="0" i="0" dirty="0">
                <a:solidFill>
                  <a:srgbClr val="666666"/>
                </a:solidFill>
                <a:effectLst/>
                <a:latin typeface="Microsoft yahei" panose="020B0503020204020204" pitchFamily="34" charset="-122"/>
                <a:ea typeface="Microsoft yahei" panose="020B0503020204020204" pitchFamily="34" charset="-122"/>
              </a:rPr>
              <a:t>张华强</a:t>
            </a:r>
            <a:r>
              <a:rPr lang="en-US" altLang="zh-CN" b="0" i="0" dirty="0">
                <a:solidFill>
                  <a:srgbClr val="666666"/>
                </a:solidFill>
                <a:effectLst/>
                <a:latin typeface="Microsoft yahei" panose="020B0503020204020204" pitchFamily="34" charset="-122"/>
                <a:ea typeface="Microsoft yahei" panose="020B0503020204020204" pitchFamily="34" charset="-122"/>
              </a:rPr>
              <a:t>,</a:t>
            </a:r>
            <a:r>
              <a:rPr lang="zh-CN" altLang="en-US" b="0" i="0" dirty="0">
                <a:solidFill>
                  <a:srgbClr val="666666"/>
                </a:solidFill>
                <a:effectLst/>
                <a:latin typeface="Microsoft yahei" panose="020B0503020204020204" pitchFamily="34" charset="-122"/>
                <a:ea typeface="Microsoft yahei" panose="020B0503020204020204" pitchFamily="34" charset="-122"/>
              </a:rPr>
              <a:t>刘明</a:t>
            </a:r>
            <a:r>
              <a:rPr lang="en-US" altLang="zh-CN" b="0" i="0" dirty="0">
                <a:solidFill>
                  <a:srgbClr val="666666"/>
                </a:solidFill>
                <a:effectLst/>
                <a:latin typeface="Microsoft yahei" panose="020B0503020204020204" pitchFamily="34" charset="-122"/>
                <a:ea typeface="Microsoft yahei" panose="020B0503020204020204" pitchFamily="34" charset="-122"/>
              </a:rPr>
              <a:t>.</a:t>
            </a:r>
            <a:r>
              <a:rPr lang="zh-CN" altLang="en-US" b="0" i="0" dirty="0">
                <a:solidFill>
                  <a:srgbClr val="666666"/>
                </a:solidFill>
                <a:effectLst/>
                <a:latin typeface="Microsoft yahei" panose="020B0503020204020204" pitchFamily="34" charset="-122"/>
                <a:ea typeface="Microsoft yahei" panose="020B0503020204020204" pitchFamily="34" charset="-122"/>
              </a:rPr>
              <a:t>基于物联网技术的多功能厕纸盒系统设计</a:t>
            </a:r>
            <a:r>
              <a:rPr lang="en-US" altLang="zh-CN" b="0" i="0" dirty="0">
                <a:solidFill>
                  <a:srgbClr val="666666"/>
                </a:solidFill>
                <a:effectLst/>
                <a:latin typeface="Microsoft yahei" panose="020B0503020204020204" pitchFamily="34" charset="-122"/>
                <a:ea typeface="Microsoft yahei" panose="020B0503020204020204" pitchFamily="34" charset="-122"/>
              </a:rPr>
              <a:t>[J].</a:t>
            </a:r>
          </a:p>
          <a:p>
            <a:r>
              <a:rPr lang="zh-CN" altLang="en-US" b="0" i="0" dirty="0">
                <a:solidFill>
                  <a:srgbClr val="666666"/>
                </a:solidFill>
                <a:effectLst/>
                <a:latin typeface="Microsoft yahei" panose="020B0503020204020204" pitchFamily="34" charset="-122"/>
                <a:ea typeface="Microsoft yahei" panose="020B0503020204020204" pitchFamily="34" charset="-122"/>
              </a:rPr>
              <a:t>物联网技术</a:t>
            </a:r>
            <a:r>
              <a:rPr lang="en-US" altLang="zh-CN" b="0" i="0" dirty="0">
                <a:solidFill>
                  <a:srgbClr val="666666"/>
                </a:solidFill>
                <a:effectLst/>
                <a:latin typeface="Microsoft yahei" panose="020B0503020204020204" pitchFamily="34" charset="-122"/>
                <a:ea typeface="Microsoft yahei" panose="020B0503020204020204" pitchFamily="34" charset="-122"/>
              </a:rPr>
              <a:t>,2023,13(11):87-90+95.DOI:10.16667/j.issn.2095-1302.2023.11.024</a:t>
            </a:r>
          </a:p>
          <a:p>
            <a:endParaRPr lang="en-US" altLang="zh-CN" dirty="0">
              <a:solidFill>
                <a:srgbClr val="666666"/>
              </a:solidFill>
              <a:latin typeface="Microsoft yahei" panose="020B0503020204020204" pitchFamily="34" charset="-122"/>
              <a:ea typeface="Microsoft yahei" panose="020B0503020204020204" pitchFamily="34" charset="-122"/>
            </a:endParaRPr>
          </a:p>
          <a:p>
            <a:r>
              <a:rPr lang="en-US" altLang="zh-CN" b="0" i="0" dirty="0">
                <a:solidFill>
                  <a:srgbClr val="666666"/>
                </a:solidFill>
                <a:effectLst/>
                <a:latin typeface="Microsoft yahei" panose="020B0503020204020204" pitchFamily="34" charset="-122"/>
                <a:ea typeface="Microsoft yahei" panose="020B0503020204020204" pitchFamily="34" charset="-122"/>
              </a:rPr>
              <a:t>[3]</a:t>
            </a:r>
            <a:r>
              <a:rPr lang="zh-CN" altLang="en-US" b="0" i="0" dirty="0">
                <a:solidFill>
                  <a:srgbClr val="666666"/>
                </a:solidFill>
                <a:effectLst/>
                <a:latin typeface="Microsoft yahei" panose="020B0503020204020204" pitchFamily="34" charset="-122"/>
                <a:ea typeface="Microsoft yahei" panose="020B0503020204020204" pitchFamily="34" charset="-122"/>
              </a:rPr>
              <a:t>曲宗峰</a:t>
            </a:r>
            <a:r>
              <a:rPr lang="en-US" altLang="zh-CN" b="0" i="0" dirty="0">
                <a:solidFill>
                  <a:srgbClr val="666666"/>
                </a:solidFill>
                <a:effectLst/>
                <a:latin typeface="Microsoft yahei" panose="020B0503020204020204" pitchFamily="34" charset="-122"/>
                <a:ea typeface="Microsoft yahei" panose="020B0503020204020204" pitchFamily="34" charset="-122"/>
              </a:rPr>
              <a:t>,</a:t>
            </a:r>
            <a:r>
              <a:rPr lang="zh-CN" altLang="en-US" b="0" i="0" dirty="0">
                <a:solidFill>
                  <a:srgbClr val="666666"/>
                </a:solidFill>
                <a:effectLst/>
                <a:latin typeface="Microsoft yahei" panose="020B0503020204020204" pitchFamily="34" charset="-122"/>
                <a:ea typeface="Microsoft yahei" panose="020B0503020204020204" pitchFamily="34" charset="-122"/>
              </a:rPr>
              <a:t>焦利敏</a:t>
            </a:r>
            <a:r>
              <a:rPr lang="en-US" altLang="zh-CN" b="0" i="0" dirty="0">
                <a:solidFill>
                  <a:srgbClr val="666666"/>
                </a:solidFill>
                <a:effectLst/>
                <a:latin typeface="Microsoft yahei" panose="020B0503020204020204" pitchFamily="34" charset="-122"/>
                <a:ea typeface="Microsoft yahei" panose="020B0503020204020204" pitchFamily="34" charset="-122"/>
              </a:rPr>
              <a:t>,</a:t>
            </a:r>
            <a:r>
              <a:rPr lang="zh-CN" altLang="en-US" b="0" i="0" dirty="0">
                <a:solidFill>
                  <a:srgbClr val="666666"/>
                </a:solidFill>
                <a:effectLst/>
                <a:latin typeface="Microsoft yahei" panose="020B0503020204020204" pitchFamily="34" charset="-122"/>
                <a:ea typeface="Microsoft yahei" panose="020B0503020204020204" pitchFamily="34" charset="-122"/>
              </a:rPr>
              <a:t>李红伟等</a:t>
            </a:r>
            <a:r>
              <a:rPr lang="en-US" altLang="zh-CN" b="0" i="0" dirty="0">
                <a:solidFill>
                  <a:srgbClr val="666666"/>
                </a:solidFill>
                <a:effectLst/>
                <a:latin typeface="Microsoft yahei" panose="020B0503020204020204" pitchFamily="34" charset="-122"/>
                <a:ea typeface="Microsoft yahei" panose="020B0503020204020204" pitchFamily="34" charset="-122"/>
              </a:rPr>
              <a:t>.</a:t>
            </a:r>
            <a:r>
              <a:rPr lang="zh-CN" altLang="en-US" b="0" i="0" dirty="0">
                <a:solidFill>
                  <a:srgbClr val="666666"/>
                </a:solidFill>
                <a:effectLst/>
                <a:latin typeface="Microsoft yahei" panose="020B0503020204020204" pitchFamily="34" charset="-122"/>
                <a:ea typeface="Microsoft yahei" panose="020B0503020204020204" pitchFamily="34" charset="-122"/>
              </a:rPr>
              <a:t>基于智慧生活维度的智能家居技术及标准研究与应用</a:t>
            </a:r>
            <a:r>
              <a:rPr lang="en-US" altLang="zh-CN" b="0" i="0" dirty="0">
                <a:solidFill>
                  <a:srgbClr val="666666"/>
                </a:solidFill>
                <a:effectLst/>
                <a:latin typeface="Microsoft yahei" panose="020B0503020204020204" pitchFamily="34" charset="-122"/>
                <a:ea typeface="Microsoft yahei" panose="020B0503020204020204" pitchFamily="34" charset="-122"/>
              </a:rPr>
              <a:t>[C]</a:t>
            </a:r>
          </a:p>
          <a:p>
            <a:r>
              <a:rPr lang="en-US" altLang="zh-CN" b="0" i="0" dirty="0">
                <a:solidFill>
                  <a:srgbClr val="666666"/>
                </a:solidFill>
                <a:effectLst/>
                <a:latin typeface="Microsoft yahei" panose="020B0503020204020204" pitchFamily="34" charset="-122"/>
                <a:ea typeface="Microsoft yahei" panose="020B0503020204020204" pitchFamily="34" charset="-122"/>
              </a:rPr>
              <a:t>//</a:t>
            </a:r>
            <a:r>
              <a:rPr lang="zh-CN" altLang="en-US" b="0" i="0" dirty="0">
                <a:solidFill>
                  <a:srgbClr val="666666"/>
                </a:solidFill>
                <a:effectLst/>
                <a:latin typeface="Microsoft yahei" panose="020B0503020204020204" pitchFamily="34" charset="-122"/>
                <a:ea typeface="Microsoft yahei" panose="020B0503020204020204" pitchFamily="34" charset="-122"/>
              </a:rPr>
              <a:t>中国标准化年度优秀论文（</a:t>
            </a:r>
            <a:r>
              <a:rPr lang="en-US" altLang="zh-CN" b="0" i="0" dirty="0">
                <a:solidFill>
                  <a:srgbClr val="666666"/>
                </a:solidFill>
                <a:effectLst/>
                <a:latin typeface="Microsoft yahei" panose="020B0503020204020204" pitchFamily="34" charset="-122"/>
                <a:ea typeface="Microsoft yahei" panose="020B0503020204020204" pitchFamily="34" charset="-122"/>
              </a:rPr>
              <a:t>2023</a:t>
            </a:r>
            <a:r>
              <a:rPr lang="zh-CN" altLang="en-US" b="0" i="0" dirty="0">
                <a:solidFill>
                  <a:srgbClr val="666666"/>
                </a:solidFill>
                <a:effectLst/>
                <a:latin typeface="Microsoft yahei" panose="020B0503020204020204" pitchFamily="34" charset="-122"/>
                <a:ea typeface="Microsoft yahei" panose="020B0503020204020204" pitchFamily="34" charset="-122"/>
              </a:rPr>
              <a:t>）论文集</a:t>
            </a:r>
            <a:r>
              <a:rPr lang="en-US" altLang="zh-CN" b="0" i="0" dirty="0">
                <a:solidFill>
                  <a:srgbClr val="666666"/>
                </a:solidFill>
                <a:effectLst/>
                <a:latin typeface="Microsoft yahei" panose="020B0503020204020204" pitchFamily="34" charset="-122"/>
                <a:ea typeface="Microsoft yahei" panose="020B0503020204020204" pitchFamily="34" charset="-122"/>
              </a:rPr>
              <a:t>.</a:t>
            </a:r>
          </a:p>
          <a:p>
            <a:r>
              <a:rPr lang="zh-CN" altLang="en-US" b="0" i="0" dirty="0">
                <a:solidFill>
                  <a:srgbClr val="666666"/>
                </a:solidFill>
                <a:effectLst/>
                <a:latin typeface="Microsoft yahei" panose="020B0503020204020204" pitchFamily="34" charset="-122"/>
                <a:ea typeface="Microsoft yahei" panose="020B0503020204020204" pitchFamily="34" charset="-122"/>
              </a:rPr>
              <a:t>中国家用电器研究院</a:t>
            </a:r>
            <a:r>
              <a:rPr lang="en-US" altLang="zh-CN" b="0" i="0" dirty="0">
                <a:solidFill>
                  <a:srgbClr val="666666"/>
                </a:solidFill>
                <a:effectLst/>
                <a:latin typeface="Microsoft yahei" panose="020B0503020204020204" pitchFamily="34" charset="-122"/>
                <a:ea typeface="Microsoft yahei" panose="020B0503020204020204" pitchFamily="34" charset="-122"/>
              </a:rPr>
              <a:t>;</a:t>
            </a:r>
            <a:r>
              <a:rPr lang="zh-CN" altLang="en-US" b="0" i="0" dirty="0">
                <a:solidFill>
                  <a:srgbClr val="666666"/>
                </a:solidFill>
                <a:effectLst/>
                <a:latin typeface="Microsoft yahei" panose="020B0503020204020204" pitchFamily="34" charset="-122"/>
                <a:ea typeface="Microsoft yahei" panose="020B0503020204020204" pitchFamily="34" charset="-122"/>
              </a:rPr>
              <a:t>天津大学</a:t>
            </a:r>
            <a:r>
              <a:rPr lang="en-US" altLang="zh-CN" b="0" i="0" dirty="0">
                <a:solidFill>
                  <a:srgbClr val="666666"/>
                </a:solidFill>
                <a:effectLst/>
                <a:latin typeface="Microsoft yahei" panose="020B0503020204020204" pitchFamily="34" charset="-122"/>
                <a:ea typeface="Microsoft yahei" panose="020B0503020204020204" pitchFamily="34" charset="-122"/>
              </a:rPr>
              <a:t>;</a:t>
            </a:r>
            <a:r>
              <a:rPr lang="zh-CN" altLang="en-US" b="0" i="0" dirty="0">
                <a:solidFill>
                  <a:srgbClr val="666666"/>
                </a:solidFill>
                <a:effectLst/>
                <a:latin typeface="Microsoft yahei" panose="020B0503020204020204" pitchFamily="34" charset="-122"/>
                <a:ea typeface="Microsoft yahei" panose="020B0503020204020204" pitchFamily="34" charset="-122"/>
              </a:rPr>
              <a:t>中家院</a:t>
            </a:r>
            <a:r>
              <a:rPr lang="en-US" altLang="zh-CN" b="0" i="0" dirty="0">
                <a:solidFill>
                  <a:srgbClr val="666666"/>
                </a:solidFill>
                <a:effectLst/>
                <a:latin typeface="Microsoft yahei" panose="020B0503020204020204" pitchFamily="34" charset="-122"/>
                <a:ea typeface="Microsoft yahei" panose="020B0503020204020204" pitchFamily="34" charset="-122"/>
              </a:rPr>
              <a:t>(</a:t>
            </a:r>
            <a:r>
              <a:rPr lang="zh-CN" altLang="en-US" b="0" i="0" dirty="0">
                <a:solidFill>
                  <a:srgbClr val="666666"/>
                </a:solidFill>
                <a:effectLst/>
                <a:latin typeface="Microsoft yahei" panose="020B0503020204020204" pitchFamily="34" charset="-122"/>
                <a:ea typeface="Microsoft yahei" panose="020B0503020204020204" pitchFamily="34" charset="-122"/>
              </a:rPr>
              <a:t>北京</a:t>
            </a:r>
            <a:r>
              <a:rPr lang="en-US" altLang="zh-CN" b="0" i="0" dirty="0">
                <a:solidFill>
                  <a:srgbClr val="666666"/>
                </a:solidFill>
                <a:effectLst/>
                <a:latin typeface="Microsoft yahei" panose="020B0503020204020204" pitchFamily="34" charset="-122"/>
                <a:ea typeface="Microsoft yahei" panose="020B0503020204020204" pitchFamily="34" charset="-122"/>
              </a:rPr>
              <a:t>)</a:t>
            </a:r>
            <a:r>
              <a:rPr lang="zh-CN" altLang="en-US" b="0" i="0" dirty="0">
                <a:solidFill>
                  <a:srgbClr val="666666"/>
                </a:solidFill>
                <a:effectLst/>
                <a:latin typeface="Microsoft yahei" panose="020B0503020204020204" pitchFamily="34" charset="-122"/>
                <a:ea typeface="Microsoft yahei" panose="020B0503020204020204" pitchFamily="34" charset="-122"/>
              </a:rPr>
              <a:t>检测认证有限公司</a:t>
            </a:r>
            <a:r>
              <a:rPr lang="en-US" altLang="zh-CN" b="0" i="0" dirty="0">
                <a:solidFill>
                  <a:srgbClr val="666666"/>
                </a:solidFill>
                <a:effectLst/>
                <a:latin typeface="Microsoft yahei" panose="020B0503020204020204" pitchFamily="34" charset="-122"/>
                <a:ea typeface="Microsoft yahei" panose="020B0503020204020204" pitchFamily="34" charset="-122"/>
              </a:rPr>
              <a:t>;</a:t>
            </a:r>
            <a:r>
              <a:rPr lang="zh-CN" altLang="en-US" b="0" i="0" dirty="0">
                <a:solidFill>
                  <a:srgbClr val="666666"/>
                </a:solidFill>
                <a:effectLst/>
                <a:latin typeface="Microsoft yahei" panose="020B0503020204020204" pitchFamily="34" charset="-122"/>
                <a:ea typeface="Microsoft yahei" panose="020B0503020204020204" pitchFamily="34" charset="-122"/>
              </a:rPr>
              <a:t>国家智能家居质量检验检测中心</a:t>
            </a:r>
            <a:r>
              <a:rPr lang="en-US" altLang="zh-CN" b="0" i="0" dirty="0">
                <a:solidFill>
                  <a:srgbClr val="666666"/>
                </a:solidFill>
                <a:effectLst/>
                <a:latin typeface="Microsoft yahei" panose="020B0503020204020204" pitchFamily="34" charset="-122"/>
                <a:ea typeface="Microsoft yahei" panose="020B0503020204020204" pitchFamily="34" charset="-122"/>
              </a:rPr>
              <a:t>;</a:t>
            </a:r>
          </a:p>
          <a:p>
            <a:r>
              <a:rPr lang="en-US" altLang="zh-CN" b="0" i="0" dirty="0">
                <a:solidFill>
                  <a:srgbClr val="666666"/>
                </a:solidFill>
                <a:effectLst/>
                <a:latin typeface="Microsoft yahei" panose="020B0503020204020204" pitchFamily="34" charset="-122"/>
                <a:ea typeface="Microsoft yahei" panose="020B0503020204020204" pitchFamily="34" charset="-122"/>
              </a:rPr>
              <a:t>,2023:6.DOI:10.26914/c.cnkihy.2023.043710</a:t>
            </a:r>
            <a:endParaRPr lang="zh-CN" altLang="en-US" dirty="0"/>
          </a:p>
        </p:txBody>
      </p:sp>
    </p:spTree>
    <p:extLst>
      <p:ext uri="{BB962C8B-B14F-4D97-AF65-F5344CB8AC3E}">
        <p14:creationId xmlns:p14="http://schemas.microsoft.com/office/powerpoint/2010/main" val="960668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128" y="-229712"/>
            <a:ext cx="12550140" cy="7223759"/>
          </a:xfrm>
          <a:prstGeom prst="rect">
            <a:avLst/>
          </a:prstGeom>
        </p:spPr>
      </p:pic>
      <p:grpSp>
        <p:nvGrpSpPr>
          <p:cNvPr id="15" name="组合 14"/>
          <p:cNvGrpSpPr/>
          <p:nvPr/>
        </p:nvGrpSpPr>
        <p:grpSpPr>
          <a:xfrm>
            <a:off x="4280458" y="2722608"/>
            <a:ext cx="3970968" cy="1319118"/>
            <a:chOff x="2885283" y="2201550"/>
            <a:chExt cx="3970968" cy="1319118"/>
          </a:xfrm>
        </p:grpSpPr>
        <p:sp>
          <p:nvSpPr>
            <p:cNvPr id="5" name="弧形 4"/>
            <p:cNvSpPr/>
            <p:nvPr/>
          </p:nvSpPr>
          <p:spPr>
            <a:xfrm>
              <a:off x="5675633" y="2201550"/>
              <a:ext cx="1180618" cy="1180618"/>
            </a:xfrm>
            <a:prstGeom prst="arc">
              <a:avLst>
                <a:gd name="adj1" fmla="val 10212009"/>
                <a:gd name="adj2" fmla="val 503905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2885283" y="2474227"/>
              <a:ext cx="1420499" cy="769441"/>
            </a:xfrm>
            <a:prstGeom prst="rect">
              <a:avLst/>
            </a:prstGeom>
            <a:noFill/>
          </p:spPr>
          <p:txBody>
            <a:bodyPr wrap="square" rtlCol="0">
              <a:spAutoFit/>
            </a:bodyPr>
            <a:lstStyle/>
            <a:p>
              <a:r>
                <a:rPr lang="zh-CN" altLang="en-US" sz="4400" b="1" spc="300" dirty="0">
                  <a:solidFill>
                    <a:srgbClr val="61B5C0"/>
                  </a:solidFill>
                  <a:latin typeface="微软雅黑" pitchFamily="34" charset="-122"/>
                  <a:ea typeface="微软雅黑" pitchFamily="34" charset="-122"/>
                </a:rPr>
                <a:t>致谢</a:t>
              </a:r>
            </a:p>
          </p:txBody>
        </p:sp>
        <p:sp>
          <p:nvSpPr>
            <p:cNvPr id="7" name="文本框 6"/>
            <p:cNvSpPr txBox="1"/>
            <p:nvPr/>
          </p:nvSpPr>
          <p:spPr>
            <a:xfrm>
              <a:off x="2885283" y="3243669"/>
              <a:ext cx="3538249" cy="276999"/>
            </a:xfrm>
            <a:prstGeom prst="rect">
              <a:avLst/>
            </a:prstGeom>
            <a:noFill/>
          </p:spPr>
          <p:txBody>
            <a:bodyPr wrap="square" rtlCol="0">
              <a:spAutoFit/>
            </a:bodyPr>
            <a:lstStyle/>
            <a:p>
              <a:r>
                <a:rPr lang="zh-CN" altLang="en-US" sz="1200" spc="300" dirty="0">
                  <a:solidFill>
                    <a:srgbClr val="61B5C0"/>
                  </a:solidFill>
                  <a:latin typeface="微软雅黑 Light" panose="020B0502040204020203" pitchFamily="34" charset="-122"/>
                  <a:ea typeface="微软雅黑 Light" panose="020B0502040204020203" pitchFamily="34" charset="-122"/>
                </a:rPr>
                <a:t>语大义之方， 论万物之理 。受益终身</a:t>
              </a:r>
              <a:r>
                <a:rPr lang="en-US" altLang="zh-CN" sz="1200" spc="300" dirty="0">
                  <a:solidFill>
                    <a:srgbClr val="61B5C0"/>
                  </a:solidFill>
                  <a:latin typeface="微软雅黑 Light" panose="020B0502040204020203" pitchFamily="34" charset="-122"/>
                  <a:ea typeface="微软雅黑 Light" panose="020B0502040204020203" pitchFamily="34" charset="-122"/>
                </a:rPr>
                <a:t>! </a:t>
              </a:r>
              <a:endParaRPr lang="zh-CN" altLang="en-US" sz="1200" spc="300" dirty="0">
                <a:solidFill>
                  <a:srgbClr val="61B5C0"/>
                </a:solidFill>
                <a:latin typeface="微软雅黑 Light" panose="020B0502040204020203" pitchFamily="34" charset="-122"/>
                <a:ea typeface="微软雅黑 Light" panose="020B0502040204020203" pitchFamily="34" charset="-122"/>
              </a:endParaRPr>
            </a:p>
          </p:txBody>
        </p:sp>
        <p:sp>
          <p:nvSpPr>
            <p:cNvPr id="14" name="文本框 13"/>
            <p:cNvSpPr txBox="1"/>
            <p:nvPr/>
          </p:nvSpPr>
          <p:spPr>
            <a:xfrm>
              <a:off x="4112200" y="2872884"/>
              <a:ext cx="1420499" cy="307777"/>
            </a:xfrm>
            <a:prstGeom prst="rect">
              <a:avLst/>
            </a:prstGeom>
            <a:noFill/>
          </p:spPr>
          <p:txBody>
            <a:bodyPr wrap="square" rtlCol="0">
              <a:spAutoFit/>
            </a:bodyPr>
            <a:lstStyle/>
            <a:p>
              <a:r>
                <a:rPr lang="en-US" altLang="zh-CN" sz="1400" spc="300" dirty="0">
                  <a:solidFill>
                    <a:srgbClr val="61B5C0"/>
                  </a:solidFill>
                  <a:latin typeface="微软雅黑 Light" panose="020B0502040204020203" pitchFamily="34" charset="-122"/>
                  <a:ea typeface="微软雅黑 Light" panose="020B0502040204020203" pitchFamily="34" charset="-122"/>
                </a:rPr>
                <a:t>THANKS</a:t>
              </a:r>
              <a:endParaRPr lang="zh-CN" altLang="en-US" sz="1400" spc="300" dirty="0">
                <a:solidFill>
                  <a:srgbClr val="61B5C0"/>
                </a:solidFill>
                <a:latin typeface="微软雅黑 Light" panose="020B0502040204020203" pitchFamily="34" charset="-122"/>
                <a:ea typeface="微软雅黑 Light" panose="020B0502040204020203" pitchFamily="34" charset="-122"/>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2880" y="-150812"/>
            <a:ext cx="12550140" cy="7223759"/>
          </a:xfrm>
          <a:prstGeom prst="rect">
            <a:avLst/>
          </a:prstGeom>
        </p:spPr>
      </p:pic>
      <p:grpSp>
        <p:nvGrpSpPr>
          <p:cNvPr id="68" name="组合 67"/>
          <p:cNvGrpSpPr/>
          <p:nvPr/>
        </p:nvGrpSpPr>
        <p:grpSpPr>
          <a:xfrm>
            <a:off x="5540866" y="1463848"/>
            <a:ext cx="4101234" cy="3138982"/>
            <a:chOff x="4341154" y="2714765"/>
            <a:chExt cx="4101234" cy="3138982"/>
          </a:xfrm>
        </p:grpSpPr>
        <p:grpSp>
          <p:nvGrpSpPr>
            <p:cNvPr id="43" name="组合 42"/>
            <p:cNvGrpSpPr/>
            <p:nvPr/>
          </p:nvGrpSpPr>
          <p:grpSpPr>
            <a:xfrm>
              <a:off x="4341154" y="2714765"/>
              <a:ext cx="4101234" cy="461665"/>
              <a:chOff x="4313606" y="2651265"/>
              <a:chExt cx="4101234" cy="461665"/>
            </a:xfrm>
          </p:grpSpPr>
          <p:sp>
            <p:nvSpPr>
              <p:cNvPr id="44" name="Freeform 6"/>
              <p:cNvSpPr>
                <a:spLocks noChangeArrowheads="1"/>
              </p:cNvSpPr>
              <p:nvPr/>
            </p:nvSpPr>
            <p:spPr bwMode="auto">
              <a:xfrm>
                <a:off x="4313606" y="2705554"/>
                <a:ext cx="360220" cy="353087"/>
              </a:xfrm>
              <a:custGeom>
                <a:avLst/>
                <a:gdLst>
                  <a:gd name="T0" fmla="*/ 425 w 444"/>
                  <a:gd name="T1" fmla="*/ 17 h 435"/>
                  <a:gd name="T2" fmla="*/ 425 w 444"/>
                  <a:gd name="T3" fmla="*/ 17 h 435"/>
                  <a:gd name="T4" fmla="*/ 345 w 444"/>
                  <a:gd name="T5" fmla="*/ 35 h 435"/>
                  <a:gd name="T6" fmla="*/ 0 w 444"/>
                  <a:gd name="T7" fmla="*/ 222 h 435"/>
                  <a:gd name="T8" fmla="*/ 195 w 444"/>
                  <a:gd name="T9" fmla="*/ 248 h 435"/>
                  <a:gd name="T10" fmla="*/ 221 w 444"/>
                  <a:gd name="T11" fmla="*/ 434 h 435"/>
                  <a:gd name="T12" fmla="*/ 399 w 444"/>
                  <a:gd name="T13" fmla="*/ 89 h 435"/>
                  <a:gd name="T14" fmla="*/ 425 w 444"/>
                  <a:gd name="T15" fmla="*/ 17 h 435"/>
                  <a:gd name="T16" fmla="*/ 381 w 444"/>
                  <a:gd name="T17" fmla="*/ 62 h 435"/>
                  <a:gd name="T18" fmla="*/ 381 w 444"/>
                  <a:gd name="T19" fmla="*/ 62 h 435"/>
                  <a:gd name="T20" fmla="*/ 239 w 444"/>
                  <a:gd name="T21" fmla="*/ 319 h 435"/>
                  <a:gd name="T22" fmla="*/ 230 w 444"/>
                  <a:gd name="T23" fmla="*/ 204 h 435"/>
                  <a:gd name="T24" fmla="*/ 381 w 444"/>
                  <a:gd name="T25" fmla="*/ 6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35">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solidFill>
                <a:srgbClr val="4AADB9"/>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grpSp>
            <p:nvGrpSpPr>
              <p:cNvPr id="45" name="组合 44"/>
              <p:cNvGrpSpPr/>
              <p:nvPr/>
            </p:nvGrpSpPr>
            <p:grpSpPr>
              <a:xfrm>
                <a:off x="4833257" y="2651265"/>
                <a:ext cx="3581583" cy="461665"/>
                <a:chOff x="4833257" y="2845332"/>
                <a:chExt cx="3581583" cy="461665"/>
              </a:xfrm>
            </p:grpSpPr>
            <p:sp>
              <p:nvSpPr>
                <p:cNvPr id="46" name="文本框 45"/>
                <p:cNvSpPr txBox="1"/>
                <p:nvPr/>
              </p:nvSpPr>
              <p:spPr>
                <a:xfrm>
                  <a:off x="4833257" y="2845332"/>
                  <a:ext cx="986972" cy="461665"/>
                </a:xfrm>
                <a:prstGeom prst="rect">
                  <a:avLst/>
                </a:prstGeom>
                <a:noFill/>
              </p:spPr>
              <p:txBody>
                <a:bodyPr wrap="square" rtlCol="0">
                  <a:spAutoFit/>
                </a:bodyPr>
                <a:lstStyle/>
                <a:p>
                  <a:r>
                    <a:rPr lang="en-US" altLang="zh-CN" sz="2400" b="1" dirty="0">
                      <a:solidFill>
                        <a:srgbClr val="64B5C0"/>
                      </a:solidFill>
                      <a:latin typeface="微软雅黑" pitchFamily="34" charset="-122"/>
                      <a:ea typeface="微软雅黑" pitchFamily="34" charset="-122"/>
                    </a:rPr>
                    <a:t>01  |</a:t>
                  </a:r>
                  <a:endParaRPr lang="zh-CN" altLang="en-US" sz="2400" b="1" dirty="0">
                    <a:solidFill>
                      <a:srgbClr val="64B5C0"/>
                    </a:solidFill>
                    <a:latin typeface="微软雅黑" pitchFamily="34" charset="-122"/>
                    <a:ea typeface="微软雅黑" pitchFamily="34" charset="-122"/>
                  </a:endParaRPr>
                </a:p>
              </p:txBody>
            </p:sp>
            <p:sp>
              <p:nvSpPr>
                <p:cNvPr id="47" name="文本框 46"/>
                <p:cNvSpPr txBox="1"/>
                <p:nvPr/>
              </p:nvSpPr>
              <p:spPr>
                <a:xfrm>
                  <a:off x="5704211" y="2845332"/>
                  <a:ext cx="2710629" cy="461665"/>
                </a:xfrm>
                <a:prstGeom prst="rect">
                  <a:avLst/>
                </a:prstGeom>
                <a:noFill/>
              </p:spPr>
              <p:txBody>
                <a:bodyPr wrap="square" rtlCol="0">
                  <a:spAutoFit/>
                </a:bodyPr>
                <a:lstStyle/>
                <a:p>
                  <a:r>
                    <a:rPr lang="zh-CN" altLang="en-US" sz="2400" b="1" spc="300" dirty="0">
                      <a:solidFill>
                        <a:srgbClr val="61B5C0"/>
                      </a:solidFill>
                      <a:latin typeface="微软雅黑" pitchFamily="34" charset="-122"/>
                      <a:ea typeface="微软雅黑" pitchFamily="34" charset="-122"/>
                    </a:rPr>
                    <a:t>选题背景</a:t>
                  </a:r>
                </a:p>
              </p:txBody>
            </p:sp>
          </p:grpSp>
        </p:grpSp>
        <p:grpSp>
          <p:nvGrpSpPr>
            <p:cNvPr id="48" name="组合 47"/>
            <p:cNvGrpSpPr/>
            <p:nvPr/>
          </p:nvGrpSpPr>
          <p:grpSpPr>
            <a:xfrm>
              <a:off x="4341154" y="3384058"/>
              <a:ext cx="3509692" cy="461665"/>
              <a:chOff x="4313606" y="2651265"/>
              <a:chExt cx="3509692" cy="461665"/>
            </a:xfrm>
          </p:grpSpPr>
          <p:sp>
            <p:nvSpPr>
              <p:cNvPr id="49" name="Freeform 6"/>
              <p:cNvSpPr>
                <a:spLocks noChangeArrowheads="1"/>
              </p:cNvSpPr>
              <p:nvPr/>
            </p:nvSpPr>
            <p:spPr bwMode="auto">
              <a:xfrm>
                <a:off x="4313606" y="2705554"/>
                <a:ext cx="360220" cy="353087"/>
              </a:xfrm>
              <a:custGeom>
                <a:avLst/>
                <a:gdLst>
                  <a:gd name="T0" fmla="*/ 425 w 444"/>
                  <a:gd name="T1" fmla="*/ 17 h 435"/>
                  <a:gd name="T2" fmla="*/ 425 w 444"/>
                  <a:gd name="T3" fmla="*/ 17 h 435"/>
                  <a:gd name="T4" fmla="*/ 345 w 444"/>
                  <a:gd name="T5" fmla="*/ 35 h 435"/>
                  <a:gd name="T6" fmla="*/ 0 w 444"/>
                  <a:gd name="T7" fmla="*/ 222 h 435"/>
                  <a:gd name="T8" fmla="*/ 195 w 444"/>
                  <a:gd name="T9" fmla="*/ 248 h 435"/>
                  <a:gd name="T10" fmla="*/ 221 w 444"/>
                  <a:gd name="T11" fmla="*/ 434 h 435"/>
                  <a:gd name="T12" fmla="*/ 399 w 444"/>
                  <a:gd name="T13" fmla="*/ 89 h 435"/>
                  <a:gd name="T14" fmla="*/ 425 w 444"/>
                  <a:gd name="T15" fmla="*/ 17 h 435"/>
                  <a:gd name="T16" fmla="*/ 381 w 444"/>
                  <a:gd name="T17" fmla="*/ 62 h 435"/>
                  <a:gd name="T18" fmla="*/ 381 w 444"/>
                  <a:gd name="T19" fmla="*/ 62 h 435"/>
                  <a:gd name="T20" fmla="*/ 239 w 444"/>
                  <a:gd name="T21" fmla="*/ 319 h 435"/>
                  <a:gd name="T22" fmla="*/ 230 w 444"/>
                  <a:gd name="T23" fmla="*/ 204 h 435"/>
                  <a:gd name="T24" fmla="*/ 381 w 444"/>
                  <a:gd name="T25" fmla="*/ 6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35">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solidFill>
                <a:srgbClr val="38A2AF"/>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grpSp>
            <p:nvGrpSpPr>
              <p:cNvPr id="50" name="组合 49"/>
              <p:cNvGrpSpPr/>
              <p:nvPr/>
            </p:nvGrpSpPr>
            <p:grpSpPr>
              <a:xfrm>
                <a:off x="4833257" y="2651265"/>
                <a:ext cx="2990041" cy="461665"/>
                <a:chOff x="4833257" y="2845332"/>
                <a:chExt cx="2990041" cy="461665"/>
              </a:xfrm>
            </p:grpSpPr>
            <p:sp>
              <p:nvSpPr>
                <p:cNvPr id="51" name="文本框 50"/>
                <p:cNvSpPr txBox="1"/>
                <p:nvPr/>
              </p:nvSpPr>
              <p:spPr>
                <a:xfrm>
                  <a:off x="4833257" y="2845332"/>
                  <a:ext cx="986972" cy="461665"/>
                </a:xfrm>
                <a:prstGeom prst="rect">
                  <a:avLst/>
                </a:prstGeom>
                <a:noFill/>
              </p:spPr>
              <p:txBody>
                <a:bodyPr wrap="square" rtlCol="0">
                  <a:spAutoFit/>
                </a:bodyPr>
                <a:lstStyle/>
                <a:p>
                  <a:r>
                    <a:rPr lang="en-US" altLang="zh-CN" sz="2400" b="1" dirty="0">
                      <a:solidFill>
                        <a:srgbClr val="64B5C0"/>
                      </a:solidFill>
                      <a:latin typeface="微软雅黑" pitchFamily="34" charset="-122"/>
                      <a:ea typeface="微软雅黑" pitchFamily="34" charset="-122"/>
                    </a:rPr>
                    <a:t>02  |</a:t>
                  </a:r>
                  <a:endParaRPr lang="zh-CN" altLang="en-US" sz="2400" b="1" dirty="0">
                    <a:solidFill>
                      <a:srgbClr val="64B5C0"/>
                    </a:solidFill>
                    <a:latin typeface="微软雅黑" pitchFamily="34" charset="-122"/>
                    <a:ea typeface="微软雅黑" pitchFamily="34" charset="-122"/>
                  </a:endParaRPr>
                </a:p>
              </p:txBody>
            </p:sp>
            <p:sp>
              <p:nvSpPr>
                <p:cNvPr id="52" name="文本框 51"/>
                <p:cNvSpPr txBox="1"/>
                <p:nvPr/>
              </p:nvSpPr>
              <p:spPr>
                <a:xfrm>
                  <a:off x="5704212" y="2845332"/>
                  <a:ext cx="2119086" cy="461665"/>
                </a:xfrm>
                <a:prstGeom prst="rect">
                  <a:avLst/>
                </a:prstGeom>
                <a:noFill/>
              </p:spPr>
              <p:txBody>
                <a:bodyPr wrap="square" rtlCol="0">
                  <a:spAutoFit/>
                </a:bodyPr>
                <a:lstStyle/>
                <a:p>
                  <a:r>
                    <a:rPr lang="zh-CN" altLang="en-US" sz="2400" b="1" spc="300" dirty="0">
                      <a:solidFill>
                        <a:srgbClr val="61B5C0"/>
                      </a:solidFill>
                      <a:latin typeface="微软雅黑" pitchFamily="34" charset="-122"/>
                      <a:ea typeface="微软雅黑" pitchFamily="34" charset="-122"/>
                    </a:rPr>
                    <a:t>设计任务</a:t>
                  </a:r>
                </a:p>
              </p:txBody>
            </p:sp>
          </p:grpSp>
        </p:grpSp>
        <p:grpSp>
          <p:nvGrpSpPr>
            <p:cNvPr id="53" name="组合 52"/>
            <p:cNvGrpSpPr/>
            <p:nvPr/>
          </p:nvGrpSpPr>
          <p:grpSpPr>
            <a:xfrm>
              <a:off x="4341154" y="4053351"/>
              <a:ext cx="4101234" cy="461665"/>
              <a:chOff x="4313606" y="2651265"/>
              <a:chExt cx="4101234" cy="461665"/>
            </a:xfrm>
          </p:grpSpPr>
          <p:sp>
            <p:nvSpPr>
              <p:cNvPr id="54" name="Freeform 6"/>
              <p:cNvSpPr>
                <a:spLocks noChangeArrowheads="1"/>
              </p:cNvSpPr>
              <p:nvPr/>
            </p:nvSpPr>
            <p:spPr bwMode="auto">
              <a:xfrm>
                <a:off x="4313606" y="2705554"/>
                <a:ext cx="360220" cy="353087"/>
              </a:xfrm>
              <a:custGeom>
                <a:avLst/>
                <a:gdLst>
                  <a:gd name="T0" fmla="*/ 425 w 444"/>
                  <a:gd name="T1" fmla="*/ 17 h 435"/>
                  <a:gd name="T2" fmla="*/ 425 w 444"/>
                  <a:gd name="T3" fmla="*/ 17 h 435"/>
                  <a:gd name="T4" fmla="*/ 345 w 444"/>
                  <a:gd name="T5" fmla="*/ 35 h 435"/>
                  <a:gd name="T6" fmla="*/ 0 w 444"/>
                  <a:gd name="T7" fmla="*/ 222 h 435"/>
                  <a:gd name="T8" fmla="*/ 195 w 444"/>
                  <a:gd name="T9" fmla="*/ 248 h 435"/>
                  <a:gd name="T10" fmla="*/ 221 w 444"/>
                  <a:gd name="T11" fmla="*/ 434 h 435"/>
                  <a:gd name="T12" fmla="*/ 399 w 444"/>
                  <a:gd name="T13" fmla="*/ 89 h 435"/>
                  <a:gd name="T14" fmla="*/ 425 w 444"/>
                  <a:gd name="T15" fmla="*/ 17 h 435"/>
                  <a:gd name="T16" fmla="*/ 381 w 444"/>
                  <a:gd name="T17" fmla="*/ 62 h 435"/>
                  <a:gd name="T18" fmla="*/ 381 w 444"/>
                  <a:gd name="T19" fmla="*/ 62 h 435"/>
                  <a:gd name="T20" fmla="*/ 239 w 444"/>
                  <a:gd name="T21" fmla="*/ 319 h 435"/>
                  <a:gd name="T22" fmla="*/ 230 w 444"/>
                  <a:gd name="T23" fmla="*/ 204 h 435"/>
                  <a:gd name="T24" fmla="*/ 381 w 444"/>
                  <a:gd name="T25" fmla="*/ 6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35">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solidFill>
                <a:srgbClr val="3AA7B6"/>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grpSp>
            <p:nvGrpSpPr>
              <p:cNvPr id="55" name="组合 54"/>
              <p:cNvGrpSpPr/>
              <p:nvPr/>
            </p:nvGrpSpPr>
            <p:grpSpPr>
              <a:xfrm>
                <a:off x="4833257" y="2651265"/>
                <a:ext cx="3581583" cy="461665"/>
                <a:chOff x="4833257" y="2845332"/>
                <a:chExt cx="3581583" cy="461665"/>
              </a:xfrm>
            </p:grpSpPr>
            <p:sp>
              <p:nvSpPr>
                <p:cNvPr id="56" name="文本框 55"/>
                <p:cNvSpPr txBox="1"/>
                <p:nvPr/>
              </p:nvSpPr>
              <p:spPr>
                <a:xfrm>
                  <a:off x="4833257" y="2845332"/>
                  <a:ext cx="986972" cy="461665"/>
                </a:xfrm>
                <a:prstGeom prst="rect">
                  <a:avLst/>
                </a:prstGeom>
                <a:noFill/>
              </p:spPr>
              <p:txBody>
                <a:bodyPr wrap="square" rtlCol="0">
                  <a:spAutoFit/>
                </a:bodyPr>
                <a:lstStyle/>
                <a:p>
                  <a:r>
                    <a:rPr lang="en-US" altLang="zh-CN" sz="2400" b="1" dirty="0">
                      <a:solidFill>
                        <a:srgbClr val="64B5C0"/>
                      </a:solidFill>
                      <a:latin typeface="微软雅黑" pitchFamily="34" charset="-122"/>
                      <a:ea typeface="微软雅黑" pitchFamily="34" charset="-122"/>
                    </a:rPr>
                    <a:t>03  |</a:t>
                  </a:r>
                  <a:endParaRPr lang="zh-CN" altLang="en-US" sz="2400" b="1" dirty="0">
                    <a:solidFill>
                      <a:srgbClr val="64B5C0"/>
                    </a:solidFill>
                    <a:latin typeface="微软雅黑" pitchFamily="34" charset="-122"/>
                    <a:ea typeface="微软雅黑" pitchFamily="34" charset="-122"/>
                  </a:endParaRPr>
                </a:p>
              </p:txBody>
            </p:sp>
            <p:sp>
              <p:nvSpPr>
                <p:cNvPr id="57" name="文本框 56"/>
                <p:cNvSpPr txBox="1"/>
                <p:nvPr/>
              </p:nvSpPr>
              <p:spPr>
                <a:xfrm>
                  <a:off x="5704212" y="2845332"/>
                  <a:ext cx="2710628" cy="461665"/>
                </a:xfrm>
                <a:prstGeom prst="rect">
                  <a:avLst/>
                </a:prstGeom>
                <a:noFill/>
              </p:spPr>
              <p:txBody>
                <a:bodyPr wrap="square" rtlCol="0">
                  <a:spAutoFit/>
                </a:bodyPr>
                <a:lstStyle/>
                <a:p>
                  <a:r>
                    <a:rPr lang="zh-CN" altLang="en-US" sz="2400" b="1" spc="300" dirty="0">
                      <a:solidFill>
                        <a:srgbClr val="61B5C0"/>
                      </a:solidFill>
                      <a:latin typeface="微软雅黑" pitchFamily="34" charset="-122"/>
                      <a:ea typeface="微软雅黑" pitchFamily="34" charset="-122"/>
                    </a:rPr>
                    <a:t>总体方案</a:t>
                  </a:r>
                </a:p>
              </p:txBody>
            </p:sp>
          </p:grpSp>
        </p:grpSp>
        <p:grpSp>
          <p:nvGrpSpPr>
            <p:cNvPr id="58" name="组合 57"/>
            <p:cNvGrpSpPr/>
            <p:nvPr/>
          </p:nvGrpSpPr>
          <p:grpSpPr>
            <a:xfrm>
              <a:off x="4341154" y="4722644"/>
              <a:ext cx="3509692" cy="1131103"/>
              <a:chOff x="4313606" y="2651265"/>
              <a:chExt cx="3509692" cy="1131103"/>
            </a:xfrm>
          </p:grpSpPr>
          <p:sp>
            <p:nvSpPr>
              <p:cNvPr id="59" name="Freeform 6"/>
              <p:cNvSpPr>
                <a:spLocks noChangeArrowheads="1"/>
              </p:cNvSpPr>
              <p:nvPr/>
            </p:nvSpPr>
            <p:spPr bwMode="auto">
              <a:xfrm>
                <a:off x="4313606" y="2705554"/>
                <a:ext cx="360220" cy="353087"/>
              </a:xfrm>
              <a:custGeom>
                <a:avLst/>
                <a:gdLst>
                  <a:gd name="T0" fmla="*/ 425 w 444"/>
                  <a:gd name="T1" fmla="*/ 17 h 435"/>
                  <a:gd name="T2" fmla="*/ 425 w 444"/>
                  <a:gd name="T3" fmla="*/ 17 h 435"/>
                  <a:gd name="T4" fmla="*/ 345 w 444"/>
                  <a:gd name="T5" fmla="*/ 35 h 435"/>
                  <a:gd name="T6" fmla="*/ 0 w 444"/>
                  <a:gd name="T7" fmla="*/ 222 h 435"/>
                  <a:gd name="T8" fmla="*/ 195 w 444"/>
                  <a:gd name="T9" fmla="*/ 248 h 435"/>
                  <a:gd name="T10" fmla="*/ 221 w 444"/>
                  <a:gd name="T11" fmla="*/ 434 h 435"/>
                  <a:gd name="T12" fmla="*/ 399 w 444"/>
                  <a:gd name="T13" fmla="*/ 89 h 435"/>
                  <a:gd name="T14" fmla="*/ 425 w 444"/>
                  <a:gd name="T15" fmla="*/ 17 h 435"/>
                  <a:gd name="T16" fmla="*/ 381 w 444"/>
                  <a:gd name="T17" fmla="*/ 62 h 435"/>
                  <a:gd name="T18" fmla="*/ 381 w 444"/>
                  <a:gd name="T19" fmla="*/ 62 h 435"/>
                  <a:gd name="T20" fmla="*/ 239 w 444"/>
                  <a:gd name="T21" fmla="*/ 319 h 435"/>
                  <a:gd name="T22" fmla="*/ 230 w 444"/>
                  <a:gd name="T23" fmla="*/ 204 h 435"/>
                  <a:gd name="T24" fmla="*/ 381 w 444"/>
                  <a:gd name="T25" fmla="*/ 6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35">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solidFill>
                <a:srgbClr val="37A2B0"/>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grpSp>
            <p:nvGrpSpPr>
              <p:cNvPr id="60" name="组合 59"/>
              <p:cNvGrpSpPr/>
              <p:nvPr/>
            </p:nvGrpSpPr>
            <p:grpSpPr>
              <a:xfrm>
                <a:off x="4833257" y="2651265"/>
                <a:ext cx="2990041" cy="1131103"/>
                <a:chOff x="4833257" y="2845332"/>
                <a:chExt cx="2990041" cy="1131103"/>
              </a:xfrm>
            </p:grpSpPr>
            <p:sp>
              <p:nvSpPr>
                <p:cNvPr id="61" name="文本框 60"/>
                <p:cNvSpPr txBox="1"/>
                <p:nvPr/>
              </p:nvSpPr>
              <p:spPr>
                <a:xfrm>
                  <a:off x="4833257" y="2845332"/>
                  <a:ext cx="986972" cy="461665"/>
                </a:xfrm>
                <a:prstGeom prst="rect">
                  <a:avLst/>
                </a:prstGeom>
                <a:noFill/>
              </p:spPr>
              <p:txBody>
                <a:bodyPr wrap="square" rtlCol="0">
                  <a:spAutoFit/>
                </a:bodyPr>
                <a:lstStyle/>
                <a:p>
                  <a:r>
                    <a:rPr lang="en-US" altLang="zh-CN" sz="2400" b="1" dirty="0">
                      <a:solidFill>
                        <a:srgbClr val="64B5C0"/>
                      </a:solidFill>
                      <a:latin typeface="微软雅黑" pitchFamily="34" charset="-122"/>
                      <a:ea typeface="微软雅黑" pitchFamily="34" charset="-122"/>
                    </a:rPr>
                    <a:t>04  |</a:t>
                  </a:r>
                  <a:endParaRPr lang="zh-CN" altLang="en-US" sz="2400" b="1" dirty="0">
                    <a:solidFill>
                      <a:srgbClr val="64B5C0"/>
                    </a:solidFill>
                    <a:latin typeface="微软雅黑" pitchFamily="34" charset="-122"/>
                    <a:ea typeface="微软雅黑" pitchFamily="34" charset="-122"/>
                  </a:endParaRPr>
                </a:p>
              </p:txBody>
            </p:sp>
            <p:sp>
              <p:nvSpPr>
                <p:cNvPr id="62" name="文本框 61"/>
                <p:cNvSpPr txBox="1"/>
                <p:nvPr/>
              </p:nvSpPr>
              <p:spPr>
                <a:xfrm>
                  <a:off x="5704212" y="2845332"/>
                  <a:ext cx="2119086" cy="461665"/>
                </a:xfrm>
                <a:prstGeom prst="rect">
                  <a:avLst/>
                </a:prstGeom>
                <a:noFill/>
              </p:spPr>
              <p:txBody>
                <a:bodyPr wrap="square" rtlCol="0">
                  <a:spAutoFit/>
                </a:bodyPr>
                <a:lstStyle/>
                <a:p>
                  <a:r>
                    <a:rPr lang="zh-CN" altLang="en-US" sz="2400" b="1" spc="300" dirty="0">
                      <a:solidFill>
                        <a:srgbClr val="61B5C0"/>
                      </a:solidFill>
                      <a:latin typeface="微软雅黑" pitchFamily="34" charset="-122"/>
                      <a:ea typeface="微软雅黑" pitchFamily="34" charset="-122"/>
                    </a:rPr>
                    <a:t>设计条件</a:t>
                  </a:r>
                </a:p>
              </p:txBody>
            </p:sp>
            <p:sp>
              <p:nvSpPr>
                <p:cNvPr id="4" name="文本框 3">
                  <a:extLst>
                    <a:ext uri="{FF2B5EF4-FFF2-40B4-BE49-F238E27FC236}">
                      <a16:creationId xmlns:a16="http://schemas.microsoft.com/office/drawing/2014/main" id="{293569BB-FA59-1D70-C38C-A237F6533A52}"/>
                    </a:ext>
                  </a:extLst>
                </p:cNvPr>
                <p:cNvSpPr txBox="1"/>
                <p:nvPr/>
              </p:nvSpPr>
              <p:spPr>
                <a:xfrm>
                  <a:off x="4833257" y="3514770"/>
                  <a:ext cx="986972" cy="461665"/>
                </a:xfrm>
                <a:prstGeom prst="rect">
                  <a:avLst/>
                </a:prstGeom>
                <a:noFill/>
              </p:spPr>
              <p:txBody>
                <a:bodyPr wrap="square" rtlCol="0">
                  <a:spAutoFit/>
                </a:bodyPr>
                <a:lstStyle/>
                <a:p>
                  <a:r>
                    <a:rPr lang="en-US" altLang="zh-CN" sz="2400" b="1" dirty="0">
                      <a:solidFill>
                        <a:srgbClr val="64B5C0"/>
                      </a:solidFill>
                      <a:latin typeface="微软雅黑" pitchFamily="34" charset="-122"/>
                      <a:ea typeface="微软雅黑" pitchFamily="34" charset="-122"/>
                    </a:rPr>
                    <a:t>05  |</a:t>
                  </a:r>
                  <a:endParaRPr lang="zh-CN" altLang="en-US" sz="2400" b="1" dirty="0">
                    <a:solidFill>
                      <a:srgbClr val="64B5C0"/>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CD92085A-AAB0-76AB-E30A-68B55FDCA116}"/>
                    </a:ext>
                  </a:extLst>
                </p:cNvPr>
                <p:cNvSpPr txBox="1"/>
                <p:nvPr/>
              </p:nvSpPr>
              <p:spPr>
                <a:xfrm>
                  <a:off x="5704212" y="3514770"/>
                  <a:ext cx="2119086" cy="461665"/>
                </a:xfrm>
                <a:prstGeom prst="rect">
                  <a:avLst/>
                </a:prstGeom>
                <a:noFill/>
              </p:spPr>
              <p:txBody>
                <a:bodyPr wrap="square" rtlCol="0">
                  <a:spAutoFit/>
                </a:bodyPr>
                <a:lstStyle/>
                <a:p>
                  <a:r>
                    <a:rPr lang="zh-CN" altLang="en-US" sz="2400" b="1" spc="300" dirty="0">
                      <a:solidFill>
                        <a:srgbClr val="61B5C0"/>
                      </a:solidFill>
                      <a:latin typeface="微软雅黑" pitchFamily="34" charset="-122"/>
                      <a:ea typeface="微软雅黑" pitchFamily="34" charset="-122"/>
                    </a:rPr>
                    <a:t>时间安排</a:t>
                  </a:r>
                </a:p>
              </p:txBody>
            </p:sp>
          </p:grpSp>
          <p:sp>
            <p:nvSpPr>
              <p:cNvPr id="3" name="Freeform 6">
                <a:extLst>
                  <a:ext uri="{FF2B5EF4-FFF2-40B4-BE49-F238E27FC236}">
                    <a16:creationId xmlns:a16="http://schemas.microsoft.com/office/drawing/2014/main" id="{CDF7CFAB-6AE7-82C2-DF9B-14103B9355E4}"/>
                  </a:ext>
                </a:extLst>
              </p:cNvPr>
              <p:cNvSpPr>
                <a:spLocks noChangeArrowheads="1"/>
              </p:cNvSpPr>
              <p:nvPr/>
            </p:nvSpPr>
            <p:spPr bwMode="auto">
              <a:xfrm>
                <a:off x="4313606" y="3374992"/>
                <a:ext cx="360220" cy="353087"/>
              </a:xfrm>
              <a:custGeom>
                <a:avLst/>
                <a:gdLst>
                  <a:gd name="T0" fmla="*/ 425 w 444"/>
                  <a:gd name="T1" fmla="*/ 17 h 435"/>
                  <a:gd name="T2" fmla="*/ 425 w 444"/>
                  <a:gd name="T3" fmla="*/ 17 h 435"/>
                  <a:gd name="T4" fmla="*/ 345 w 444"/>
                  <a:gd name="T5" fmla="*/ 35 h 435"/>
                  <a:gd name="T6" fmla="*/ 0 w 444"/>
                  <a:gd name="T7" fmla="*/ 222 h 435"/>
                  <a:gd name="T8" fmla="*/ 195 w 444"/>
                  <a:gd name="T9" fmla="*/ 248 h 435"/>
                  <a:gd name="T10" fmla="*/ 221 w 444"/>
                  <a:gd name="T11" fmla="*/ 434 h 435"/>
                  <a:gd name="T12" fmla="*/ 399 w 444"/>
                  <a:gd name="T13" fmla="*/ 89 h 435"/>
                  <a:gd name="T14" fmla="*/ 425 w 444"/>
                  <a:gd name="T15" fmla="*/ 17 h 435"/>
                  <a:gd name="T16" fmla="*/ 381 w 444"/>
                  <a:gd name="T17" fmla="*/ 62 h 435"/>
                  <a:gd name="T18" fmla="*/ 381 w 444"/>
                  <a:gd name="T19" fmla="*/ 62 h 435"/>
                  <a:gd name="T20" fmla="*/ 239 w 444"/>
                  <a:gd name="T21" fmla="*/ 319 h 435"/>
                  <a:gd name="T22" fmla="*/ 230 w 444"/>
                  <a:gd name="T23" fmla="*/ 204 h 435"/>
                  <a:gd name="T24" fmla="*/ 381 w 444"/>
                  <a:gd name="T25" fmla="*/ 6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35">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solidFill>
                <a:srgbClr val="37A2B0"/>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grpSp>
      </p:grpSp>
      <p:grpSp>
        <p:nvGrpSpPr>
          <p:cNvPr id="67" name="组合 66"/>
          <p:cNvGrpSpPr/>
          <p:nvPr/>
        </p:nvGrpSpPr>
        <p:grpSpPr>
          <a:xfrm>
            <a:off x="2909833" y="2417659"/>
            <a:ext cx="1107996" cy="2086816"/>
            <a:chOff x="1541882" y="2548463"/>
            <a:chExt cx="1107996" cy="2086816"/>
          </a:xfrm>
        </p:grpSpPr>
        <p:sp>
          <p:nvSpPr>
            <p:cNvPr id="64" name="文本框 63"/>
            <p:cNvSpPr txBox="1"/>
            <p:nvPr/>
          </p:nvSpPr>
          <p:spPr>
            <a:xfrm rot="5400000">
              <a:off x="1637271" y="2453074"/>
              <a:ext cx="917218" cy="1107996"/>
            </a:xfrm>
            <a:prstGeom prst="rect">
              <a:avLst/>
            </a:prstGeom>
            <a:noFill/>
          </p:spPr>
          <p:txBody>
            <a:bodyPr wrap="square" rtlCol="0">
              <a:spAutoFit/>
            </a:bodyPr>
            <a:lstStyle/>
            <a:p>
              <a:r>
                <a:rPr lang="en-US" altLang="zh-CN" sz="6600" b="1" dirty="0">
                  <a:solidFill>
                    <a:srgbClr val="4AADB9"/>
                  </a:solidFill>
                  <a:latin typeface="微软雅黑" pitchFamily="34" charset="-122"/>
                  <a:ea typeface="微软雅黑" pitchFamily="34" charset="-122"/>
                </a:rPr>
                <a:t>C</a:t>
              </a:r>
              <a:endParaRPr lang="zh-CN" altLang="en-US" sz="6600" b="1" dirty="0">
                <a:solidFill>
                  <a:srgbClr val="4AADB9"/>
                </a:solidFill>
                <a:latin typeface="微软雅黑" pitchFamily="34" charset="-122"/>
                <a:ea typeface="微软雅黑" pitchFamily="34" charset="-122"/>
              </a:endParaRPr>
            </a:p>
          </p:txBody>
        </p:sp>
        <p:sp>
          <p:nvSpPr>
            <p:cNvPr id="65" name="文本框 64"/>
            <p:cNvSpPr txBox="1"/>
            <p:nvPr/>
          </p:nvSpPr>
          <p:spPr>
            <a:xfrm>
              <a:off x="1695022" y="3203300"/>
              <a:ext cx="461665" cy="1431979"/>
            </a:xfrm>
            <a:prstGeom prst="rect">
              <a:avLst/>
            </a:prstGeom>
            <a:noFill/>
          </p:spPr>
          <p:txBody>
            <a:bodyPr vert="eaVert" wrap="square" rtlCol="0">
              <a:spAutoFit/>
            </a:bodyPr>
            <a:lstStyle/>
            <a:p>
              <a:r>
                <a:rPr lang="en-US" altLang="zh-CN" dirty="0">
                  <a:solidFill>
                    <a:srgbClr val="4AADB9"/>
                  </a:solidFill>
                  <a:latin typeface="微软雅黑" pitchFamily="34" charset="-122"/>
                  <a:ea typeface="微软雅黑" pitchFamily="34" charset="-122"/>
                </a:rPr>
                <a:t>ONTENTS</a:t>
              </a:r>
              <a:endParaRPr lang="zh-CN" altLang="en-US" dirty="0">
                <a:solidFill>
                  <a:srgbClr val="4AADB9"/>
                </a:solidFill>
                <a:latin typeface="微软雅黑" pitchFamily="34" charset="-122"/>
                <a:ea typeface="微软雅黑" pitchFamily="34" charset="-122"/>
              </a:endParaRPr>
            </a:p>
          </p:txBody>
        </p:sp>
        <p:sp>
          <p:nvSpPr>
            <p:cNvPr id="66" name="文本框 65"/>
            <p:cNvSpPr txBox="1"/>
            <p:nvPr/>
          </p:nvSpPr>
          <p:spPr>
            <a:xfrm>
              <a:off x="2023838" y="3203300"/>
              <a:ext cx="492443" cy="1431979"/>
            </a:xfrm>
            <a:prstGeom prst="rect">
              <a:avLst/>
            </a:prstGeom>
            <a:noFill/>
          </p:spPr>
          <p:txBody>
            <a:bodyPr vert="eaVert" wrap="square" rtlCol="0">
              <a:spAutoFit/>
            </a:bodyPr>
            <a:lstStyle/>
            <a:p>
              <a:r>
                <a:rPr lang="zh-CN" altLang="en-US" sz="2000" b="1" dirty="0">
                  <a:solidFill>
                    <a:srgbClr val="4AADB9"/>
                  </a:solidFill>
                  <a:latin typeface="微软雅黑" pitchFamily="34" charset="-122"/>
                  <a:ea typeface="微软雅黑" pitchFamily="34" charset="-122"/>
                </a:rPr>
                <a:t>目录</a:t>
              </a:r>
            </a:p>
          </p:txBody>
        </p:sp>
      </p:grpSp>
      <p:cxnSp>
        <p:nvCxnSpPr>
          <p:cNvPr id="72" name="直接连接符 71"/>
          <p:cNvCxnSpPr/>
          <p:nvPr/>
        </p:nvCxnSpPr>
        <p:spPr>
          <a:xfrm>
            <a:off x="-182880" y="1002048"/>
            <a:ext cx="12550140" cy="0"/>
          </a:xfrm>
          <a:prstGeom prst="line">
            <a:avLst/>
          </a:prstGeom>
          <a:ln>
            <a:solidFill>
              <a:srgbClr val="4AADB9"/>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182880" y="5734068"/>
            <a:ext cx="12550140" cy="0"/>
          </a:xfrm>
          <a:prstGeom prst="line">
            <a:avLst/>
          </a:prstGeom>
          <a:ln>
            <a:solidFill>
              <a:srgbClr val="4AADB9"/>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1695216" y="-150812"/>
            <a:ext cx="19284" cy="7223759"/>
          </a:xfrm>
          <a:prstGeom prst="line">
            <a:avLst/>
          </a:prstGeom>
          <a:ln>
            <a:solidFill>
              <a:srgbClr val="4AADB9"/>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10626890" y="-150812"/>
            <a:ext cx="19284" cy="7223759"/>
          </a:xfrm>
          <a:prstGeom prst="line">
            <a:avLst/>
          </a:prstGeom>
          <a:ln>
            <a:solidFill>
              <a:srgbClr val="4AADB9"/>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1FB2D83C-E624-CEF3-6F81-E4078C559D99}"/>
              </a:ext>
            </a:extLst>
          </p:cNvPr>
          <p:cNvSpPr txBox="1"/>
          <p:nvPr/>
        </p:nvSpPr>
        <p:spPr>
          <a:xfrm>
            <a:off x="6060517" y="4810603"/>
            <a:ext cx="986972" cy="461665"/>
          </a:xfrm>
          <a:prstGeom prst="rect">
            <a:avLst/>
          </a:prstGeom>
          <a:noFill/>
        </p:spPr>
        <p:txBody>
          <a:bodyPr wrap="square" rtlCol="0">
            <a:spAutoFit/>
          </a:bodyPr>
          <a:lstStyle/>
          <a:p>
            <a:r>
              <a:rPr lang="en-US" altLang="zh-CN" sz="2400" b="1" dirty="0">
                <a:solidFill>
                  <a:srgbClr val="64B5C0"/>
                </a:solidFill>
                <a:latin typeface="微软雅黑" pitchFamily="34" charset="-122"/>
                <a:ea typeface="微软雅黑" pitchFamily="34" charset="-122"/>
              </a:rPr>
              <a:t>06  |</a:t>
            </a:r>
            <a:endParaRPr lang="zh-CN" altLang="en-US" sz="2400" b="1" dirty="0">
              <a:solidFill>
                <a:srgbClr val="64B5C0"/>
              </a:solidFill>
              <a:latin typeface="微软雅黑" pitchFamily="34" charset="-122"/>
              <a:ea typeface="微软雅黑" pitchFamily="34" charset="-122"/>
            </a:endParaRPr>
          </a:p>
        </p:txBody>
      </p:sp>
      <p:sp>
        <p:nvSpPr>
          <p:cNvPr id="8" name="文本框 7">
            <a:extLst>
              <a:ext uri="{FF2B5EF4-FFF2-40B4-BE49-F238E27FC236}">
                <a16:creationId xmlns:a16="http://schemas.microsoft.com/office/drawing/2014/main" id="{CD2997CB-2A12-67BC-C56F-A3BE5245CC23}"/>
              </a:ext>
            </a:extLst>
          </p:cNvPr>
          <p:cNvSpPr txBox="1"/>
          <p:nvPr/>
        </p:nvSpPr>
        <p:spPr>
          <a:xfrm>
            <a:off x="6931472" y="4810603"/>
            <a:ext cx="2119086" cy="461665"/>
          </a:xfrm>
          <a:prstGeom prst="rect">
            <a:avLst/>
          </a:prstGeom>
          <a:noFill/>
        </p:spPr>
        <p:txBody>
          <a:bodyPr wrap="square" rtlCol="0">
            <a:spAutoFit/>
          </a:bodyPr>
          <a:lstStyle/>
          <a:p>
            <a:r>
              <a:rPr lang="zh-CN" altLang="en-US" sz="2400" b="1" spc="300" dirty="0">
                <a:solidFill>
                  <a:srgbClr val="61B5C0"/>
                </a:solidFill>
                <a:latin typeface="微软雅黑" pitchFamily="34" charset="-122"/>
                <a:ea typeface="微软雅黑" pitchFamily="34" charset="-122"/>
              </a:rPr>
              <a:t>参考文献</a:t>
            </a:r>
          </a:p>
        </p:txBody>
      </p:sp>
      <p:sp>
        <p:nvSpPr>
          <p:cNvPr id="9" name="Freeform 6">
            <a:extLst>
              <a:ext uri="{FF2B5EF4-FFF2-40B4-BE49-F238E27FC236}">
                <a16:creationId xmlns:a16="http://schemas.microsoft.com/office/drawing/2014/main" id="{D20A89C8-ABD8-8030-AF03-B4D250919303}"/>
              </a:ext>
            </a:extLst>
          </p:cNvPr>
          <p:cNvSpPr>
            <a:spLocks noChangeArrowheads="1"/>
          </p:cNvSpPr>
          <p:nvPr/>
        </p:nvSpPr>
        <p:spPr bwMode="auto">
          <a:xfrm>
            <a:off x="5540866" y="4864892"/>
            <a:ext cx="360220" cy="353087"/>
          </a:xfrm>
          <a:custGeom>
            <a:avLst/>
            <a:gdLst>
              <a:gd name="T0" fmla="*/ 425 w 444"/>
              <a:gd name="T1" fmla="*/ 17 h 435"/>
              <a:gd name="T2" fmla="*/ 425 w 444"/>
              <a:gd name="T3" fmla="*/ 17 h 435"/>
              <a:gd name="T4" fmla="*/ 345 w 444"/>
              <a:gd name="T5" fmla="*/ 35 h 435"/>
              <a:gd name="T6" fmla="*/ 0 w 444"/>
              <a:gd name="T7" fmla="*/ 222 h 435"/>
              <a:gd name="T8" fmla="*/ 195 w 444"/>
              <a:gd name="T9" fmla="*/ 248 h 435"/>
              <a:gd name="T10" fmla="*/ 221 w 444"/>
              <a:gd name="T11" fmla="*/ 434 h 435"/>
              <a:gd name="T12" fmla="*/ 399 w 444"/>
              <a:gd name="T13" fmla="*/ 89 h 435"/>
              <a:gd name="T14" fmla="*/ 425 w 444"/>
              <a:gd name="T15" fmla="*/ 17 h 435"/>
              <a:gd name="T16" fmla="*/ 381 w 444"/>
              <a:gd name="T17" fmla="*/ 62 h 435"/>
              <a:gd name="T18" fmla="*/ 381 w 444"/>
              <a:gd name="T19" fmla="*/ 62 h 435"/>
              <a:gd name="T20" fmla="*/ 239 w 444"/>
              <a:gd name="T21" fmla="*/ 319 h 435"/>
              <a:gd name="T22" fmla="*/ 230 w 444"/>
              <a:gd name="T23" fmla="*/ 204 h 435"/>
              <a:gd name="T24" fmla="*/ 381 w 444"/>
              <a:gd name="T25" fmla="*/ 6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35">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solidFill>
            <a:srgbClr val="37A2B0"/>
          </a:solidFill>
          <a:ln>
            <a:noFill/>
          </a:ln>
          <a:effectLst/>
        </p:spPr>
        <p:txBody>
          <a:bodyPr wrap="none" anchor="ctr"/>
          <a:lstStyle/>
          <a:p>
            <a:pPr defTabSz="534670" eaLnBrk="1" fontAlgn="auto" hangingPunct="1">
              <a:spcBef>
                <a:spcPts val="0"/>
              </a:spcBef>
              <a:spcAft>
                <a:spcPts val="0"/>
              </a:spcAft>
            </a:pPr>
            <a:endParaRPr kumimoji="0" lang="en-US" sz="2105">
              <a:solidFill>
                <a:prstClr val="black"/>
              </a:solidFill>
              <a:latin typeface="Calibri"/>
              <a:ea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651" t="3819" r="2203" b="1245"/>
          <a:stretch>
            <a:fillRect/>
          </a:stretch>
        </p:blipFill>
        <p:spPr>
          <a:xfrm>
            <a:off x="0" y="-1"/>
            <a:ext cx="12192000" cy="6858000"/>
          </a:xfrm>
          <a:prstGeom prst="rect">
            <a:avLst/>
          </a:prstGeom>
        </p:spPr>
      </p:pic>
      <p:pic>
        <p:nvPicPr>
          <p:cNvPr id="109" name="图片 108"/>
          <p:cNvPicPr>
            <a:picLocks noChangeAspect="1"/>
          </p:cNvPicPr>
          <p:nvPr/>
        </p:nvPicPr>
        <p:blipFill>
          <a:blip r:embed="rId3"/>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37" name="矩形 36"/>
          <p:cNvSpPr/>
          <p:nvPr/>
        </p:nvSpPr>
        <p:spPr>
          <a:xfrm>
            <a:off x="5311170" y="270872"/>
            <a:ext cx="1569660" cy="461665"/>
          </a:xfrm>
          <a:prstGeom prst="rect">
            <a:avLst/>
          </a:prstGeom>
        </p:spPr>
        <p:txBody>
          <a:bodyPr wrap="none">
            <a:spAutoFit/>
          </a:bodyPr>
          <a:lstStyle/>
          <a:p>
            <a:r>
              <a:rPr lang="zh-CN" altLang="en-US" sz="2400" b="1" spc="300" dirty="0">
                <a:solidFill>
                  <a:srgbClr val="61B5C0"/>
                </a:solidFill>
                <a:latin typeface="微软雅黑" pitchFamily="34" charset="-122"/>
                <a:ea typeface="微软雅黑" pitchFamily="34" charset="-122"/>
              </a:rPr>
              <a:t>选题背景</a:t>
            </a:r>
            <a:endParaRPr lang="en-US" altLang="zh-CN" sz="2400" b="1" spc="300" dirty="0">
              <a:solidFill>
                <a:srgbClr val="61B5C0"/>
              </a:solidFill>
              <a:latin typeface="微软雅黑" pitchFamily="34" charset="-122"/>
              <a:ea typeface="微软雅黑" pitchFamily="34" charset="-122"/>
            </a:endParaRPr>
          </a:p>
        </p:txBody>
      </p:sp>
      <p:sp>
        <p:nvSpPr>
          <p:cNvPr id="38" name="Rounded Rectangle 1"/>
          <p:cNvSpPr/>
          <p:nvPr/>
        </p:nvSpPr>
        <p:spPr>
          <a:xfrm>
            <a:off x="688887" y="1400229"/>
            <a:ext cx="5608594" cy="3400301"/>
          </a:xfrm>
          <a:prstGeom prst="roundRect">
            <a:avLst>
              <a:gd name="adj" fmla="val 1940"/>
            </a:avLst>
          </a:prstGeom>
          <a:solidFill>
            <a:srgbClr val="83CFD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2"/>
          <p:cNvGrpSpPr/>
          <p:nvPr/>
        </p:nvGrpSpPr>
        <p:grpSpPr>
          <a:xfrm>
            <a:off x="1038083" y="1848048"/>
            <a:ext cx="4513963" cy="2597779"/>
            <a:chOff x="8440747" y="4796156"/>
            <a:chExt cx="2786063" cy="1603375"/>
          </a:xfrm>
          <a:effectLst>
            <a:outerShdw blurRad="50800" dist="38100" dir="2700000" algn="tl" rotWithShape="0">
              <a:prstClr val="black">
                <a:alpha val="40000"/>
              </a:prstClr>
            </a:outerShdw>
          </a:effectLst>
        </p:grpSpPr>
        <p:sp>
          <p:nvSpPr>
            <p:cNvPr id="40" name="Freeform 45"/>
            <p:cNvSpPr/>
            <p:nvPr/>
          </p:nvSpPr>
          <p:spPr bwMode="auto">
            <a:xfrm>
              <a:off x="8440747" y="6337618"/>
              <a:ext cx="1403350" cy="61913"/>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41" name="Freeform 46"/>
            <p:cNvSpPr/>
            <p:nvPr/>
          </p:nvSpPr>
          <p:spPr bwMode="auto">
            <a:xfrm>
              <a:off x="9823459" y="6337618"/>
              <a:ext cx="1403350" cy="61913"/>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42" name="Freeform 47"/>
            <p:cNvSpPr/>
            <p:nvPr/>
          </p:nvSpPr>
          <p:spPr bwMode="auto">
            <a:xfrm>
              <a:off x="8715384" y="4796156"/>
              <a:ext cx="2257425" cy="1546225"/>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43" name="Freeform 48"/>
            <p:cNvSpPr/>
            <p:nvPr/>
          </p:nvSpPr>
          <p:spPr bwMode="auto">
            <a:xfrm>
              <a:off x="8723322" y="4804093"/>
              <a:ext cx="2243138" cy="1530350"/>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rgbClr val="1818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44" name="Freeform 49"/>
            <p:cNvSpPr/>
            <p:nvPr/>
          </p:nvSpPr>
          <p:spPr bwMode="auto">
            <a:xfrm>
              <a:off x="8723322" y="6269356"/>
              <a:ext cx="2243138" cy="65088"/>
            </a:xfrm>
            <a:custGeom>
              <a:avLst/>
              <a:gdLst>
                <a:gd name="T0" fmla="*/ 1414 w 1414"/>
                <a:gd name="T1" fmla="*/ 0 h 41"/>
                <a:gd name="T2" fmla="*/ 1396 w 1414"/>
                <a:gd name="T3" fmla="*/ 9 h 41"/>
                <a:gd name="T4" fmla="*/ 18 w 1414"/>
                <a:gd name="T5" fmla="*/ 9 h 41"/>
                <a:gd name="T6" fmla="*/ 0 w 1414"/>
                <a:gd name="T7" fmla="*/ 0 h 41"/>
                <a:gd name="T8" fmla="*/ 0 w 1414"/>
                <a:gd name="T9" fmla="*/ 1 h 41"/>
                <a:gd name="T10" fmla="*/ 40 w 1414"/>
                <a:gd name="T11" fmla="*/ 41 h 41"/>
                <a:gd name="T12" fmla="*/ 1373 w 1414"/>
                <a:gd name="T13" fmla="*/ 41 h 41"/>
                <a:gd name="T14" fmla="*/ 1414 w 1414"/>
                <a:gd name="T15" fmla="*/ 1 h 41"/>
                <a:gd name="T16" fmla="*/ 1414 w 1414"/>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41">
                  <a:moveTo>
                    <a:pt x="1414" y="0"/>
                  </a:moveTo>
                  <a:cubicBezTo>
                    <a:pt x="1409" y="6"/>
                    <a:pt x="1403" y="9"/>
                    <a:pt x="1396" y="9"/>
                  </a:cubicBezTo>
                  <a:cubicBezTo>
                    <a:pt x="18" y="9"/>
                    <a:pt x="18" y="9"/>
                    <a:pt x="18" y="9"/>
                  </a:cubicBezTo>
                  <a:cubicBezTo>
                    <a:pt x="10" y="9"/>
                    <a:pt x="4" y="6"/>
                    <a:pt x="0" y="0"/>
                  </a:cubicBezTo>
                  <a:cubicBezTo>
                    <a:pt x="0" y="1"/>
                    <a:pt x="0" y="1"/>
                    <a:pt x="0" y="1"/>
                  </a:cubicBezTo>
                  <a:cubicBezTo>
                    <a:pt x="0" y="23"/>
                    <a:pt x="18" y="41"/>
                    <a:pt x="40" y="41"/>
                  </a:cubicBezTo>
                  <a:cubicBezTo>
                    <a:pt x="1373" y="41"/>
                    <a:pt x="1373" y="41"/>
                    <a:pt x="1373" y="41"/>
                  </a:cubicBezTo>
                  <a:cubicBezTo>
                    <a:pt x="1396" y="41"/>
                    <a:pt x="1414" y="23"/>
                    <a:pt x="1414" y="1"/>
                  </a:cubicBezTo>
                  <a:lnTo>
                    <a:pt x="1414" y="0"/>
                  </a:lnTo>
                  <a:close/>
                </a:path>
              </a:pathLst>
            </a:custGeom>
            <a:solidFill>
              <a:srgbClr val="0C0D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45" name="Rectangle 50"/>
            <p:cNvSpPr>
              <a:spLocks noChangeArrowheads="1"/>
            </p:cNvSpPr>
            <p:nvPr/>
          </p:nvSpPr>
          <p:spPr bwMode="auto">
            <a:xfrm>
              <a:off x="8440747" y="6312218"/>
              <a:ext cx="2786063" cy="50800"/>
            </a:xfrm>
            <a:prstGeom prst="rect">
              <a:avLst/>
            </a:prstGeom>
            <a:solidFill>
              <a:srgbClr val="D2D6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46" name="Freeform 51"/>
            <p:cNvSpPr/>
            <p:nvPr/>
          </p:nvSpPr>
          <p:spPr bwMode="auto">
            <a:xfrm>
              <a:off x="9632959" y="6312218"/>
              <a:ext cx="400050" cy="28575"/>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47" name="Rectangle 52"/>
            <p:cNvSpPr>
              <a:spLocks noChangeArrowheads="1"/>
            </p:cNvSpPr>
            <p:nvPr/>
          </p:nvSpPr>
          <p:spPr bwMode="auto">
            <a:xfrm>
              <a:off x="8797934" y="4900931"/>
              <a:ext cx="2093913" cy="1322388"/>
            </a:xfrm>
            <a:prstGeom prst="rect">
              <a:avLst/>
            </a:prstGeom>
            <a:solidFill>
              <a:srgbClr val="0C0D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48" name="Rectangle 53"/>
            <p:cNvSpPr>
              <a:spLocks noChangeArrowheads="1"/>
            </p:cNvSpPr>
            <p:nvPr/>
          </p:nvSpPr>
          <p:spPr bwMode="auto">
            <a:xfrm>
              <a:off x="8804284" y="4908868"/>
              <a:ext cx="2079625" cy="13081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49" name="Oval 54"/>
            <p:cNvSpPr>
              <a:spLocks noChangeArrowheads="1"/>
            </p:cNvSpPr>
            <p:nvPr/>
          </p:nvSpPr>
          <p:spPr bwMode="auto">
            <a:xfrm>
              <a:off x="9831397" y="4845368"/>
              <a:ext cx="23813" cy="23813"/>
            </a:xfrm>
            <a:prstGeom prst="ellipse">
              <a:avLst/>
            </a:prstGeom>
            <a:solidFill>
              <a:srgbClr val="2C2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0" name="Oval 55"/>
            <p:cNvSpPr>
              <a:spLocks noChangeArrowheads="1"/>
            </p:cNvSpPr>
            <p:nvPr/>
          </p:nvSpPr>
          <p:spPr bwMode="auto">
            <a:xfrm>
              <a:off x="9831397" y="4843781"/>
              <a:ext cx="23813" cy="22225"/>
            </a:xfrm>
            <a:prstGeom prst="ellipse">
              <a:avLst/>
            </a:prstGeom>
            <a:solidFill>
              <a:srgbClr val="0A0A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1" name="Oval 56"/>
            <p:cNvSpPr>
              <a:spLocks noChangeArrowheads="1"/>
            </p:cNvSpPr>
            <p:nvPr/>
          </p:nvSpPr>
          <p:spPr bwMode="auto">
            <a:xfrm>
              <a:off x="9836159" y="4846956"/>
              <a:ext cx="14288" cy="1587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2" name="Oval 57"/>
            <p:cNvSpPr>
              <a:spLocks noChangeArrowheads="1"/>
            </p:cNvSpPr>
            <p:nvPr/>
          </p:nvSpPr>
          <p:spPr bwMode="auto">
            <a:xfrm>
              <a:off x="9839334" y="4851718"/>
              <a:ext cx="7938" cy="7938"/>
            </a:xfrm>
            <a:prstGeom prst="ellipse">
              <a:avLst/>
            </a:prstGeom>
            <a:solidFill>
              <a:srgbClr val="2C99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3" name="Freeform 58"/>
            <p:cNvSpPr/>
            <p:nvPr/>
          </p:nvSpPr>
          <p:spPr bwMode="auto">
            <a:xfrm>
              <a:off x="9842509" y="4853306"/>
              <a:ext cx="1588" cy="3175"/>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grpSp>
        <p:nvGrpSpPr>
          <p:cNvPr id="55" name="Group 1"/>
          <p:cNvGrpSpPr/>
          <p:nvPr/>
        </p:nvGrpSpPr>
        <p:grpSpPr>
          <a:xfrm>
            <a:off x="6796790" y="1926739"/>
            <a:ext cx="1171962" cy="1171962"/>
            <a:chOff x="6194385" y="2634050"/>
            <a:chExt cx="2542032" cy="2542032"/>
          </a:xfrm>
        </p:grpSpPr>
        <p:sp>
          <p:nvSpPr>
            <p:cNvPr id="56" name="Oval 27"/>
            <p:cNvSpPr/>
            <p:nvPr/>
          </p:nvSpPr>
          <p:spPr>
            <a:xfrm>
              <a:off x="6194385" y="2634050"/>
              <a:ext cx="2542032" cy="2542032"/>
            </a:xfrm>
            <a:prstGeom prst="ellipse">
              <a:avLst/>
            </a:prstGeom>
            <a:noFill/>
            <a:ln w="1270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c 28"/>
            <p:cNvSpPr/>
            <p:nvPr/>
          </p:nvSpPr>
          <p:spPr>
            <a:xfrm>
              <a:off x="6194385" y="2634050"/>
              <a:ext cx="2542032" cy="2542032"/>
            </a:xfrm>
            <a:prstGeom prst="arc">
              <a:avLst>
                <a:gd name="adj1" fmla="val 16200000"/>
                <a:gd name="adj2" fmla="val 2609113"/>
              </a:avLst>
            </a:prstGeom>
            <a:noFill/>
            <a:ln w="127000">
              <a:solidFill>
                <a:srgbClr val="5DB6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 Placeholder 32"/>
          <p:cNvSpPr txBox="1"/>
          <p:nvPr/>
        </p:nvSpPr>
        <p:spPr>
          <a:xfrm>
            <a:off x="8314063" y="1854665"/>
            <a:ext cx="3146417" cy="132989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defTabSz="914400">
              <a:lnSpc>
                <a:spcPct val="120000"/>
              </a:lnSpc>
              <a:spcBef>
                <a:spcPct val="20000"/>
              </a:spcBef>
              <a:buNone/>
            </a:pPr>
            <a:r>
              <a:rPr lang="zh-CN" altLang="en-US" sz="1400" dirty="0">
                <a:solidFill>
                  <a:srgbClr val="FF0000"/>
                </a:solidFill>
                <a:latin typeface="微软雅黑" pitchFamily="34" charset="-122"/>
                <a:ea typeface="微软雅黑" pitchFamily="34" charset="-122"/>
                <a:sym typeface="Arial" pitchFamily="34" charset="0"/>
              </a:rPr>
              <a:t>信息时代家居智能化，家居自动化，高效的完成用户对家居设备管理的任务，是提高人们家居生活质量的一个重要突破口</a:t>
            </a:r>
            <a:endParaRPr lang="en-US" altLang="zh-CN" sz="1400" dirty="0">
              <a:solidFill>
                <a:srgbClr val="FF0000"/>
              </a:solidFill>
              <a:latin typeface="微软雅黑" pitchFamily="34" charset="-122"/>
              <a:ea typeface="微软雅黑" pitchFamily="34" charset="-122"/>
              <a:sym typeface="Arial" pitchFamily="34" charset="0"/>
            </a:endParaRPr>
          </a:p>
        </p:txBody>
      </p:sp>
      <p:sp>
        <p:nvSpPr>
          <p:cNvPr id="61" name="Text Placeholder 33"/>
          <p:cNvSpPr txBox="1"/>
          <p:nvPr/>
        </p:nvSpPr>
        <p:spPr>
          <a:xfrm>
            <a:off x="6742446" y="2361161"/>
            <a:ext cx="1280649" cy="485929"/>
          </a:xfrm>
          <a:prstGeom prst="rect">
            <a:avLst/>
          </a:prstGeom>
        </p:spPr>
        <p:txBody>
          <a:bodyPr lIns="0" tIns="0" rIns="0" bIns="0"/>
          <a:lst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marL="0" indent="0" algn="ctr">
              <a:buNone/>
            </a:pPr>
            <a:r>
              <a:rPr lang="id-ID" sz="2800" b="1" dirty="0">
                <a:solidFill>
                  <a:schemeClr val="tx1">
                    <a:lumMod val="65000"/>
                    <a:lumOff val="35000"/>
                  </a:schemeClr>
                </a:solidFill>
                <a:latin typeface="Source Sans Pro" panose="020B0503030403020204" pitchFamily="34" charset="0"/>
                <a:ea typeface="Fira Sans SemiBold Italic" panose="00000700000000000000" pitchFamily="50" charset="0"/>
                <a:cs typeface="Clear Sans" panose="020B0503030202020304" pitchFamily="34" charset="0"/>
              </a:rPr>
              <a:t>45 %</a:t>
            </a:r>
          </a:p>
        </p:txBody>
      </p:sp>
      <p:pic>
        <p:nvPicPr>
          <p:cNvPr id="3" name="图片 2"/>
          <p:cNvPicPr>
            <a:picLocks noChangeAspect="1"/>
          </p:cNvPicPr>
          <p:nvPr/>
        </p:nvPicPr>
        <p:blipFill>
          <a:blip r:embed="rId4"/>
          <a:stretch>
            <a:fillRect/>
          </a:stretch>
        </p:blipFill>
        <p:spPr>
          <a:xfrm>
            <a:off x="1725308" y="2332066"/>
            <a:ext cx="3131796" cy="156018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fade">
                                      <p:cBhvr>
                                        <p:cTn id="11" dur="500"/>
                                        <p:tgtEl>
                                          <p:spTgt spid="6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wipe(left)">
                                      <p:cBhvr>
                                        <p:cTn id="1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651" t="3819" r="2203" b="1245"/>
          <a:stretch>
            <a:fillRect/>
          </a:stretch>
        </p:blipFill>
        <p:spPr>
          <a:xfrm>
            <a:off x="0" y="0"/>
            <a:ext cx="12192000" cy="6858000"/>
          </a:xfrm>
          <a:prstGeom prst="rect">
            <a:avLst/>
          </a:prstGeom>
        </p:spPr>
      </p:pic>
      <p:pic>
        <p:nvPicPr>
          <p:cNvPr id="109" name="图片 108"/>
          <p:cNvPicPr>
            <a:picLocks noChangeAspect="1"/>
          </p:cNvPicPr>
          <p:nvPr/>
        </p:nvPicPr>
        <p:blipFill>
          <a:blip r:embed="rId3"/>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3" name="矩形 2"/>
          <p:cNvSpPr/>
          <p:nvPr/>
        </p:nvSpPr>
        <p:spPr>
          <a:xfrm>
            <a:off x="5311170" y="256113"/>
            <a:ext cx="1569660" cy="461665"/>
          </a:xfrm>
          <a:prstGeom prst="rect">
            <a:avLst/>
          </a:prstGeom>
        </p:spPr>
        <p:txBody>
          <a:bodyPr wrap="none">
            <a:spAutoFit/>
          </a:bodyPr>
          <a:lstStyle/>
          <a:p>
            <a:r>
              <a:rPr lang="zh-CN" altLang="en-US" sz="2400" b="1" spc="300" dirty="0">
                <a:solidFill>
                  <a:srgbClr val="61B5C0"/>
                </a:solidFill>
                <a:latin typeface="微软雅黑" pitchFamily="34" charset="-122"/>
                <a:ea typeface="微软雅黑" pitchFamily="34" charset="-122"/>
              </a:rPr>
              <a:t>选题背景</a:t>
            </a:r>
          </a:p>
        </p:txBody>
      </p:sp>
      <p:sp>
        <p:nvSpPr>
          <p:cNvPr id="4" name="文本框 3">
            <a:extLst>
              <a:ext uri="{FF2B5EF4-FFF2-40B4-BE49-F238E27FC236}">
                <a16:creationId xmlns:a16="http://schemas.microsoft.com/office/drawing/2014/main" id="{B030351D-B85E-21BC-E1A1-2656F7B3D2BD}"/>
              </a:ext>
            </a:extLst>
          </p:cNvPr>
          <p:cNvSpPr txBox="1"/>
          <p:nvPr/>
        </p:nvSpPr>
        <p:spPr>
          <a:xfrm>
            <a:off x="3042163" y="763799"/>
            <a:ext cx="6174556" cy="369332"/>
          </a:xfrm>
          <a:prstGeom prst="rect">
            <a:avLst/>
          </a:prstGeom>
          <a:noFill/>
        </p:spPr>
        <p:txBody>
          <a:bodyPr wrap="square">
            <a:spAutoFit/>
          </a:bodyPr>
          <a:lstStyle/>
          <a:p>
            <a:pPr algn="ctr"/>
            <a:r>
              <a:rPr lang="zh-CN" altLang="en-US" sz="1800" b="1" spc="300" dirty="0">
                <a:solidFill>
                  <a:srgbClr val="61B5C0"/>
                </a:solidFill>
                <a:latin typeface="微软雅黑" pitchFamily="34" charset="-122"/>
                <a:ea typeface="微软雅黑" pitchFamily="34" charset="-122"/>
              </a:rPr>
              <a:t>根本原因</a:t>
            </a:r>
          </a:p>
        </p:txBody>
      </p:sp>
      <p:sp>
        <p:nvSpPr>
          <p:cNvPr id="5" name="矩形: 圆角 4">
            <a:extLst>
              <a:ext uri="{FF2B5EF4-FFF2-40B4-BE49-F238E27FC236}">
                <a16:creationId xmlns:a16="http://schemas.microsoft.com/office/drawing/2014/main" id="{EA652C78-4694-DC54-404A-48F616B8EB8A}"/>
              </a:ext>
            </a:extLst>
          </p:cNvPr>
          <p:cNvSpPr/>
          <p:nvPr/>
        </p:nvSpPr>
        <p:spPr>
          <a:xfrm>
            <a:off x="1187109" y="1965960"/>
            <a:ext cx="9884664" cy="3392424"/>
          </a:xfrm>
          <a:prstGeom prst="roundRect">
            <a:avLst>
              <a:gd name="adj" fmla="val 844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85000"/>
                    <a:lumOff val="15000"/>
                  </a:schemeClr>
                </a:solidFill>
              </a:rPr>
              <a:t>现有的智能家居设备相比于传统的家居设备而言，并没有更好的完成用户对家居环境控制任务。</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651" t="3819" r="2203" b="1245"/>
          <a:stretch>
            <a:fillRect/>
          </a:stretch>
        </p:blipFill>
        <p:spPr>
          <a:xfrm>
            <a:off x="0" y="0"/>
            <a:ext cx="12192000" cy="6858000"/>
          </a:xfrm>
          <a:prstGeom prst="rect">
            <a:avLst/>
          </a:prstGeom>
        </p:spPr>
      </p:pic>
      <p:pic>
        <p:nvPicPr>
          <p:cNvPr id="109" name="图片 108"/>
          <p:cNvPicPr>
            <a:picLocks noChangeAspect="1"/>
          </p:cNvPicPr>
          <p:nvPr/>
        </p:nvPicPr>
        <p:blipFill>
          <a:blip r:embed="rId3"/>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111" name="AutoShape 4"/>
          <p:cNvSpPr/>
          <p:nvPr/>
        </p:nvSpPr>
        <p:spPr bwMode="auto">
          <a:xfrm>
            <a:off x="1111296" y="2938648"/>
            <a:ext cx="10033803" cy="1180447"/>
          </a:xfrm>
          <a:prstGeom prst="rightArrow">
            <a:avLst>
              <a:gd name="adj1" fmla="val 52472"/>
              <a:gd name="adj2" fmla="val 50213"/>
            </a:avLst>
          </a:prstGeom>
          <a:solidFill>
            <a:srgbClr val="5DB6C3"/>
          </a:solidFill>
          <a:ln w="25400">
            <a:noFill/>
            <a:miter lim="800000"/>
          </a:ln>
        </p:spPr>
        <p:txBody>
          <a:bodyPr lIns="0" tIns="0" rIns="0" bIns="0"/>
          <a:lstStyle/>
          <a:p>
            <a:endParaRPr lang="en-US"/>
          </a:p>
        </p:txBody>
      </p:sp>
      <p:sp>
        <p:nvSpPr>
          <p:cNvPr id="112" name="Oval 5"/>
          <p:cNvSpPr/>
          <p:nvPr/>
        </p:nvSpPr>
        <p:spPr bwMode="auto">
          <a:xfrm>
            <a:off x="4974575" y="2417934"/>
            <a:ext cx="2242850" cy="2242850"/>
          </a:xfrm>
          <a:prstGeom prst="ellipse">
            <a:avLst/>
          </a:prstGeom>
          <a:solidFill>
            <a:srgbClr val="83CFD9"/>
          </a:solidFill>
          <a:ln w="25400">
            <a:noFill/>
            <a:miter lim="800000"/>
          </a:ln>
        </p:spPr>
        <p:txBody>
          <a:bodyPr lIns="0" tIns="0" rIns="0" bIns="0"/>
          <a:lstStyle/>
          <a:p>
            <a:endParaRPr lang="en-US" dirty="0">
              <a:sym typeface="Source Sans Pro Semibold Italic" charset="0"/>
            </a:endParaRPr>
          </a:p>
        </p:txBody>
      </p:sp>
      <p:sp>
        <p:nvSpPr>
          <p:cNvPr id="113" name="Oval 6"/>
          <p:cNvSpPr/>
          <p:nvPr/>
        </p:nvSpPr>
        <p:spPr bwMode="auto">
          <a:xfrm>
            <a:off x="2154627" y="2417934"/>
            <a:ext cx="2242850" cy="2242850"/>
          </a:xfrm>
          <a:prstGeom prst="ellipse">
            <a:avLst/>
          </a:prstGeom>
          <a:solidFill>
            <a:srgbClr val="83CFD9"/>
          </a:solidFill>
          <a:ln w="25400">
            <a:noFill/>
            <a:miter lim="800000"/>
          </a:ln>
        </p:spPr>
        <p:txBody>
          <a:bodyPr lIns="0" tIns="0" rIns="0" bIns="0"/>
          <a:lstStyle/>
          <a:p>
            <a:endParaRPr lang="en-US" altLang="zh-CN" dirty="0">
              <a:sym typeface="Source Sans Pro Semibold Italic" charset="0"/>
            </a:endParaRPr>
          </a:p>
        </p:txBody>
      </p:sp>
      <p:sp>
        <p:nvSpPr>
          <p:cNvPr id="114" name="Oval 7"/>
          <p:cNvSpPr/>
          <p:nvPr/>
        </p:nvSpPr>
        <p:spPr bwMode="auto">
          <a:xfrm>
            <a:off x="7801746" y="2417934"/>
            <a:ext cx="2242850" cy="2242850"/>
          </a:xfrm>
          <a:prstGeom prst="ellipse">
            <a:avLst/>
          </a:prstGeom>
          <a:solidFill>
            <a:srgbClr val="83CFD9"/>
          </a:solidFill>
          <a:ln w="25400">
            <a:noFill/>
            <a:miter lim="800000"/>
          </a:ln>
        </p:spPr>
        <p:txBody>
          <a:bodyPr lIns="0" tIns="0" rIns="0" bIns="0"/>
          <a:lstStyle/>
          <a:p>
            <a:endParaRPr lang="en-US" dirty="0">
              <a:sym typeface="Source Sans Pro Semibold Italic" charset="0"/>
            </a:endParaRPr>
          </a:p>
        </p:txBody>
      </p:sp>
      <p:sp>
        <p:nvSpPr>
          <p:cNvPr id="115" name="Rectangle 3"/>
          <p:cNvSpPr/>
          <p:nvPr/>
        </p:nvSpPr>
        <p:spPr bwMode="auto">
          <a:xfrm>
            <a:off x="2299080" y="3380037"/>
            <a:ext cx="1953945" cy="318643"/>
          </a:xfrm>
          <a:prstGeom prst="rect">
            <a:avLst/>
          </a:prstGeom>
          <a:noFill/>
          <a:ln>
            <a:noFill/>
          </a:ln>
          <a:effectLst>
            <a:outerShdw blurRad="12700" dist="63499" dir="5400000" algn="ctr" rotWithShape="0">
              <a:schemeClr val="bg2">
                <a:alpha val="12999"/>
              </a:schemeClr>
            </a:outerShdw>
          </a:effectLst>
        </p:spPr>
        <p:txBody>
          <a:bodyPr lIns="0" tIns="0" rIns="0" bIns="0" anchor="ctr"/>
          <a:lstStyle/>
          <a:p>
            <a:pPr algn="ctr">
              <a:defRPr/>
            </a:pPr>
            <a:r>
              <a:rPr lang="zh-CN" altLang="en-US" sz="1600" b="1" dirty="0">
                <a:solidFill>
                  <a:schemeClr val="bg1"/>
                </a:solidFill>
                <a:latin typeface="微软雅黑" pitchFamily="34" charset="-122"/>
                <a:ea typeface="微软雅黑" pitchFamily="34" charset="-122"/>
                <a:cs typeface="Arial Unicode MS" panose="020B0604020202020204" pitchFamily="34" charset="-122"/>
                <a:sym typeface="Source Sans Pro Semibold Italic" charset="0"/>
              </a:rPr>
              <a:t>学习成本、布置成本</a:t>
            </a:r>
            <a:endParaRPr lang="en-US" altLang="zh-CN" sz="1600" b="1" dirty="0">
              <a:solidFill>
                <a:schemeClr val="bg1"/>
              </a:solidFill>
              <a:latin typeface="微软雅黑" pitchFamily="34" charset="-122"/>
              <a:ea typeface="微软雅黑" pitchFamily="34" charset="-122"/>
              <a:cs typeface="Arial Unicode MS" panose="020B0604020202020204" pitchFamily="34" charset="-122"/>
              <a:sym typeface="Source Sans Pro Semibold Italic" charset="0"/>
            </a:endParaRPr>
          </a:p>
        </p:txBody>
      </p:sp>
      <p:sp>
        <p:nvSpPr>
          <p:cNvPr id="122" name="Rectangle 3"/>
          <p:cNvSpPr/>
          <p:nvPr/>
        </p:nvSpPr>
        <p:spPr bwMode="auto">
          <a:xfrm>
            <a:off x="5112214" y="3388448"/>
            <a:ext cx="1967572" cy="620463"/>
          </a:xfrm>
          <a:prstGeom prst="rect">
            <a:avLst/>
          </a:prstGeom>
          <a:noFill/>
          <a:ln>
            <a:noFill/>
          </a:ln>
          <a:effectLst>
            <a:outerShdw blurRad="12700" dist="63499" dir="5400000" algn="ctr" rotWithShape="0">
              <a:schemeClr val="bg2">
                <a:alpha val="12999"/>
              </a:schemeClr>
            </a:outerShdw>
          </a:effectLst>
        </p:spPr>
        <p:txBody>
          <a:bodyPr lIns="0" tIns="0" rIns="0" bIns="0" anchor="ctr"/>
          <a:lstStyle/>
          <a:p>
            <a:pPr algn="ctr">
              <a:defRPr/>
            </a:pPr>
            <a:r>
              <a:rPr lang="zh-CN" altLang="en-US" sz="1600" b="1" dirty="0">
                <a:solidFill>
                  <a:srgbClr val="FF0000"/>
                </a:solidFill>
                <a:latin typeface="微软雅黑" pitchFamily="34" charset="-122"/>
                <a:ea typeface="微软雅黑" pitchFamily="34" charset="-122"/>
                <a:cs typeface="Arial Unicode MS" panose="020B0604020202020204" pitchFamily="34" charset="-122"/>
                <a:sym typeface="Source Sans Pro Semibold Italic" charset="0"/>
              </a:rPr>
              <a:t>管理</a:t>
            </a:r>
            <a:r>
              <a:rPr lang="en-US" altLang="zh-CN" sz="1600" b="1" dirty="0">
                <a:solidFill>
                  <a:srgbClr val="FF0000"/>
                </a:solidFill>
                <a:latin typeface="微软雅黑" pitchFamily="34" charset="-122"/>
                <a:ea typeface="微软雅黑" pitchFamily="34" charset="-122"/>
                <a:cs typeface="Arial Unicode MS" panose="020B0604020202020204" pitchFamily="34" charset="-122"/>
                <a:sym typeface="Source Sans Pro Semibold Italic" charset="0"/>
              </a:rPr>
              <a:t>APP</a:t>
            </a:r>
            <a:r>
              <a:rPr lang="zh-CN" altLang="en-US" sz="1600" b="1" dirty="0">
                <a:solidFill>
                  <a:srgbClr val="FF0000"/>
                </a:solidFill>
                <a:latin typeface="微软雅黑" pitchFamily="34" charset="-122"/>
                <a:ea typeface="微软雅黑" pitchFamily="34" charset="-122"/>
                <a:cs typeface="Arial Unicode MS" panose="020B0604020202020204" pitchFamily="34" charset="-122"/>
                <a:sym typeface="Source Sans Pro Semibold Italic" charset="0"/>
              </a:rPr>
              <a:t>与智能家电适配性差</a:t>
            </a:r>
            <a:endParaRPr lang="en-US" altLang="zh-CN" sz="1600" b="1" dirty="0">
              <a:solidFill>
                <a:srgbClr val="FF0000"/>
              </a:solidFill>
              <a:latin typeface="微软雅黑" pitchFamily="34" charset="-122"/>
              <a:ea typeface="微软雅黑" pitchFamily="34" charset="-122"/>
              <a:cs typeface="Arial Unicode MS" panose="020B0604020202020204" pitchFamily="34" charset="-122"/>
              <a:sym typeface="Source Sans Pro Semibold Italic" charset="0"/>
            </a:endParaRPr>
          </a:p>
        </p:txBody>
      </p:sp>
      <p:sp>
        <p:nvSpPr>
          <p:cNvPr id="123" name="Rectangle 3"/>
          <p:cNvSpPr/>
          <p:nvPr/>
        </p:nvSpPr>
        <p:spPr bwMode="auto">
          <a:xfrm>
            <a:off x="7946199" y="3380037"/>
            <a:ext cx="1953945" cy="318643"/>
          </a:xfrm>
          <a:prstGeom prst="rect">
            <a:avLst/>
          </a:prstGeom>
          <a:noFill/>
          <a:ln>
            <a:noFill/>
          </a:ln>
          <a:effectLst>
            <a:outerShdw blurRad="12700" dist="63499" dir="5400000" algn="ctr" rotWithShape="0">
              <a:schemeClr val="bg2">
                <a:alpha val="12999"/>
              </a:schemeClr>
            </a:outerShdw>
          </a:effectLst>
        </p:spPr>
        <p:txBody>
          <a:bodyPr lIns="0" tIns="0" rIns="0" bIns="0" anchor="ctr"/>
          <a:lstStyle/>
          <a:p>
            <a:pPr algn="ctr">
              <a:defRPr/>
            </a:pPr>
            <a:r>
              <a:rPr lang="zh-CN" altLang="en-US" sz="1600" b="1" dirty="0">
                <a:solidFill>
                  <a:schemeClr val="bg1"/>
                </a:solidFill>
                <a:latin typeface="微软雅黑" pitchFamily="34" charset="-122"/>
                <a:ea typeface="微软雅黑" pitchFamily="34" charset="-122"/>
                <a:cs typeface="Arial Unicode MS" panose="020B0604020202020204" pitchFamily="34" charset="-122"/>
                <a:sym typeface="Source Sans Pro Semibold Italic" charset="0"/>
              </a:rPr>
              <a:t>用户需求</a:t>
            </a:r>
            <a:endParaRPr lang="en-US" altLang="zh-CN" sz="1600" b="1" dirty="0">
              <a:solidFill>
                <a:schemeClr val="bg1"/>
              </a:solidFill>
              <a:latin typeface="微软雅黑" pitchFamily="34" charset="-122"/>
              <a:ea typeface="微软雅黑" pitchFamily="34" charset="-122"/>
              <a:cs typeface="Arial Unicode MS" panose="020B0604020202020204" pitchFamily="34" charset="-122"/>
              <a:sym typeface="Source Sans Pro Semibold Italic" charset="0"/>
            </a:endParaRPr>
          </a:p>
          <a:p>
            <a:pPr algn="ctr">
              <a:defRPr/>
            </a:pPr>
            <a:r>
              <a:rPr lang="zh-CN" altLang="en-US" sz="1600" b="1" dirty="0">
                <a:solidFill>
                  <a:schemeClr val="bg1"/>
                </a:solidFill>
                <a:latin typeface="微软雅黑" pitchFamily="34" charset="-122"/>
                <a:ea typeface="微软雅黑" pitchFamily="34" charset="-122"/>
                <a:cs typeface="Arial Unicode MS" panose="020B0604020202020204" pitchFamily="34" charset="-122"/>
                <a:sym typeface="Source Sans Pro Semibold Italic" charset="0"/>
              </a:rPr>
              <a:t>观望心态</a:t>
            </a:r>
            <a:endParaRPr lang="en-US" altLang="zh-CN" sz="1600" b="1" dirty="0">
              <a:solidFill>
                <a:schemeClr val="bg1"/>
              </a:solidFill>
              <a:latin typeface="微软雅黑" pitchFamily="34" charset="-122"/>
              <a:ea typeface="微软雅黑" pitchFamily="34" charset="-122"/>
              <a:cs typeface="Arial Unicode MS" panose="020B0604020202020204" pitchFamily="34" charset="-122"/>
              <a:sym typeface="Source Sans Pro Semibold Italic" charset="0"/>
            </a:endParaRPr>
          </a:p>
        </p:txBody>
      </p:sp>
      <p:sp>
        <p:nvSpPr>
          <p:cNvPr id="3" name="矩形 2"/>
          <p:cNvSpPr/>
          <p:nvPr/>
        </p:nvSpPr>
        <p:spPr>
          <a:xfrm>
            <a:off x="5311170" y="256113"/>
            <a:ext cx="1569660" cy="461665"/>
          </a:xfrm>
          <a:prstGeom prst="rect">
            <a:avLst/>
          </a:prstGeom>
        </p:spPr>
        <p:txBody>
          <a:bodyPr wrap="none">
            <a:spAutoFit/>
          </a:bodyPr>
          <a:lstStyle/>
          <a:p>
            <a:r>
              <a:rPr lang="zh-CN" altLang="en-US" sz="2400" b="1" spc="300" dirty="0">
                <a:solidFill>
                  <a:srgbClr val="61B5C0"/>
                </a:solidFill>
                <a:latin typeface="微软雅黑" pitchFamily="34" charset="-122"/>
                <a:ea typeface="微软雅黑" pitchFamily="34" charset="-122"/>
              </a:rPr>
              <a:t>选题背景</a:t>
            </a:r>
          </a:p>
        </p:txBody>
      </p:sp>
      <p:sp>
        <p:nvSpPr>
          <p:cNvPr id="4" name="文本框 3">
            <a:extLst>
              <a:ext uri="{FF2B5EF4-FFF2-40B4-BE49-F238E27FC236}">
                <a16:creationId xmlns:a16="http://schemas.microsoft.com/office/drawing/2014/main" id="{B030351D-B85E-21BC-E1A1-2656F7B3D2BD}"/>
              </a:ext>
            </a:extLst>
          </p:cNvPr>
          <p:cNvSpPr txBox="1"/>
          <p:nvPr/>
        </p:nvSpPr>
        <p:spPr>
          <a:xfrm>
            <a:off x="3042163" y="763799"/>
            <a:ext cx="6174556" cy="369332"/>
          </a:xfrm>
          <a:prstGeom prst="rect">
            <a:avLst/>
          </a:prstGeom>
          <a:noFill/>
        </p:spPr>
        <p:txBody>
          <a:bodyPr wrap="square">
            <a:spAutoFit/>
          </a:bodyPr>
          <a:lstStyle/>
          <a:p>
            <a:pPr algn="ctr"/>
            <a:r>
              <a:rPr lang="zh-CN" altLang="en-US" sz="1800" b="1" spc="300" dirty="0">
                <a:solidFill>
                  <a:srgbClr val="61B5C0"/>
                </a:solidFill>
                <a:latin typeface="微软雅黑" pitchFamily="34" charset="-122"/>
                <a:ea typeface="微软雅黑" pitchFamily="34" charset="-122"/>
              </a:rPr>
              <a:t>其他因素</a:t>
            </a:r>
          </a:p>
        </p:txBody>
      </p:sp>
    </p:spTree>
    <p:extLst>
      <p:ext uri="{BB962C8B-B14F-4D97-AF65-F5344CB8AC3E}">
        <p14:creationId xmlns:p14="http://schemas.microsoft.com/office/powerpoint/2010/main" val="73280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651" t="3819" r="2203" b="1245"/>
          <a:stretch>
            <a:fillRect/>
          </a:stretch>
        </p:blipFill>
        <p:spPr>
          <a:xfrm>
            <a:off x="0" y="0"/>
            <a:ext cx="12192000" cy="6858000"/>
          </a:xfrm>
          <a:prstGeom prst="rect">
            <a:avLst/>
          </a:prstGeom>
        </p:spPr>
      </p:pic>
      <p:pic>
        <p:nvPicPr>
          <p:cNvPr id="109" name="图片 108"/>
          <p:cNvPicPr>
            <a:picLocks noChangeAspect="1"/>
          </p:cNvPicPr>
          <p:nvPr/>
        </p:nvPicPr>
        <p:blipFill>
          <a:blip r:embed="rId3"/>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grpSp>
        <p:nvGrpSpPr>
          <p:cNvPr id="4" name="Group 113"/>
          <p:cNvGrpSpPr/>
          <p:nvPr/>
        </p:nvGrpSpPr>
        <p:grpSpPr>
          <a:xfrm>
            <a:off x="6383337" y="2944660"/>
            <a:ext cx="1211915" cy="1223215"/>
            <a:chOff x="6404406" y="3134501"/>
            <a:chExt cx="1362075" cy="1374775"/>
          </a:xfrm>
        </p:grpSpPr>
        <p:sp>
          <p:nvSpPr>
            <p:cNvPr id="5" name="Freeform 5"/>
            <p:cNvSpPr/>
            <p:nvPr/>
          </p:nvSpPr>
          <p:spPr bwMode="auto">
            <a:xfrm>
              <a:off x="6404406" y="3134501"/>
              <a:ext cx="760413" cy="741363"/>
            </a:xfrm>
            <a:custGeom>
              <a:avLst/>
              <a:gdLst>
                <a:gd name="T0" fmla="*/ 0 w 256"/>
                <a:gd name="T1" fmla="*/ 106 h 249"/>
                <a:gd name="T2" fmla="*/ 65 w 256"/>
                <a:gd name="T3" fmla="*/ 249 h 249"/>
                <a:gd name="T4" fmla="*/ 256 w 256"/>
                <a:gd name="T5" fmla="*/ 78 h 249"/>
                <a:gd name="T6" fmla="*/ 124 w 256"/>
                <a:gd name="T7" fmla="*/ 0 h 249"/>
                <a:gd name="T8" fmla="*/ 0 w 256"/>
                <a:gd name="T9" fmla="*/ 106 h 249"/>
              </a:gdLst>
              <a:ahLst/>
              <a:cxnLst>
                <a:cxn ang="0">
                  <a:pos x="T0" y="T1"/>
                </a:cxn>
                <a:cxn ang="0">
                  <a:pos x="T2" y="T3"/>
                </a:cxn>
                <a:cxn ang="0">
                  <a:pos x="T4" y="T5"/>
                </a:cxn>
                <a:cxn ang="0">
                  <a:pos x="T6" y="T7"/>
                </a:cxn>
                <a:cxn ang="0">
                  <a:pos x="T8" y="T9"/>
                </a:cxn>
              </a:cxnLst>
              <a:rect l="0" t="0" r="r" b="b"/>
              <a:pathLst>
                <a:path w="256" h="249">
                  <a:moveTo>
                    <a:pt x="0" y="106"/>
                  </a:moveTo>
                  <a:cubicBezTo>
                    <a:pt x="65" y="249"/>
                    <a:pt x="65" y="249"/>
                    <a:pt x="65" y="249"/>
                  </a:cubicBezTo>
                  <a:cubicBezTo>
                    <a:pt x="145" y="213"/>
                    <a:pt x="211" y="153"/>
                    <a:pt x="256" y="78"/>
                  </a:cubicBezTo>
                  <a:cubicBezTo>
                    <a:pt x="124" y="0"/>
                    <a:pt x="124" y="0"/>
                    <a:pt x="124" y="0"/>
                  </a:cubicBezTo>
                  <a:cubicBezTo>
                    <a:pt x="95" y="47"/>
                    <a:pt x="52" y="84"/>
                    <a:pt x="0" y="106"/>
                  </a:cubicBezTo>
                  <a:close/>
                </a:path>
              </a:pathLst>
            </a:custGeom>
            <a:solidFill>
              <a:srgbClr val="83CFD9"/>
            </a:solidFill>
            <a:ln>
              <a:noFill/>
            </a:ln>
          </p:spPr>
          <p:txBody>
            <a:bodyPr vert="horz" wrap="square" lIns="91440" tIns="45720" rIns="91440" bIns="45720" numCol="1" anchor="t" anchorCtr="0" compatLnSpc="1"/>
            <a:lstStyle/>
            <a:p>
              <a:endParaRPr lang="en-US">
                <a:cs typeface="+mn-ea"/>
                <a:sym typeface="+mn-lt"/>
              </a:endParaRPr>
            </a:p>
          </p:txBody>
        </p:sp>
        <p:sp>
          <p:nvSpPr>
            <p:cNvPr id="6" name="Freeform 10"/>
            <p:cNvSpPr/>
            <p:nvPr/>
          </p:nvSpPr>
          <p:spPr bwMode="auto">
            <a:xfrm>
              <a:off x="6642531" y="3420251"/>
              <a:ext cx="1123950" cy="1089025"/>
            </a:xfrm>
            <a:custGeom>
              <a:avLst/>
              <a:gdLst>
                <a:gd name="T0" fmla="*/ 0 w 378"/>
                <a:gd name="T1" fmla="*/ 186 h 366"/>
                <a:gd name="T2" fmla="*/ 81 w 378"/>
                <a:gd name="T3" fmla="*/ 366 h 366"/>
                <a:gd name="T4" fmla="*/ 378 w 378"/>
                <a:gd name="T5" fmla="*/ 101 h 366"/>
                <a:gd name="T6" fmla="*/ 209 w 378"/>
                <a:gd name="T7" fmla="*/ 0 h 366"/>
                <a:gd name="T8" fmla="*/ 0 w 378"/>
                <a:gd name="T9" fmla="*/ 186 h 366"/>
              </a:gdLst>
              <a:ahLst/>
              <a:cxnLst>
                <a:cxn ang="0">
                  <a:pos x="T0" y="T1"/>
                </a:cxn>
                <a:cxn ang="0">
                  <a:pos x="T2" y="T3"/>
                </a:cxn>
                <a:cxn ang="0">
                  <a:pos x="T4" y="T5"/>
                </a:cxn>
                <a:cxn ang="0">
                  <a:pos x="T6" y="T7"/>
                </a:cxn>
                <a:cxn ang="0">
                  <a:pos x="T8" y="T9"/>
                </a:cxn>
              </a:cxnLst>
              <a:rect l="0" t="0" r="r" b="b"/>
              <a:pathLst>
                <a:path w="378" h="366">
                  <a:moveTo>
                    <a:pt x="0" y="186"/>
                  </a:moveTo>
                  <a:cubicBezTo>
                    <a:pt x="81" y="366"/>
                    <a:pt x="81" y="366"/>
                    <a:pt x="81" y="366"/>
                  </a:cubicBezTo>
                  <a:cubicBezTo>
                    <a:pt x="205" y="310"/>
                    <a:pt x="309" y="218"/>
                    <a:pt x="378" y="101"/>
                  </a:cubicBezTo>
                  <a:cubicBezTo>
                    <a:pt x="209" y="0"/>
                    <a:pt x="209" y="0"/>
                    <a:pt x="209" y="0"/>
                  </a:cubicBezTo>
                  <a:cubicBezTo>
                    <a:pt x="160" y="82"/>
                    <a:pt x="87" y="147"/>
                    <a:pt x="0" y="186"/>
                  </a:cubicBezTo>
                  <a:close/>
                </a:path>
              </a:pathLst>
            </a:custGeom>
            <a:solidFill>
              <a:srgbClr val="5DB6C3"/>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7" name="Group 112"/>
          <p:cNvGrpSpPr/>
          <p:nvPr/>
        </p:nvGrpSpPr>
        <p:grpSpPr>
          <a:xfrm>
            <a:off x="5613531" y="3249758"/>
            <a:ext cx="1052304" cy="1107392"/>
            <a:chOff x="5539219" y="3477401"/>
            <a:chExt cx="1182688" cy="1244601"/>
          </a:xfrm>
        </p:grpSpPr>
        <p:sp>
          <p:nvSpPr>
            <p:cNvPr id="8" name="Freeform 6"/>
            <p:cNvSpPr/>
            <p:nvPr/>
          </p:nvSpPr>
          <p:spPr bwMode="auto">
            <a:xfrm>
              <a:off x="5729719" y="3477401"/>
              <a:ext cx="760413" cy="531813"/>
            </a:xfrm>
            <a:custGeom>
              <a:avLst/>
              <a:gdLst>
                <a:gd name="T0" fmla="*/ 205 w 256"/>
                <a:gd name="T1" fmla="*/ 0 h 179"/>
                <a:gd name="T2" fmla="*/ 256 w 256"/>
                <a:gd name="T3" fmla="*/ 148 h 179"/>
                <a:gd name="T4" fmla="*/ 0 w 256"/>
                <a:gd name="T5" fmla="*/ 156 h 179"/>
                <a:gd name="T6" fmla="*/ 44 w 256"/>
                <a:gd name="T7" fmla="*/ 1 h 179"/>
                <a:gd name="T8" fmla="*/ 122 w 256"/>
                <a:gd name="T9" fmla="*/ 12 h 179"/>
                <a:gd name="T10" fmla="*/ 205 w 256"/>
                <a:gd name="T11" fmla="*/ 0 h 179"/>
              </a:gdLst>
              <a:ahLst/>
              <a:cxnLst>
                <a:cxn ang="0">
                  <a:pos x="T0" y="T1"/>
                </a:cxn>
                <a:cxn ang="0">
                  <a:pos x="T2" y="T3"/>
                </a:cxn>
                <a:cxn ang="0">
                  <a:pos x="T4" y="T5"/>
                </a:cxn>
                <a:cxn ang="0">
                  <a:pos x="T6" y="T7"/>
                </a:cxn>
                <a:cxn ang="0">
                  <a:pos x="T8" y="T9"/>
                </a:cxn>
                <a:cxn ang="0">
                  <a:pos x="T10" y="T11"/>
                </a:cxn>
              </a:cxnLst>
              <a:rect l="0" t="0" r="r" b="b"/>
              <a:pathLst>
                <a:path w="256" h="179">
                  <a:moveTo>
                    <a:pt x="205" y="0"/>
                  </a:moveTo>
                  <a:cubicBezTo>
                    <a:pt x="256" y="148"/>
                    <a:pt x="256" y="148"/>
                    <a:pt x="256" y="148"/>
                  </a:cubicBezTo>
                  <a:cubicBezTo>
                    <a:pt x="174" y="177"/>
                    <a:pt x="84" y="179"/>
                    <a:pt x="0" y="156"/>
                  </a:cubicBezTo>
                  <a:cubicBezTo>
                    <a:pt x="44" y="1"/>
                    <a:pt x="44" y="1"/>
                    <a:pt x="44" y="1"/>
                  </a:cubicBezTo>
                  <a:cubicBezTo>
                    <a:pt x="69" y="8"/>
                    <a:pt x="95" y="12"/>
                    <a:pt x="122" y="12"/>
                  </a:cubicBezTo>
                  <a:cubicBezTo>
                    <a:pt x="151" y="12"/>
                    <a:pt x="179" y="8"/>
                    <a:pt x="205" y="0"/>
                  </a:cubicBezTo>
                  <a:close/>
                </a:path>
              </a:pathLst>
            </a:custGeom>
            <a:solidFill>
              <a:srgbClr val="5DB6C3"/>
            </a:solidFill>
            <a:ln>
              <a:noFill/>
            </a:ln>
          </p:spPr>
          <p:txBody>
            <a:bodyPr vert="horz" wrap="square" lIns="91440" tIns="45720" rIns="91440" bIns="45720" numCol="1" anchor="t" anchorCtr="0" compatLnSpc="1"/>
            <a:lstStyle/>
            <a:p>
              <a:endParaRPr lang="en-US">
                <a:cs typeface="+mn-ea"/>
                <a:sym typeface="+mn-lt"/>
              </a:endParaRPr>
            </a:p>
          </p:txBody>
        </p:sp>
        <p:sp>
          <p:nvSpPr>
            <p:cNvPr id="9" name="Freeform 11"/>
            <p:cNvSpPr/>
            <p:nvPr/>
          </p:nvSpPr>
          <p:spPr bwMode="auto">
            <a:xfrm>
              <a:off x="5539219" y="4018739"/>
              <a:ext cx="1182688" cy="703263"/>
            </a:xfrm>
            <a:custGeom>
              <a:avLst/>
              <a:gdLst>
                <a:gd name="T0" fmla="*/ 333 w 398"/>
                <a:gd name="T1" fmla="*/ 0 h 236"/>
                <a:gd name="T2" fmla="*/ 398 w 398"/>
                <a:gd name="T3" fmla="*/ 187 h 236"/>
                <a:gd name="T4" fmla="*/ 0 w 398"/>
                <a:gd name="T5" fmla="*/ 199 h 236"/>
                <a:gd name="T6" fmla="*/ 54 w 398"/>
                <a:gd name="T7" fmla="*/ 7 h 236"/>
                <a:gd name="T8" fmla="*/ 182 w 398"/>
                <a:gd name="T9" fmla="*/ 25 h 236"/>
                <a:gd name="T10" fmla="*/ 333 w 398"/>
                <a:gd name="T11" fmla="*/ 0 h 236"/>
              </a:gdLst>
              <a:ahLst/>
              <a:cxnLst>
                <a:cxn ang="0">
                  <a:pos x="T0" y="T1"/>
                </a:cxn>
                <a:cxn ang="0">
                  <a:pos x="T2" y="T3"/>
                </a:cxn>
                <a:cxn ang="0">
                  <a:pos x="T4" y="T5"/>
                </a:cxn>
                <a:cxn ang="0">
                  <a:pos x="T6" y="T7"/>
                </a:cxn>
                <a:cxn ang="0">
                  <a:pos x="T8" y="T9"/>
                </a:cxn>
                <a:cxn ang="0">
                  <a:pos x="T10" y="T11"/>
                </a:cxn>
              </a:cxnLst>
              <a:rect l="0" t="0" r="r" b="b"/>
              <a:pathLst>
                <a:path w="398" h="236">
                  <a:moveTo>
                    <a:pt x="333" y="0"/>
                  </a:moveTo>
                  <a:cubicBezTo>
                    <a:pt x="398" y="187"/>
                    <a:pt x="398" y="187"/>
                    <a:pt x="398" y="187"/>
                  </a:cubicBezTo>
                  <a:cubicBezTo>
                    <a:pt x="269" y="232"/>
                    <a:pt x="130" y="236"/>
                    <a:pt x="0" y="199"/>
                  </a:cubicBezTo>
                  <a:cubicBezTo>
                    <a:pt x="54" y="7"/>
                    <a:pt x="54" y="7"/>
                    <a:pt x="54" y="7"/>
                  </a:cubicBezTo>
                  <a:cubicBezTo>
                    <a:pt x="95" y="19"/>
                    <a:pt x="137" y="25"/>
                    <a:pt x="182" y="25"/>
                  </a:cubicBezTo>
                  <a:cubicBezTo>
                    <a:pt x="235" y="25"/>
                    <a:pt x="285" y="16"/>
                    <a:pt x="333" y="0"/>
                  </a:cubicBezTo>
                  <a:close/>
                </a:path>
              </a:pathLst>
            </a:custGeom>
            <a:solidFill>
              <a:srgbClr val="83CFD9"/>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0" name="Group 111"/>
          <p:cNvGrpSpPr/>
          <p:nvPr/>
        </p:nvGrpSpPr>
        <p:grpSpPr>
          <a:xfrm>
            <a:off x="4647389" y="2968673"/>
            <a:ext cx="1196377" cy="1244403"/>
            <a:chOff x="4453369" y="3161489"/>
            <a:chExt cx="1344612" cy="1398588"/>
          </a:xfrm>
        </p:grpSpPr>
        <p:sp>
          <p:nvSpPr>
            <p:cNvPr id="11" name="Freeform 7"/>
            <p:cNvSpPr/>
            <p:nvPr/>
          </p:nvSpPr>
          <p:spPr bwMode="auto">
            <a:xfrm>
              <a:off x="5029631" y="3161489"/>
              <a:ext cx="768350" cy="747713"/>
            </a:xfrm>
            <a:custGeom>
              <a:avLst/>
              <a:gdLst>
                <a:gd name="T0" fmla="*/ 258 w 258"/>
                <a:gd name="T1" fmla="*/ 100 h 251"/>
                <a:gd name="T2" fmla="*/ 202 w 258"/>
                <a:gd name="T3" fmla="*/ 251 h 251"/>
                <a:gd name="T4" fmla="*/ 0 w 258"/>
                <a:gd name="T5" fmla="*/ 93 h 251"/>
                <a:gd name="T6" fmla="*/ 134 w 258"/>
                <a:gd name="T7" fmla="*/ 0 h 251"/>
                <a:gd name="T8" fmla="*/ 258 w 258"/>
                <a:gd name="T9" fmla="*/ 100 h 251"/>
              </a:gdLst>
              <a:ahLst/>
              <a:cxnLst>
                <a:cxn ang="0">
                  <a:pos x="T0" y="T1"/>
                </a:cxn>
                <a:cxn ang="0">
                  <a:pos x="T2" y="T3"/>
                </a:cxn>
                <a:cxn ang="0">
                  <a:pos x="T4" y="T5"/>
                </a:cxn>
                <a:cxn ang="0">
                  <a:pos x="T6" y="T7"/>
                </a:cxn>
                <a:cxn ang="0">
                  <a:pos x="T8" y="T9"/>
                </a:cxn>
              </a:cxnLst>
              <a:rect l="0" t="0" r="r" b="b"/>
              <a:pathLst>
                <a:path w="258" h="251">
                  <a:moveTo>
                    <a:pt x="258" y="100"/>
                  </a:moveTo>
                  <a:cubicBezTo>
                    <a:pt x="202" y="251"/>
                    <a:pt x="202" y="251"/>
                    <a:pt x="202" y="251"/>
                  </a:cubicBezTo>
                  <a:cubicBezTo>
                    <a:pt x="120" y="220"/>
                    <a:pt x="49" y="165"/>
                    <a:pt x="0" y="93"/>
                  </a:cubicBezTo>
                  <a:cubicBezTo>
                    <a:pt x="134" y="0"/>
                    <a:pt x="134" y="0"/>
                    <a:pt x="134" y="0"/>
                  </a:cubicBezTo>
                  <a:cubicBezTo>
                    <a:pt x="164" y="45"/>
                    <a:pt x="208" y="80"/>
                    <a:pt x="258" y="100"/>
                  </a:cubicBezTo>
                  <a:close/>
                </a:path>
              </a:pathLst>
            </a:custGeom>
            <a:solidFill>
              <a:srgbClr val="83CFD9"/>
            </a:solidFill>
            <a:ln>
              <a:noFill/>
            </a:ln>
          </p:spPr>
          <p:txBody>
            <a:bodyPr vert="horz" wrap="square" lIns="91440" tIns="45720" rIns="91440" bIns="45720" numCol="1" anchor="t" anchorCtr="0" compatLnSpc="1"/>
            <a:lstStyle/>
            <a:p>
              <a:endParaRPr lang="en-US">
                <a:cs typeface="+mn-ea"/>
                <a:sym typeface="+mn-lt"/>
              </a:endParaRPr>
            </a:p>
          </p:txBody>
        </p:sp>
        <p:sp>
          <p:nvSpPr>
            <p:cNvPr id="12" name="Freeform 12"/>
            <p:cNvSpPr/>
            <p:nvPr/>
          </p:nvSpPr>
          <p:spPr bwMode="auto">
            <a:xfrm>
              <a:off x="4453369" y="3494864"/>
              <a:ext cx="1138238" cy="1065213"/>
            </a:xfrm>
            <a:custGeom>
              <a:avLst/>
              <a:gdLst>
                <a:gd name="T0" fmla="*/ 383 w 383"/>
                <a:gd name="T1" fmla="*/ 171 h 358"/>
                <a:gd name="T2" fmla="*/ 314 w 383"/>
                <a:gd name="T3" fmla="*/ 358 h 358"/>
                <a:gd name="T4" fmla="*/ 0 w 383"/>
                <a:gd name="T5" fmla="*/ 113 h 358"/>
                <a:gd name="T6" fmla="*/ 164 w 383"/>
                <a:gd name="T7" fmla="*/ 0 h 358"/>
                <a:gd name="T8" fmla="*/ 383 w 383"/>
                <a:gd name="T9" fmla="*/ 171 h 358"/>
              </a:gdLst>
              <a:ahLst/>
              <a:cxnLst>
                <a:cxn ang="0">
                  <a:pos x="T0" y="T1"/>
                </a:cxn>
                <a:cxn ang="0">
                  <a:pos x="T2" y="T3"/>
                </a:cxn>
                <a:cxn ang="0">
                  <a:pos x="T4" y="T5"/>
                </a:cxn>
                <a:cxn ang="0">
                  <a:pos x="T6" y="T7"/>
                </a:cxn>
                <a:cxn ang="0">
                  <a:pos x="T8" y="T9"/>
                </a:cxn>
              </a:cxnLst>
              <a:rect l="0" t="0" r="r" b="b"/>
              <a:pathLst>
                <a:path w="383" h="358">
                  <a:moveTo>
                    <a:pt x="383" y="171"/>
                  </a:moveTo>
                  <a:cubicBezTo>
                    <a:pt x="314" y="358"/>
                    <a:pt x="314" y="358"/>
                    <a:pt x="314" y="358"/>
                  </a:cubicBezTo>
                  <a:cubicBezTo>
                    <a:pt x="186" y="311"/>
                    <a:pt x="77" y="225"/>
                    <a:pt x="0" y="113"/>
                  </a:cubicBezTo>
                  <a:cubicBezTo>
                    <a:pt x="164" y="0"/>
                    <a:pt x="164" y="0"/>
                    <a:pt x="164" y="0"/>
                  </a:cubicBezTo>
                  <a:cubicBezTo>
                    <a:pt x="218" y="77"/>
                    <a:pt x="294" y="138"/>
                    <a:pt x="383" y="171"/>
                  </a:cubicBezTo>
                  <a:close/>
                </a:path>
              </a:pathLst>
            </a:custGeom>
            <a:solidFill>
              <a:srgbClr val="5DB6C3"/>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3" name="Group 110"/>
          <p:cNvGrpSpPr/>
          <p:nvPr/>
        </p:nvGrpSpPr>
        <p:grpSpPr>
          <a:xfrm>
            <a:off x="4308391" y="2369778"/>
            <a:ext cx="1169541" cy="1035355"/>
            <a:chOff x="4072369" y="2488389"/>
            <a:chExt cx="1314450" cy="1163638"/>
          </a:xfrm>
          <a:solidFill>
            <a:srgbClr val="83CFD9"/>
          </a:solidFill>
        </p:grpSpPr>
        <p:sp>
          <p:nvSpPr>
            <p:cNvPr id="14" name="Freeform 8"/>
            <p:cNvSpPr/>
            <p:nvPr/>
          </p:nvSpPr>
          <p:spPr bwMode="auto">
            <a:xfrm>
              <a:off x="4783569" y="2570939"/>
              <a:ext cx="603250" cy="750888"/>
            </a:xfrm>
            <a:custGeom>
              <a:avLst/>
              <a:gdLst>
                <a:gd name="T0" fmla="*/ 203 w 203"/>
                <a:gd name="T1" fmla="*/ 174 h 252"/>
                <a:gd name="T2" fmla="*/ 59 w 203"/>
                <a:gd name="T3" fmla="*/ 252 h 252"/>
                <a:gd name="T4" fmla="*/ 10 w 203"/>
                <a:gd name="T5" fmla="*/ 0 h 252"/>
                <a:gd name="T6" fmla="*/ 173 w 203"/>
                <a:gd name="T7" fmla="*/ 19 h 252"/>
                <a:gd name="T8" fmla="*/ 171 w 203"/>
                <a:gd name="T9" fmla="*/ 47 h 252"/>
                <a:gd name="T10" fmla="*/ 203 w 203"/>
                <a:gd name="T11" fmla="*/ 174 h 252"/>
              </a:gdLst>
              <a:ahLst/>
              <a:cxnLst>
                <a:cxn ang="0">
                  <a:pos x="T0" y="T1"/>
                </a:cxn>
                <a:cxn ang="0">
                  <a:pos x="T2" y="T3"/>
                </a:cxn>
                <a:cxn ang="0">
                  <a:pos x="T4" y="T5"/>
                </a:cxn>
                <a:cxn ang="0">
                  <a:pos x="T6" y="T7"/>
                </a:cxn>
                <a:cxn ang="0">
                  <a:pos x="T8" y="T9"/>
                </a:cxn>
                <a:cxn ang="0">
                  <a:pos x="T10" y="T11"/>
                </a:cxn>
              </a:cxnLst>
              <a:rect l="0" t="0" r="r" b="b"/>
              <a:pathLst>
                <a:path w="203" h="252">
                  <a:moveTo>
                    <a:pt x="203" y="174"/>
                  </a:moveTo>
                  <a:cubicBezTo>
                    <a:pt x="59" y="252"/>
                    <a:pt x="59" y="252"/>
                    <a:pt x="59" y="252"/>
                  </a:cubicBezTo>
                  <a:cubicBezTo>
                    <a:pt x="17" y="175"/>
                    <a:pt x="0" y="87"/>
                    <a:pt x="10" y="0"/>
                  </a:cubicBezTo>
                  <a:cubicBezTo>
                    <a:pt x="173" y="19"/>
                    <a:pt x="173" y="19"/>
                    <a:pt x="173" y="19"/>
                  </a:cubicBezTo>
                  <a:cubicBezTo>
                    <a:pt x="172" y="28"/>
                    <a:pt x="171" y="38"/>
                    <a:pt x="171" y="47"/>
                  </a:cubicBezTo>
                  <a:cubicBezTo>
                    <a:pt x="171" y="93"/>
                    <a:pt x="183" y="136"/>
                    <a:pt x="203" y="174"/>
                  </a:cubicBezTo>
                  <a:close/>
                </a:path>
              </a:pathLst>
            </a:custGeom>
            <a:solidFill>
              <a:srgbClr val="5DB6C3"/>
            </a:solidFill>
            <a:ln>
              <a:noFill/>
            </a:ln>
          </p:spPr>
          <p:txBody>
            <a:bodyPr vert="horz" wrap="square" lIns="91440" tIns="45720" rIns="91440" bIns="45720" numCol="1" anchor="t" anchorCtr="0" compatLnSpc="1"/>
            <a:lstStyle/>
            <a:p>
              <a:endParaRPr lang="en-US">
                <a:cs typeface="+mn-ea"/>
                <a:sym typeface="+mn-lt"/>
              </a:endParaRPr>
            </a:p>
          </p:txBody>
        </p:sp>
        <p:sp>
          <p:nvSpPr>
            <p:cNvPr id="15" name="Freeform 13"/>
            <p:cNvSpPr/>
            <p:nvPr/>
          </p:nvSpPr>
          <p:spPr bwMode="auto">
            <a:xfrm>
              <a:off x="4072369" y="2488389"/>
              <a:ext cx="793750" cy="1163638"/>
            </a:xfrm>
            <a:custGeom>
              <a:avLst/>
              <a:gdLst>
                <a:gd name="T0" fmla="*/ 267 w 267"/>
                <a:gd name="T1" fmla="*/ 296 h 391"/>
                <a:gd name="T2" fmla="*/ 91 w 267"/>
                <a:gd name="T3" fmla="*/ 391 h 391"/>
                <a:gd name="T4" fmla="*/ 16 w 267"/>
                <a:gd name="T5" fmla="*/ 0 h 391"/>
                <a:gd name="T6" fmla="*/ 214 w 267"/>
                <a:gd name="T7" fmla="*/ 23 h 391"/>
                <a:gd name="T8" fmla="*/ 211 w 267"/>
                <a:gd name="T9" fmla="*/ 75 h 391"/>
                <a:gd name="T10" fmla="*/ 267 w 267"/>
                <a:gd name="T11" fmla="*/ 296 h 391"/>
              </a:gdLst>
              <a:ahLst/>
              <a:cxnLst>
                <a:cxn ang="0">
                  <a:pos x="T0" y="T1"/>
                </a:cxn>
                <a:cxn ang="0">
                  <a:pos x="T2" y="T3"/>
                </a:cxn>
                <a:cxn ang="0">
                  <a:pos x="T4" y="T5"/>
                </a:cxn>
                <a:cxn ang="0">
                  <a:pos x="T6" y="T7"/>
                </a:cxn>
                <a:cxn ang="0">
                  <a:pos x="T8" y="T9"/>
                </a:cxn>
                <a:cxn ang="0">
                  <a:pos x="T10" y="T11"/>
                </a:cxn>
              </a:cxnLst>
              <a:rect l="0" t="0" r="r" b="b"/>
              <a:pathLst>
                <a:path w="267" h="391">
                  <a:moveTo>
                    <a:pt x="267" y="296"/>
                  </a:moveTo>
                  <a:cubicBezTo>
                    <a:pt x="91" y="391"/>
                    <a:pt x="91" y="391"/>
                    <a:pt x="91" y="391"/>
                  </a:cubicBezTo>
                  <a:cubicBezTo>
                    <a:pt x="26" y="271"/>
                    <a:pt x="0" y="135"/>
                    <a:pt x="16" y="0"/>
                  </a:cubicBezTo>
                  <a:cubicBezTo>
                    <a:pt x="214" y="23"/>
                    <a:pt x="214" y="23"/>
                    <a:pt x="214" y="23"/>
                  </a:cubicBezTo>
                  <a:cubicBezTo>
                    <a:pt x="212" y="40"/>
                    <a:pt x="211" y="57"/>
                    <a:pt x="211" y="75"/>
                  </a:cubicBezTo>
                  <a:cubicBezTo>
                    <a:pt x="211" y="155"/>
                    <a:pt x="231" y="230"/>
                    <a:pt x="267" y="296"/>
                  </a:cubicBezTo>
                  <a:close/>
                </a:path>
              </a:pathLst>
            </a:custGeom>
            <a:solidFill>
              <a:srgbClr val="83CFD9"/>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6" name="Group 114"/>
          <p:cNvGrpSpPr/>
          <p:nvPr/>
        </p:nvGrpSpPr>
        <p:grpSpPr>
          <a:xfrm>
            <a:off x="6740697" y="2297740"/>
            <a:ext cx="1134229" cy="1043829"/>
            <a:chOff x="6806044" y="2407426"/>
            <a:chExt cx="1274763" cy="1173163"/>
          </a:xfrm>
        </p:grpSpPr>
        <p:sp>
          <p:nvSpPr>
            <p:cNvPr id="17" name="Freeform 9"/>
            <p:cNvSpPr/>
            <p:nvPr/>
          </p:nvSpPr>
          <p:spPr bwMode="auto">
            <a:xfrm>
              <a:off x="6806044" y="2520139"/>
              <a:ext cx="561975" cy="754063"/>
            </a:xfrm>
            <a:custGeom>
              <a:avLst/>
              <a:gdLst>
                <a:gd name="T0" fmla="*/ 27 w 189"/>
                <a:gd name="T1" fmla="*/ 23 h 253"/>
                <a:gd name="T2" fmla="*/ 176 w 189"/>
                <a:gd name="T3" fmla="*/ 0 h 253"/>
                <a:gd name="T4" fmla="*/ 138 w 189"/>
                <a:gd name="T5" fmla="*/ 253 h 253"/>
                <a:gd name="T6" fmla="*/ 0 w 189"/>
                <a:gd name="T7" fmla="*/ 186 h 253"/>
                <a:gd name="T8" fmla="*/ 30 w 189"/>
                <a:gd name="T9" fmla="*/ 64 h 253"/>
                <a:gd name="T10" fmla="*/ 27 w 189"/>
                <a:gd name="T11" fmla="*/ 23 h 253"/>
              </a:gdLst>
              <a:ahLst/>
              <a:cxnLst>
                <a:cxn ang="0">
                  <a:pos x="T0" y="T1"/>
                </a:cxn>
                <a:cxn ang="0">
                  <a:pos x="T2" y="T3"/>
                </a:cxn>
                <a:cxn ang="0">
                  <a:pos x="T4" y="T5"/>
                </a:cxn>
                <a:cxn ang="0">
                  <a:pos x="T6" y="T7"/>
                </a:cxn>
                <a:cxn ang="0">
                  <a:pos x="T8" y="T9"/>
                </a:cxn>
                <a:cxn ang="0">
                  <a:pos x="T10" y="T11"/>
                </a:cxn>
              </a:cxnLst>
              <a:rect l="0" t="0" r="r" b="b"/>
              <a:pathLst>
                <a:path w="189" h="253">
                  <a:moveTo>
                    <a:pt x="27" y="23"/>
                  </a:moveTo>
                  <a:cubicBezTo>
                    <a:pt x="176" y="0"/>
                    <a:pt x="176" y="0"/>
                    <a:pt x="176" y="0"/>
                  </a:cubicBezTo>
                  <a:cubicBezTo>
                    <a:pt x="189" y="86"/>
                    <a:pt x="176" y="175"/>
                    <a:pt x="138" y="253"/>
                  </a:cubicBezTo>
                  <a:cubicBezTo>
                    <a:pt x="0" y="186"/>
                    <a:pt x="0" y="186"/>
                    <a:pt x="0" y="186"/>
                  </a:cubicBezTo>
                  <a:cubicBezTo>
                    <a:pt x="19" y="150"/>
                    <a:pt x="30" y="108"/>
                    <a:pt x="30" y="64"/>
                  </a:cubicBezTo>
                  <a:cubicBezTo>
                    <a:pt x="30" y="50"/>
                    <a:pt x="29" y="36"/>
                    <a:pt x="27" y="23"/>
                  </a:cubicBezTo>
                  <a:close/>
                </a:path>
              </a:pathLst>
            </a:custGeom>
            <a:solidFill>
              <a:srgbClr val="5DB6C3"/>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4"/>
            <p:cNvSpPr/>
            <p:nvPr/>
          </p:nvSpPr>
          <p:spPr bwMode="auto">
            <a:xfrm>
              <a:off x="7317219" y="2407426"/>
              <a:ext cx="763588" cy="1173163"/>
            </a:xfrm>
            <a:custGeom>
              <a:avLst/>
              <a:gdLst>
                <a:gd name="T0" fmla="*/ 42 w 257"/>
                <a:gd name="T1" fmla="*/ 31 h 394"/>
                <a:gd name="T2" fmla="*/ 236 w 257"/>
                <a:gd name="T3" fmla="*/ 0 h 394"/>
                <a:gd name="T4" fmla="*/ 177 w 257"/>
                <a:gd name="T5" fmla="*/ 394 h 394"/>
                <a:gd name="T6" fmla="*/ 0 w 257"/>
                <a:gd name="T7" fmla="*/ 307 h 394"/>
                <a:gd name="T8" fmla="*/ 48 w 257"/>
                <a:gd name="T9" fmla="*/ 102 h 394"/>
                <a:gd name="T10" fmla="*/ 42 w 257"/>
                <a:gd name="T11" fmla="*/ 31 h 394"/>
              </a:gdLst>
              <a:ahLst/>
              <a:cxnLst>
                <a:cxn ang="0">
                  <a:pos x="T0" y="T1"/>
                </a:cxn>
                <a:cxn ang="0">
                  <a:pos x="T2" y="T3"/>
                </a:cxn>
                <a:cxn ang="0">
                  <a:pos x="T4" y="T5"/>
                </a:cxn>
                <a:cxn ang="0">
                  <a:pos x="T6" y="T7"/>
                </a:cxn>
                <a:cxn ang="0">
                  <a:pos x="T8" y="T9"/>
                </a:cxn>
                <a:cxn ang="0">
                  <a:pos x="T10" y="T11"/>
                </a:cxn>
              </a:cxnLst>
              <a:rect l="0" t="0" r="r" b="b"/>
              <a:pathLst>
                <a:path w="257" h="394">
                  <a:moveTo>
                    <a:pt x="42" y="31"/>
                  </a:moveTo>
                  <a:cubicBezTo>
                    <a:pt x="236" y="0"/>
                    <a:pt x="236" y="0"/>
                    <a:pt x="236" y="0"/>
                  </a:cubicBezTo>
                  <a:cubicBezTo>
                    <a:pt x="257" y="134"/>
                    <a:pt x="236" y="272"/>
                    <a:pt x="177" y="394"/>
                  </a:cubicBezTo>
                  <a:cubicBezTo>
                    <a:pt x="0" y="307"/>
                    <a:pt x="0" y="307"/>
                    <a:pt x="0" y="307"/>
                  </a:cubicBezTo>
                  <a:cubicBezTo>
                    <a:pt x="30" y="245"/>
                    <a:pt x="48" y="176"/>
                    <a:pt x="48" y="102"/>
                  </a:cubicBezTo>
                  <a:cubicBezTo>
                    <a:pt x="48" y="78"/>
                    <a:pt x="46" y="54"/>
                    <a:pt x="42" y="31"/>
                  </a:cubicBezTo>
                  <a:close/>
                </a:path>
              </a:pathLst>
            </a:custGeom>
            <a:solidFill>
              <a:srgbClr val="83CFD9"/>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19" name="Group 48"/>
          <p:cNvGrpSpPr/>
          <p:nvPr/>
        </p:nvGrpSpPr>
        <p:grpSpPr>
          <a:xfrm>
            <a:off x="5668787" y="1681504"/>
            <a:ext cx="1271431" cy="1226662"/>
            <a:chOff x="5814064" y="2222232"/>
            <a:chExt cx="1434962" cy="1384435"/>
          </a:xfrm>
        </p:grpSpPr>
        <p:sp>
          <p:nvSpPr>
            <p:cNvPr id="20" name="Freeform 32"/>
            <p:cNvSpPr/>
            <p:nvPr/>
          </p:nvSpPr>
          <p:spPr bwMode="auto">
            <a:xfrm>
              <a:off x="5814064" y="2222232"/>
              <a:ext cx="1057694" cy="1384435"/>
            </a:xfrm>
            <a:custGeom>
              <a:avLst/>
              <a:gdLst>
                <a:gd name="T0" fmla="*/ 296 w 296"/>
                <a:gd name="T1" fmla="*/ 366 h 387"/>
                <a:gd name="T2" fmla="*/ 296 w 296"/>
                <a:gd name="T3" fmla="*/ 22 h 387"/>
                <a:gd name="T4" fmla="*/ 274 w 296"/>
                <a:gd name="T5" fmla="*/ 0 h 387"/>
                <a:gd name="T6" fmla="*/ 21 w 296"/>
                <a:gd name="T7" fmla="*/ 0 h 387"/>
                <a:gd name="T8" fmla="*/ 0 w 296"/>
                <a:gd name="T9" fmla="*/ 22 h 387"/>
                <a:gd name="T10" fmla="*/ 0 w 296"/>
                <a:gd name="T11" fmla="*/ 366 h 387"/>
                <a:gd name="T12" fmla="*/ 21 w 296"/>
                <a:gd name="T13" fmla="*/ 387 h 387"/>
                <a:gd name="T14" fmla="*/ 274 w 296"/>
                <a:gd name="T15" fmla="*/ 387 h 387"/>
                <a:gd name="T16" fmla="*/ 296 w 296"/>
                <a:gd name="T17" fmla="*/ 366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387">
                  <a:moveTo>
                    <a:pt x="296" y="366"/>
                  </a:moveTo>
                  <a:cubicBezTo>
                    <a:pt x="296" y="22"/>
                    <a:pt x="296" y="22"/>
                    <a:pt x="296" y="22"/>
                  </a:cubicBezTo>
                  <a:cubicBezTo>
                    <a:pt x="296" y="10"/>
                    <a:pt x="286" y="0"/>
                    <a:pt x="274" y="0"/>
                  </a:cubicBezTo>
                  <a:cubicBezTo>
                    <a:pt x="21" y="0"/>
                    <a:pt x="21" y="0"/>
                    <a:pt x="21" y="0"/>
                  </a:cubicBezTo>
                  <a:cubicBezTo>
                    <a:pt x="9" y="0"/>
                    <a:pt x="0" y="10"/>
                    <a:pt x="0" y="22"/>
                  </a:cubicBezTo>
                  <a:cubicBezTo>
                    <a:pt x="0" y="366"/>
                    <a:pt x="0" y="366"/>
                    <a:pt x="0" y="366"/>
                  </a:cubicBezTo>
                  <a:cubicBezTo>
                    <a:pt x="0" y="378"/>
                    <a:pt x="9" y="387"/>
                    <a:pt x="21" y="387"/>
                  </a:cubicBezTo>
                  <a:cubicBezTo>
                    <a:pt x="274" y="387"/>
                    <a:pt x="274" y="387"/>
                    <a:pt x="274" y="387"/>
                  </a:cubicBezTo>
                  <a:cubicBezTo>
                    <a:pt x="286" y="387"/>
                    <a:pt x="296" y="378"/>
                    <a:pt x="296" y="366"/>
                  </a:cubicBezTo>
                  <a:close/>
                </a:path>
              </a:pathLst>
            </a:custGeom>
            <a:solidFill>
              <a:srgbClr val="5DB6C3"/>
            </a:solidFill>
            <a:ln>
              <a:noFill/>
            </a:ln>
          </p:spPr>
          <p:txBody>
            <a:bodyPr vert="horz" wrap="square" lIns="91440" tIns="45720" rIns="91440" bIns="45720" numCol="1" anchor="t" anchorCtr="0" compatLnSpc="1"/>
            <a:lstStyle/>
            <a:p>
              <a:endParaRPr lang="en-US">
                <a:cs typeface="+mn-ea"/>
                <a:sym typeface="+mn-lt"/>
              </a:endParaRPr>
            </a:p>
          </p:txBody>
        </p:sp>
        <p:sp>
          <p:nvSpPr>
            <p:cNvPr id="21" name="Freeform 33"/>
            <p:cNvSpPr/>
            <p:nvPr/>
          </p:nvSpPr>
          <p:spPr bwMode="auto">
            <a:xfrm>
              <a:off x="6356385" y="2390654"/>
              <a:ext cx="414321" cy="1054326"/>
            </a:xfrm>
            <a:custGeom>
              <a:avLst/>
              <a:gdLst>
                <a:gd name="T0" fmla="*/ 122 w 123"/>
                <a:gd name="T1" fmla="*/ 246 h 313"/>
                <a:gd name="T2" fmla="*/ 123 w 123"/>
                <a:gd name="T3" fmla="*/ 248 h 313"/>
                <a:gd name="T4" fmla="*/ 123 w 123"/>
                <a:gd name="T5" fmla="*/ 0 h 313"/>
                <a:gd name="T6" fmla="*/ 0 w 123"/>
                <a:gd name="T7" fmla="*/ 0 h 313"/>
                <a:gd name="T8" fmla="*/ 0 w 123"/>
                <a:gd name="T9" fmla="*/ 313 h 313"/>
                <a:gd name="T10" fmla="*/ 56 w 123"/>
                <a:gd name="T11" fmla="*/ 313 h 313"/>
                <a:gd name="T12" fmla="*/ 122 w 123"/>
                <a:gd name="T13" fmla="*/ 246 h 313"/>
              </a:gdLst>
              <a:ahLst/>
              <a:cxnLst>
                <a:cxn ang="0">
                  <a:pos x="T0" y="T1"/>
                </a:cxn>
                <a:cxn ang="0">
                  <a:pos x="T2" y="T3"/>
                </a:cxn>
                <a:cxn ang="0">
                  <a:pos x="T4" y="T5"/>
                </a:cxn>
                <a:cxn ang="0">
                  <a:pos x="T6" y="T7"/>
                </a:cxn>
                <a:cxn ang="0">
                  <a:pos x="T8" y="T9"/>
                </a:cxn>
                <a:cxn ang="0">
                  <a:pos x="T10" y="T11"/>
                </a:cxn>
                <a:cxn ang="0">
                  <a:pos x="T12" y="T13"/>
                </a:cxn>
              </a:cxnLst>
              <a:rect l="0" t="0" r="r" b="b"/>
              <a:pathLst>
                <a:path w="123" h="313">
                  <a:moveTo>
                    <a:pt x="122" y="246"/>
                  </a:moveTo>
                  <a:lnTo>
                    <a:pt x="123" y="248"/>
                  </a:lnTo>
                  <a:lnTo>
                    <a:pt x="123" y="0"/>
                  </a:lnTo>
                  <a:lnTo>
                    <a:pt x="0" y="0"/>
                  </a:lnTo>
                  <a:lnTo>
                    <a:pt x="0" y="313"/>
                  </a:lnTo>
                  <a:lnTo>
                    <a:pt x="56" y="313"/>
                  </a:lnTo>
                  <a:lnTo>
                    <a:pt x="122" y="246"/>
                  </a:lnTo>
                  <a:close/>
                </a:path>
              </a:pathLst>
            </a:custGeom>
            <a:solidFill>
              <a:schemeClr val="bg2">
                <a:lumMod val="9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22" name="Rectangle 34"/>
            <p:cNvSpPr>
              <a:spLocks noChangeArrowheads="1"/>
            </p:cNvSpPr>
            <p:nvPr/>
          </p:nvSpPr>
          <p:spPr bwMode="auto">
            <a:xfrm>
              <a:off x="5942065" y="2390654"/>
              <a:ext cx="414321" cy="1054326"/>
            </a:xfrm>
            <a:prstGeom prst="rect">
              <a:avLst/>
            </a:prstGeom>
            <a:solidFill>
              <a:schemeClr val="tx2">
                <a:lumMod val="20000"/>
                <a:lumOff val="80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23" name="Freeform 35"/>
            <p:cNvSpPr>
              <a:spLocks noEditPoints="1"/>
            </p:cNvSpPr>
            <p:nvPr/>
          </p:nvSpPr>
          <p:spPr bwMode="auto">
            <a:xfrm>
              <a:off x="6006065" y="2525392"/>
              <a:ext cx="158318" cy="784851"/>
            </a:xfrm>
            <a:custGeom>
              <a:avLst/>
              <a:gdLst>
                <a:gd name="T0" fmla="*/ 12 w 44"/>
                <a:gd name="T1" fmla="*/ 0 h 220"/>
                <a:gd name="T2" fmla="*/ 0 w 44"/>
                <a:gd name="T3" fmla="*/ 32 h 220"/>
                <a:gd name="T4" fmla="*/ 32 w 44"/>
                <a:gd name="T5" fmla="*/ 44 h 220"/>
                <a:gd name="T6" fmla="*/ 44 w 44"/>
                <a:gd name="T7" fmla="*/ 12 h 220"/>
                <a:gd name="T8" fmla="*/ 37 w 44"/>
                <a:gd name="T9" fmla="*/ 32 h 220"/>
                <a:gd name="T10" fmla="*/ 12 w 44"/>
                <a:gd name="T11" fmla="*/ 37 h 220"/>
                <a:gd name="T12" fmla="*/ 8 w 44"/>
                <a:gd name="T13" fmla="*/ 12 h 220"/>
                <a:gd name="T14" fmla="*/ 32 w 44"/>
                <a:gd name="T15" fmla="*/ 7 h 220"/>
                <a:gd name="T16" fmla="*/ 37 w 44"/>
                <a:gd name="T17" fmla="*/ 32 h 220"/>
                <a:gd name="T18" fmla="*/ 12 w 44"/>
                <a:gd name="T19" fmla="*/ 59 h 220"/>
                <a:gd name="T20" fmla="*/ 0 w 44"/>
                <a:gd name="T21" fmla="*/ 91 h 220"/>
                <a:gd name="T22" fmla="*/ 32 w 44"/>
                <a:gd name="T23" fmla="*/ 103 h 220"/>
                <a:gd name="T24" fmla="*/ 44 w 44"/>
                <a:gd name="T25" fmla="*/ 71 h 220"/>
                <a:gd name="T26" fmla="*/ 37 w 44"/>
                <a:gd name="T27" fmla="*/ 91 h 220"/>
                <a:gd name="T28" fmla="*/ 12 w 44"/>
                <a:gd name="T29" fmla="*/ 95 h 220"/>
                <a:gd name="T30" fmla="*/ 8 w 44"/>
                <a:gd name="T31" fmla="*/ 71 h 220"/>
                <a:gd name="T32" fmla="*/ 32 w 44"/>
                <a:gd name="T33" fmla="*/ 66 h 220"/>
                <a:gd name="T34" fmla="*/ 37 w 44"/>
                <a:gd name="T35" fmla="*/ 91 h 220"/>
                <a:gd name="T36" fmla="*/ 12 w 44"/>
                <a:gd name="T37" fmla="*/ 117 h 220"/>
                <a:gd name="T38" fmla="*/ 0 w 44"/>
                <a:gd name="T39" fmla="*/ 149 h 220"/>
                <a:gd name="T40" fmla="*/ 32 w 44"/>
                <a:gd name="T41" fmla="*/ 161 h 220"/>
                <a:gd name="T42" fmla="*/ 44 w 44"/>
                <a:gd name="T43" fmla="*/ 129 h 220"/>
                <a:gd name="T44" fmla="*/ 37 w 44"/>
                <a:gd name="T45" fmla="*/ 149 h 220"/>
                <a:gd name="T46" fmla="*/ 12 w 44"/>
                <a:gd name="T47" fmla="*/ 154 h 220"/>
                <a:gd name="T48" fmla="*/ 8 w 44"/>
                <a:gd name="T49" fmla="*/ 129 h 220"/>
                <a:gd name="T50" fmla="*/ 32 w 44"/>
                <a:gd name="T51" fmla="*/ 125 h 220"/>
                <a:gd name="T52" fmla="*/ 37 w 44"/>
                <a:gd name="T53" fmla="*/ 149 h 220"/>
                <a:gd name="T54" fmla="*/ 12 w 44"/>
                <a:gd name="T55" fmla="*/ 176 h 220"/>
                <a:gd name="T56" fmla="*/ 0 w 44"/>
                <a:gd name="T57" fmla="*/ 208 h 220"/>
                <a:gd name="T58" fmla="*/ 32 w 44"/>
                <a:gd name="T59" fmla="*/ 220 h 220"/>
                <a:gd name="T60" fmla="*/ 44 w 44"/>
                <a:gd name="T61" fmla="*/ 188 h 220"/>
                <a:gd name="T62" fmla="*/ 37 w 44"/>
                <a:gd name="T63" fmla="*/ 208 h 220"/>
                <a:gd name="T64" fmla="*/ 12 w 44"/>
                <a:gd name="T65" fmla="*/ 213 h 220"/>
                <a:gd name="T66" fmla="*/ 8 w 44"/>
                <a:gd name="T67" fmla="*/ 188 h 220"/>
                <a:gd name="T68" fmla="*/ 32 w 44"/>
                <a:gd name="T69" fmla="*/ 183 h 220"/>
                <a:gd name="T70" fmla="*/ 37 w 44"/>
                <a:gd name="T71" fmla="*/ 20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 h="220">
                  <a:moveTo>
                    <a:pt x="32" y="0"/>
                  </a:moveTo>
                  <a:cubicBezTo>
                    <a:pt x="12" y="0"/>
                    <a:pt x="12" y="0"/>
                    <a:pt x="12" y="0"/>
                  </a:cubicBezTo>
                  <a:cubicBezTo>
                    <a:pt x="6" y="0"/>
                    <a:pt x="0" y="5"/>
                    <a:pt x="0" y="12"/>
                  </a:cubicBezTo>
                  <a:cubicBezTo>
                    <a:pt x="0" y="32"/>
                    <a:pt x="0" y="32"/>
                    <a:pt x="0" y="32"/>
                  </a:cubicBezTo>
                  <a:cubicBezTo>
                    <a:pt x="0" y="39"/>
                    <a:pt x="6" y="44"/>
                    <a:pt x="12" y="44"/>
                  </a:cubicBezTo>
                  <a:cubicBezTo>
                    <a:pt x="32" y="44"/>
                    <a:pt x="32" y="44"/>
                    <a:pt x="32" y="44"/>
                  </a:cubicBezTo>
                  <a:cubicBezTo>
                    <a:pt x="39" y="44"/>
                    <a:pt x="44" y="39"/>
                    <a:pt x="44" y="32"/>
                  </a:cubicBezTo>
                  <a:cubicBezTo>
                    <a:pt x="44" y="12"/>
                    <a:pt x="44" y="12"/>
                    <a:pt x="44" y="12"/>
                  </a:cubicBezTo>
                  <a:cubicBezTo>
                    <a:pt x="44" y="5"/>
                    <a:pt x="39" y="0"/>
                    <a:pt x="32" y="0"/>
                  </a:cubicBezTo>
                  <a:close/>
                  <a:moveTo>
                    <a:pt x="37" y="32"/>
                  </a:moveTo>
                  <a:cubicBezTo>
                    <a:pt x="37" y="35"/>
                    <a:pt x="35" y="37"/>
                    <a:pt x="32" y="37"/>
                  </a:cubicBezTo>
                  <a:cubicBezTo>
                    <a:pt x="12" y="37"/>
                    <a:pt x="12" y="37"/>
                    <a:pt x="12" y="37"/>
                  </a:cubicBezTo>
                  <a:cubicBezTo>
                    <a:pt x="10" y="37"/>
                    <a:pt x="8" y="35"/>
                    <a:pt x="8" y="32"/>
                  </a:cubicBezTo>
                  <a:cubicBezTo>
                    <a:pt x="8" y="12"/>
                    <a:pt x="8" y="12"/>
                    <a:pt x="8" y="12"/>
                  </a:cubicBezTo>
                  <a:cubicBezTo>
                    <a:pt x="8" y="9"/>
                    <a:pt x="10" y="7"/>
                    <a:pt x="12" y="7"/>
                  </a:cubicBezTo>
                  <a:cubicBezTo>
                    <a:pt x="32" y="7"/>
                    <a:pt x="32" y="7"/>
                    <a:pt x="32" y="7"/>
                  </a:cubicBezTo>
                  <a:cubicBezTo>
                    <a:pt x="35" y="7"/>
                    <a:pt x="37" y="9"/>
                    <a:pt x="37" y="12"/>
                  </a:cubicBezTo>
                  <a:lnTo>
                    <a:pt x="37" y="32"/>
                  </a:lnTo>
                  <a:close/>
                  <a:moveTo>
                    <a:pt x="32" y="59"/>
                  </a:moveTo>
                  <a:cubicBezTo>
                    <a:pt x="12" y="59"/>
                    <a:pt x="12" y="59"/>
                    <a:pt x="12" y="59"/>
                  </a:cubicBezTo>
                  <a:cubicBezTo>
                    <a:pt x="6" y="59"/>
                    <a:pt x="0" y="64"/>
                    <a:pt x="0" y="71"/>
                  </a:cubicBezTo>
                  <a:cubicBezTo>
                    <a:pt x="0" y="91"/>
                    <a:pt x="0" y="91"/>
                    <a:pt x="0" y="91"/>
                  </a:cubicBezTo>
                  <a:cubicBezTo>
                    <a:pt x="0" y="97"/>
                    <a:pt x="6" y="103"/>
                    <a:pt x="12" y="103"/>
                  </a:cubicBezTo>
                  <a:cubicBezTo>
                    <a:pt x="32" y="103"/>
                    <a:pt x="32" y="103"/>
                    <a:pt x="32" y="103"/>
                  </a:cubicBezTo>
                  <a:cubicBezTo>
                    <a:pt x="39" y="103"/>
                    <a:pt x="44" y="97"/>
                    <a:pt x="44" y="91"/>
                  </a:cubicBezTo>
                  <a:cubicBezTo>
                    <a:pt x="44" y="71"/>
                    <a:pt x="44" y="71"/>
                    <a:pt x="44" y="71"/>
                  </a:cubicBezTo>
                  <a:cubicBezTo>
                    <a:pt x="44" y="64"/>
                    <a:pt x="39" y="59"/>
                    <a:pt x="32" y="59"/>
                  </a:cubicBezTo>
                  <a:close/>
                  <a:moveTo>
                    <a:pt x="37" y="91"/>
                  </a:moveTo>
                  <a:cubicBezTo>
                    <a:pt x="37" y="93"/>
                    <a:pt x="35" y="95"/>
                    <a:pt x="32" y="95"/>
                  </a:cubicBezTo>
                  <a:cubicBezTo>
                    <a:pt x="12" y="95"/>
                    <a:pt x="12" y="95"/>
                    <a:pt x="12" y="95"/>
                  </a:cubicBezTo>
                  <a:cubicBezTo>
                    <a:pt x="10" y="95"/>
                    <a:pt x="8" y="93"/>
                    <a:pt x="8" y="91"/>
                  </a:cubicBezTo>
                  <a:cubicBezTo>
                    <a:pt x="8" y="71"/>
                    <a:pt x="8" y="71"/>
                    <a:pt x="8" y="71"/>
                  </a:cubicBezTo>
                  <a:cubicBezTo>
                    <a:pt x="8" y="68"/>
                    <a:pt x="10" y="66"/>
                    <a:pt x="12" y="66"/>
                  </a:cubicBezTo>
                  <a:cubicBezTo>
                    <a:pt x="32" y="66"/>
                    <a:pt x="32" y="66"/>
                    <a:pt x="32" y="66"/>
                  </a:cubicBezTo>
                  <a:cubicBezTo>
                    <a:pt x="35" y="66"/>
                    <a:pt x="37" y="68"/>
                    <a:pt x="37" y="71"/>
                  </a:cubicBezTo>
                  <a:lnTo>
                    <a:pt x="37" y="91"/>
                  </a:lnTo>
                  <a:close/>
                  <a:moveTo>
                    <a:pt x="32" y="117"/>
                  </a:moveTo>
                  <a:cubicBezTo>
                    <a:pt x="12" y="117"/>
                    <a:pt x="12" y="117"/>
                    <a:pt x="12" y="117"/>
                  </a:cubicBezTo>
                  <a:cubicBezTo>
                    <a:pt x="6" y="117"/>
                    <a:pt x="0" y="123"/>
                    <a:pt x="0" y="129"/>
                  </a:cubicBezTo>
                  <a:cubicBezTo>
                    <a:pt x="0" y="149"/>
                    <a:pt x="0" y="149"/>
                    <a:pt x="0" y="149"/>
                  </a:cubicBezTo>
                  <a:cubicBezTo>
                    <a:pt x="0" y="156"/>
                    <a:pt x="6" y="161"/>
                    <a:pt x="12" y="161"/>
                  </a:cubicBezTo>
                  <a:cubicBezTo>
                    <a:pt x="32" y="161"/>
                    <a:pt x="32" y="161"/>
                    <a:pt x="32" y="161"/>
                  </a:cubicBezTo>
                  <a:cubicBezTo>
                    <a:pt x="39" y="161"/>
                    <a:pt x="44" y="156"/>
                    <a:pt x="44" y="149"/>
                  </a:cubicBezTo>
                  <a:cubicBezTo>
                    <a:pt x="44" y="129"/>
                    <a:pt x="44" y="129"/>
                    <a:pt x="44" y="129"/>
                  </a:cubicBezTo>
                  <a:cubicBezTo>
                    <a:pt x="44" y="123"/>
                    <a:pt x="39" y="117"/>
                    <a:pt x="32" y="117"/>
                  </a:cubicBezTo>
                  <a:close/>
                  <a:moveTo>
                    <a:pt x="37" y="149"/>
                  </a:moveTo>
                  <a:cubicBezTo>
                    <a:pt x="37" y="152"/>
                    <a:pt x="35" y="154"/>
                    <a:pt x="32" y="154"/>
                  </a:cubicBezTo>
                  <a:cubicBezTo>
                    <a:pt x="12" y="154"/>
                    <a:pt x="12" y="154"/>
                    <a:pt x="12" y="154"/>
                  </a:cubicBezTo>
                  <a:cubicBezTo>
                    <a:pt x="10" y="154"/>
                    <a:pt x="8" y="152"/>
                    <a:pt x="8" y="149"/>
                  </a:cubicBezTo>
                  <a:cubicBezTo>
                    <a:pt x="8" y="129"/>
                    <a:pt x="8" y="129"/>
                    <a:pt x="8" y="129"/>
                  </a:cubicBezTo>
                  <a:cubicBezTo>
                    <a:pt x="8" y="127"/>
                    <a:pt x="10" y="125"/>
                    <a:pt x="12" y="125"/>
                  </a:cubicBezTo>
                  <a:cubicBezTo>
                    <a:pt x="32" y="125"/>
                    <a:pt x="32" y="125"/>
                    <a:pt x="32" y="125"/>
                  </a:cubicBezTo>
                  <a:cubicBezTo>
                    <a:pt x="35" y="125"/>
                    <a:pt x="37" y="127"/>
                    <a:pt x="37" y="129"/>
                  </a:cubicBezTo>
                  <a:lnTo>
                    <a:pt x="37" y="149"/>
                  </a:lnTo>
                  <a:close/>
                  <a:moveTo>
                    <a:pt x="32" y="176"/>
                  </a:moveTo>
                  <a:cubicBezTo>
                    <a:pt x="12" y="176"/>
                    <a:pt x="12" y="176"/>
                    <a:pt x="12" y="176"/>
                  </a:cubicBezTo>
                  <a:cubicBezTo>
                    <a:pt x="6" y="176"/>
                    <a:pt x="0" y="181"/>
                    <a:pt x="0" y="188"/>
                  </a:cubicBezTo>
                  <a:cubicBezTo>
                    <a:pt x="0" y="208"/>
                    <a:pt x="0" y="208"/>
                    <a:pt x="0" y="208"/>
                  </a:cubicBezTo>
                  <a:cubicBezTo>
                    <a:pt x="0" y="215"/>
                    <a:pt x="6" y="220"/>
                    <a:pt x="12" y="220"/>
                  </a:cubicBezTo>
                  <a:cubicBezTo>
                    <a:pt x="32" y="220"/>
                    <a:pt x="32" y="220"/>
                    <a:pt x="32" y="220"/>
                  </a:cubicBezTo>
                  <a:cubicBezTo>
                    <a:pt x="39" y="220"/>
                    <a:pt x="44" y="215"/>
                    <a:pt x="44" y="208"/>
                  </a:cubicBezTo>
                  <a:cubicBezTo>
                    <a:pt x="44" y="188"/>
                    <a:pt x="44" y="188"/>
                    <a:pt x="44" y="188"/>
                  </a:cubicBezTo>
                  <a:cubicBezTo>
                    <a:pt x="44" y="181"/>
                    <a:pt x="39" y="176"/>
                    <a:pt x="32" y="176"/>
                  </a:cubicBezTo>
                  <a:close/>
                  <a:moveTo>
                    <a:pt x="37" y="208"/>
                  </a:moveTo>
                  <a:cubicBezTo>
                    <a:pt x="37" y="211"/>
                    <a:pt x="35" y="213"/>
                    <a:pt x="32" y="213"/>
                  </a:cubicBezTo>
                  <a:cubicBezTo>
                    <a:pt x="12" y="213"/>
                    <a:pt x="12" y="213"/>
                    <a:pt x="12" y="213"/>
                  </a:cubicBezTo>
                  <a:cubicBezTo>
                    <a:pt x="10" y="213"/>
                    <a:pt x="8" y="211"/>
                    <a:pt x="8" y="208"/>
                  </a:cubicBezTo>
                  <a:cubicBezTo>
                    <a:pt x="8" y="188"/>
                    <a:pt x="8" y="188"/>
                    <a:pt x="8" y="188"/>
                  </a:cubicBezTo>
                  <a:cubicBezTo>
                    <a:pt x="8" y="185"/>
                    <a:pt x="10" y="183"/>
                    <a:pt x="12" y="183"/>
                  </a:cubicBezTo>
                  <a:cubicBezTo>
                    <a:pt x="32" y="183"/>
                    <a:pt x="32" y="183"/>
                    <a:pt x="32" y="183"/>
                  </a:cubicBezTo>
                  <a:cubicBezTo>
                    <a:pt x="35" y="183"/>
                    <a:pt x="37" y="185"/>
                    <a:pt x="37" y="188"/>
                  </a:cubicBezTo>
                  <a:lnTo>
                    <a:pt x="37" y="208"/>
                  </a:lnTo>
                  <a:close/>
                </a:path>
              </a:pathLst>
            </a:custGeom>
            <a:solidFill>
              <a:srgbClr val="5DB6C3"/>
            </a:solidFill>
            <a:ln>
              <a:noFill/>
            </a:ln>
          </p:spPr>
          <p:txBody>
            <a:bodyPr vert="horz" wrap="square" lIns="91440" tIns="45720" rIns="91440" bIns="45720" numCol="1" anchor="t" anchorCtr="0" compatLnSpc="1"/>
            <a:lstStyle/>
            <a:p>
              <a:endParaRPr lang="en-US">
                <a:cs typeface="+mn-ea"/>
                <a:sym typeface="+mn-lt"/>
              </a:endParaRPr>
            </a:p>
          </p:txBody>
        </p:sp>
        <p:sp>
          <p:nvSpPr>
            <p:cNvPr id="24" name="Freeform 36"/>
            <p:cNvSpPr>
              <a:spLocks noEditPoints="1"/>
            </p:cNvSpPr>
            <p:nvPr/>
          </p:nvSpPr>
          <p:spPr bwMode="auto">
            <a:xfrm>
              <a:off x="6225015" y="2663500"/>
              <a:ext cx="454742" cy="640005"/>
            </a:xfrm>
            <a:custGeom>
              <a:avLst/>
              <a:gdLst>
                <a:gd name="T0" fmla="*/ 135 w 135"/>
                <a:gd name="T1" fmla="*/ 0 h 190"/>
                <a:gd name="T2" fmla="*/ 135 w 135"/>
                <a:gd name="T3" fmla="*/ 3 h 190"/>
                <a:gd name="T4" fmla="*/ 0 w 135"/>
                <a:gd name="T5" fmla="*/ 3 h 190"/>
                <a:gd name="T6" fmla="*/ 0 w 135"/>
                <a:gd name="T7" fmla="*/ 0 h 190"/>
                <a:gd name="T8" fmla="*/ 135 w 135"/>
                <a:gd name="T9" fmla="*/ 0 h 190"/>
                <a:gd name="T10" fmla="*/ 0 w 135"/>
                <a:gd name="T11" fmla="*/ 66 h 190"/>
                <a:gd name="T12" fmla="*/ 135 w 135"/>
                <a:gd name="T13" fmla="*/ 66 h 190"/>
                <a:gd name="T14" fmla="*/ 135 w 135"/>
                <a:gd name="T15" fmla="*/ 62 h 190"/>
                <a:gd name="T16" fmla="*/ 0 w 135"/>
                <a:gd name="T17" fmla="*/ 62 h 190"/>
                <a:gd name="T18" fmla="*/ 0 w 135"/>
                <a:gd name="T19" fmla="*/ 66 h 190"/>
                <a:gd name="T20" fmla="*/ 0 w 135"/>
                <a:gd name="T21" fmla="*/ 127 h 190"/>
                <a:gd name="T22" fmla="*/ 135 w 135"/>
                <a:gd name="T23" fmla="*/ 127 h 190"/>
                <a:gd name="T24" fmla="*/ 135 w 135"/>
                <a:gd name="T25" fmla="*/ 124 h 190"/>
                <a:gd name="T26" fmla="*/ 0 w 135"/>
                <a:gd name="T27" fmla="*/ 124 h 190"/>
                <a:gd name="T28" fmla="*/ 0 w 135"/>
                <a:gd name="T29" fmla="*/ 127 h 190"/>
                <a:gd name="T30" fmla="*/ 0 w 135"/>
                <a:gd name="T31" fmla="*/ 190 h 190"/>
                <a:gd name="T32" fmla="*/ 135 w 135"/>
                <a:gd name="T33" fmla="*/ 190 h 190"/>
                <a:gd name="T34" fmla="*/ 135 w 135"/>
                <a:gd name="T35" fmla="*/ 186 h 190"/>
                <a:gd name="T36" fmla="*/ 0 w 135"/>
                <a:gd name="T37" fmla="*/ 186 h 190"/>
                <a:gd name="T38" fmla="*/ 0 w 135"/>
                <a:gd name="T39"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190">
                  <a:moveTo>
                    <a:pt x="135" y="0"/>
                  </a:moveTo>
                  <a:lnTo>
                    <a:pt x="135" y="3"/>
                  </a:lnTo>
                  <a:lnTo>
                    <a:pt x="0" y="3"/>
                  </a:lnTo>
                  <a:lnTo>
                    <a:pt x="0" y="0"/>
                  </a:lnTo>
                  <a:lnTo>
                    <a:pt x="135" y="0"/>
                  </a:lnTo>
                  <a:close/>
                  <a:moveTo>
                    <a:pt x="0" y="66"/>
                  </a:moveTo>
                  <a:lnTo>
                    <a:pt x="135" y="66"/>
                  </a:lnTo>
                  <a:lnTo>
                    <a:pt x="135" y="62"/>
                  </a:lnTo>
                  <a:lnTo>
                    <a:pt x="0" y="62"/>
                  </a:lnTo>
                  <a:lnTo>
                    <a:pt x="0" y="66"/>
                  </a:lnTo>
                  <a:close/>
                  <a:moveTo>
                    <a:pt x="0" y="127"/>
                  </a:moveTo>
                  <a:lnTo>
                    <a:pt x="135" y="127"/>
                  </a:lnTo>
                  <a:lnTo>
                    <a:pt x="135" y="124"/>
                  </a:lnTo>
                  <a:lnTo>
                    <a:pt x="0" y="124"/>
                  </a:lnTo>
                  <a:lnTo>
                    <a:pt x="0" y="127"/>
                  </a:lnTo>
                  <a:close/>
                  <a:moveTo>
                    <a:pt x="0" y="190"/>
                  </a:moveTo>
                  <a:lnTo>
                    <a:pt x="135" y="190"/>
                  </a:lnTo>
                  <a:lnTo>
                    <a:pt x="135" y="186"/>
                  </a:lnTo>
                  <a:lnTo>
                    <a:pt x="0" y="186"/>
                  </a:lnTo>
                  <a:lnTo>
                    <a:pt x="0" y="190"/>
                  </a:lnTo>
                  <a:close/>
                </a:path>
              </a:pathLst>
            </a:custGeom>
            <a:solidFill>
              <a:schemeClr val="accent6"/>
            </a:solidFill>
            <a:ln>
              <a:noFill/>
            </a:ln>
          </p:spPr>
          <p:txBody>
            <a:bodyPr vert="horz" wrap="square" lIns="91440" tIns="45720" rIns="91440" bIns="45720" numCol="1" anchor="t" anchorCtr="0" compatLnSpc="1"/>
            <a:lstStyle/>
            <a:p>
              <a:endParaRPr lang="en-US">
                <a:cs typeface="+mn-ea"/>
                <a:sym typeface="+mn-lt"/>
              </a:endParaRPr>
            </a:p>
          </p:txBody>
        </p:sp>
        <p:sp>
          <p:nvSpPr>
            <p:cNvPr id="25" name="Freeform 37"/>
            <p:cNvSpPr/>
            <p:nvPr/>
          </p:nvSpPr>
          <p:spPr bwMode="auto">
            <a:xfrm>
              <a:off x="6545017" y="3219293"/>
              <a:ext cx="222318" cy="225687"/>
            </a:xfrm>
            <a:custGeom>
              <a:avLst/>
              <a:gdLst>
                <a:gd name="T0" fmla="*/ 66 w 66"/>
                <a:gd name="T1" fmla="*/ 0 h 67"/>
                <a:gd name="T2" fmla="*/ 0 w 66"/>
                <a:gd name="T3" fmla="*/ 0 h 67"/>
                <a:gd name="T4" fmla="*/ 0 w 66"/>
                <a:gd name="T5" fmla="*/ 67 h 67"/>
                <a:gd name="T6" fmla="*/ 66 w 66"/>
                <a:gd name="T7" fmla="*/ 0 h 67"/>
              </a:gdLst>
              <a:ahLst/>
              <a:cxnLst>
                <a:cxn ang="0">
                  <a:pos x="T0" y="T1"/>
                </a:cxn>
                <a:cxn ang="0">
                  <a:pos x="T2" y="T3"/>
                </a:cxn>
                <a:cxn ang="0">
                  <a:pos x="T4" y="T5"/>
                </a:cxn>
                <a:cxn ang="0">
                  <a:pos x="T6" y="T7"/>
                </a:cxn>
              </a:cxnLst>
              <a:rect l="0" t="0" r="r" b="b"/>
              <a:pathLst>
                <a:path w="66" h="67">
                  <a:moveTo>
                    <a:pt x="66" y="0"/>
                  </a:moveTo>
                  <a:lnTo>
                    <a:pt x="0" y="0"/>
                  </a:lnTo>
                  <a:lnTo>
                    <a:pt x="0" y="67"/>
                  </a:lnTo>
                  <a:lnTo>
                    <a:pt x="66" y="0"/>
                  </a:lnTo>
                  <a:close/>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26" name="Freeform 38"/>
            <p:cNvSpPr/>
            <p:nvPr/>
          </p:nvSpPr>
          <p:spPr bwMode="auto">
            <a:xfrm>
              <a:off x="6457437" y="3071081"/>
              <a:ext cx="111161" cy="151582"/>
            </a:xfrm>
            <a:custGeom>
              <a:avLst/>
              <a:gdLst>
                <a:gd name="T0" fmla="*/ 23 w 31"/>
                <a:gd name="T1" fmla="*/ 7 h 42"/>
                <a:gd name="T2" fmla="*/ 6 w 31"/>
                <a:gd name="T3" fmla="*/ 4 h 42"/>
                <a:gd name="T4" fmla="*/ 0 w 31"/>
                <a:gd name="T5" fmla="*/ 33 h 42"/>
                <a:gd name="T6" fmla="*/ 9 w 31"/>
                <a:gd name="T7" fmla="*/ 42 h 42"/>
                <a:gd name="T8" fmla="*/ 27 w 31"/>
                <a:gd name="T9" fmla="*/ 24 h 42"/>
                <a:gd name="T10" fmla="*/ 23 w 31"/>
                <a:gd name="T11" fmla="*/ 7 h 42"/>
              </a:gdLst>
              <a:ahLst/>
              <a:cxnLst>
                <a:cxn ang="0">
                  <a:pos x="T0" y="T1"/>
                </a:cxn>
                <a:cxn ang="0">
                  <a:pos x="T2" y="T3"/>
                </a:cxn>
                <a:cxn ang="0">
                  <a:pos x="T4" y="T5"/>
                </a:cxn>
                <a:cxn ang="0">
                  <a:pos x="T6" y="T7"/>
                </a:cxn>
                <a:cxn ang="0">
                  <a:pos x="T8" y="T9"/>
                </a:cxn>
                <a:cxn ang="0">
                  <a:pos x="T10" y="T11"/>
                </a:cxn>
              </a:cxnLst>
              <a:rect l="0" t="0" r="r" b="b"/>
              <a:pathLst>
                <a:path w="31" h="42">
                  <a:moveTo>
                    <a:pt x="23" y="7"/>
                  </a:moveTo>
                  <a:cubicBezTo>
                    <a:pt x="17" y="1"/>
                    <a:pt x="10" y="0"/>
                    <a:pt x="6" y="4"/>
                  </a:cubicBezTo>
                  <a:cubicBezTo>
                    <a:pt x="0" y="33"/>
                    <a:pt x="0" y="33"/>
                    <a:pt x="0" y="33"/>
                  </a:cubicBezTo>
                  <a:cubicBezTo>
                    <a:pt x="9" y="42"/>
                    <a:pt x="9" y="42"/>
                    <a:pt x="9" y="42"/>
                  </a:cubicBezTo>
                  <a:cubicBezTo>
                    <a:pt x="27" y="24"/>
                    <a:pt x="27" y="24"/>
                    <a:pt x="27" y="24"/>
                  </a:cubicBezTo>
                  <a:cubicBezTo>
                    <a:pt x="31" y="21"/>
                    <a:pt x="29" y="13"/>
                    <a:pt x="23" y="7"/>
                  </a:cubicBezTo>
                  <a:close/>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27" name="Freeform 39"/>
            <p:cNvSpPr/>
            <p:nvPr/>
          </p:nvSpPr>
          <p:spPr bwMode="auto">
            <a:xfrm>
              <a:off x="6487754" y="3145187"/>
              <a:ext cx="151582" cy="107790"/>
            </a:xfrm>
            <a:custGeom>
              <a:avLst/>
              <a:gdLst>
                <a:gd name="T0" fmla="*/ 35 w 42"/>
                <a:gd name="T1" fmla="*/ 7 h 30"/>
                <a:gd name="T2" fmla="*/ 18 w 42"/>
                <a:gd name="T3" fmla="*/ 3 h 30"/>
                <a:gd name="T4" fmla="*/ 0 w 42"/>
                <a:gd name="T5" fmla="*/ 21 h 30"/>
                <a:gd name="T6" fmla="*/ 9 w 42"/>
                <a:gd name="T7" fmla="*/ 30 h 30"/>
                <a:gd name="T8" fmla="*/ 39 w 42"/>
                <a:gd name="T9" fmla="*/ 24 h 30"/>
                <a:gd name="T10" fmla="*/ 35 w 42"/>
                <a:gd name="T11" fmla="*/ 7 h 30"/>
              </a:gdLst>
              <a:ahLst/>
              <a:cxnLst>
                <a:cxn ang="0">
                  <a:pos x="T0" y="T1"/>
                </a:cxn>
                <a:cxn ang="0">
                  <a:pos x="T2" y="T3"/>
                </a:cxn>
                <a:cxn ang="0">
                  <a:pos x="T4" y="T5"/>
                </a:cxn>
                <a:cxn ang="0">
                  <a:pos x="T6" y="T7"/>
                </a:cxn>
                <a:cxn ang="0">
                  <a:pos x="T8" y="T9"/>
                </a:cxn>
                <a:cxn ang="0">
                  <a:pos x="T10" y="T11"/>
                </a:cxn>
              </a:cxnLst>
              <a:rect l="0" t="0" r="r" b="b"/>
              <a:pathLst>
                <a:path w="42" h="30">
                  <a:moveTo>
                    <a:pt x="35" y="7"/>
                  </a:moveTo>
                  <a:cubicBezTo>
                    <a:pt x="29" y="1"/>
                    <a:pt x="22" y="0"/>
                    <a:pt x="18" y="3"/>
                  </a:cubicBezTo>
                  <a:cubicBezTo>
                    <a:pt x="0" y="21"/>
                    <a:pt x="0" y="21"/>
                    <a:pt x="0" y="21"/>
                  </a:cubicBezTo>
                  <a:cubicBezTo>
                    <a:pt x="9" y="30"/>
                    <a:pt x="9" y="30"/>
                    <a:pt x="9" y="30"/>
                  </a:cubicBezTo>
                  <a:cubicBezTo>
                    <a:pt x="39" y="24"/>
                    <a:pt x="39" y="24"/>
                    <a:pt x="39" y="24"/>
                  </a:cubicBezTo>
                  <a:cubicBezTo>
                    <a:pt x="42" y="20"/>
                    <a:pt x="41" y="13"/>
                    <a:pt x="35" y="7"/>
                  </a:cubicBezTo>
                  <a:close/>
                </a:path>
              </a:pathLst>
            </a:custGeom>
            <a:solidFill>
              <a:schemeClr val="tx2">
                <a:lumMod val="40000"/>
                <a:lumOff val="60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28" name="Freeform 40"/>
            <p:cNvSpPr/>
            <p:nvPr/>
          </p:nvSpPr>
          <p:spPr bwMode="auto">
            <a:xfrm>
              <a:off x="6443964" y="3188978"/>
              <a:ext cx="43791" cy="80843"/>
            </a:xfrm>
            <a:custGeom>
              <a:avLst/>
              <a:gdLst>
                <a:gd name="T0" fmla="*/ 4 w 13"/>
                <a:gd name="T1" fmla="*/ 0 h 24"/>
                <a:gd name="T2" fmla="*/ 0 w 13"/>
                <a:gd name="T3" fmla="*/ 24 h 24"/>
                <a:gd name="T4" fmla="*/ 13 w 13"/>
                <a:gd name="T5" fmla="*/ 10 h 24"/>
                <a:gd name="T6" fmla="*/ 4 w 13"/>
                <a:gd name="T7" fmla="*/ 0 h 24"/>
              </a:gdLst>
              <a:ahLst/>
              <a:cxnLst>
                <a:cxn ang="0">
                  <a:pos x="T0" y="T1"/>
                </a:cxn>
                <a:cxn ang="0">
                  <a:pos x="T2" y="T3"/>
                </a:cxn>
                <a:cxn ang="0">
                  <a:pos x="T4" y="T5"/>
                </a:cxn>
                <a:cxn ang="0">
                  <a:pos x="T6" y="T7"/>
                </a:cxn>
              </a:cxnLst>
              <a:rect l="0" t="0" r="r" b="b"/>
              <a:pathLst>
                <a:path w="13" h="24">
                  <a:moveTo>
                    <a:pt x="4" y="0"/>
                  </a:moveTo>
                  <a:lnTo>
                    <a:pt x="0" y="24"/>
                  </a:lnTo>
                  <a:lnTo>
                    <a:pt x="13" y="10"/>
                  </a:lnTo>
                  <a:lnTo>
                    <a:pt x="4" y="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29" name="Freeform 41"/>
            <p:cNvSpPr/>
            <p:nvPr/>
          </p:nvSpPr>
          <p:spPr bwMode="auto">
            <a:xfrm>
              <a:off x="6443964" y="3222663"/>
              <a:ext cx="77476" cy="47159"/>
            </a:xfrm>
            <a:custGeom>
              <a:avLst/>
              <a:gdLst>
                <a:gd name="T0" fmla="*/ 13 w 23"/>
                <a:gd name="T1" fmla="*/ 0 h 14"/>
                <a:gd name="T2" fmla="*/ 0 w 23"/>
                <a:gd name="T3" fmla="*/ 14 h 14"/>
                <a:gd name="T4" fmla="*/ 23 w 23"/>
                <a:gd name="T5" fmla="*/ 9 h 14"/>
                <a:gd name="T6" fmla="*/ 13 w 23"/>
                <a:gd name="T7" fmla="*/ 0 h 14"/>
              </a:gdLst>
              <a:ahLst/>
              <a:cxnLst>
                <a:cxn ang="0">
                  <a:pos x="T0" y="T1"/>
                </a:cxn>
                <a:cxn ang="0">
                  <a:pos x="T2" y="T3"/>
                </a:cxn>
                <a:cxn ang="0">
                  <a:pos x="T4" y="T5"/>
                </a:cxn>
                <a:cxn ang="0">
                  <a:pos x="T6" y="T7"/>
                </a:cxn>
              </a:cxnLst>
              <a:rect l="0" t="0" r="r" b="b"/>
              <a:pathLst>
                <a:path w="23" h="14">
                  <a:moveTo>
                    <a:pt x="13" y="0"/>
                  </a:moveTo>
                  <a:lnTo>
                    <a:pt x="0" y="14"/>
                  </a:lnTo>
                  <a:lnTo>
                    <a:pt x="23" y="9"/>
                  </a:lnTo>
                  <a:lnTo>
                    <a:pt x="13" y="0"/>
                  </a:ln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0" name="Freeform 42"/>
            <p:cNvSpPr/>
            <p:nvPr/>
          </p:nvSpPr>
          <p:spPr bwMode="auto">
            <a:xfrm>
              <a:off x="6477649" y="2636551"/>
              <a:ext cx="522111" cy="522111"/>
            </a:xfrm>
            <a:custGeom>
              <a:avLst/>
              <a:gdLst>
                <a:gd name="T0" fmla="*/ 125 w 146"/>
                <a:gd name="T1" fmla="*/ 0 h 146"/>
                <a:gd name="T2" fmla="*/ 0 w 146"/>
                <a:gd name="T3" fmla="*/ 126 h 146"/>
                <a:gd name="T4" fmla="*/ 17 w 146"/>
                <a:gd name="T5" fmla="*/ 129 h 146"/>
                <a:gd name="T6" fmla="*/ 21 w 146"/>
                <a:gd name="T7" fmla="*/ 146 h 146"/>
                <a:gd name="T8" fmla="*/ 146 w 146"/>
                <a:gd name="T9" fmla="*/ 21 h 146"/>
                <a:gd name="T10" fmla="*/ 125 w 146"/>
                <a:gd name="T11" fmla="*/ 0 h 146"/>
              </a:gdLst>
              <a:ahLst/>
              <a:cxnLst>
                <a:cxn ang="0">
                  <a:pos x="T0" y="T1"/>
                </a:cxn>
                <a:cxn ang="0">
                  <a:pos x="T2" y="T3"/>
                </a:cxn>
                <a:cxn ang="0">
                  <a:pos x="T4" y="T5"/>
                </a:cxn>
                <a:cxn ang="0">
                  <a:pos x="T6" y="T7"/>
                </a:cxn>
                <a:cxn ang="0">
                  <a:pos x="T8" y="T9"/>
                </a:cxn>
                <a:cxn ang="0">
                  <a:pos x="T10" y="T11"/>
                </a:cxn>
              </a:cxnLst>
              <a:rect l="0" t="0" r="r" b="b"/>
              <a:pathLst>
                <a:path w="146" h="146">
                  <a:moveTo>
                    <a:pt x="125" y="0"/>
                  </a:moveTo>
                  <a:cubicBezTo>
                    <a:pt x="0" y="126"/>
                    <a:pt x="0" y="126"/>
                    <a:pt x="0" y="126"/>
                  </a:cubicBezTo>
                  <a:cubicBezTo>
                    <a:pt x="4" y="122"/>
                    <a:pt x="11" y="123"/>
                    <a:pt x="17" y="129"/>
                  </a:cubicBezTo>
                  <a:cubicBezTo>
                    <a:pt x="23" y="135"/>
                    <a:pt x="25" y="143"/>
                    <a:pt x="21" y="146"/>
                  </a:cubicBezTo>
                  <a:cubicBezTo>
                    <a:pt x="146" y="21"/>
                    <a:pt x="146" y="21"/>
                    <a:pt x="146" y="21"/>
                  </a:cubicBezTo>
                  <a:lnTo>
                    <a:pt x="125" y="0"/>
                  </a:lnTo>
                  <a:close/>
                </a:path>
              </a:pathLst>
            </a:custGeom>
            <a:solidFill>
              <a:srgbClr val="83CFD9"/>
            </a:solidFill>
            <a:ln>
              <a:noFill/>
            </a:ln>
          </p:spPr>
          <p:txBody>
            <a:bodyPr vert="horz" wrap="square" lIns="91440" tIns="45720" rIns="91440" bIns="45720" numCol="1" anchor="t" anchorCtr="0" compatLnSpc="1"/>
            <a:lstStyle/>
            <a:p>
              <a:endParaRPr lang="en-US">
                <a:cs typeface="+mn-ea"/>
                <a:sym typeface="+mn-lt"/>
              </a:endParaRPr>
            </a:p>
          </p:txBody>
        </p:sp>
        <p:sp>
          <p:nvSpPr>
            <p:cNvPr id="31" name="Freeform 43"/>
            <p:cNvSpPr/>
            <p:nvPr/>
          </p:nvSpPr>
          <p:spPr bwMode="auto">
            <a:xfrm>
              <a:off x="6551755" y="2710658"/>
              <a:ext cx="522111" cy="522111"/>
            </a:xfrm>
            <a:custGeom>
              <a:avLst/>
              <a:gdLst>
                <a:gd name="T0" fmla="*/ 125 w 146"/>
                <a:gd name="T1" fmla="*/ 0 h 146"/>
                <a:gd name="T2" fmla="*/ 0 w 146"/>
                <a:gd name="T3" fmla="*/ 125 h 146"/>
                <a:gd name="T4" fmla="*/ 17 w 146"/>
                <a:gd name="T5" fmla="*/ 129 h 146"/>
                <a:gd name="T6" fmla="*/ 21 w 146"/>
                <a:gd name="T7" fmla="*/ 146 h 146"/>
                <a:gd name="T8" fmla="*/ 146 w 146"/>
                <a:gd name="T9" fmla="*/ 21 h 146"/>
                <a:gd name="T10" fmla="*/ 125 w 146"/>
                <a:gd name="T11" fmla="*/ 0 h 146"/>
              </a:gdLst>
              <a:ahLst/>
              <a:cxnLst>
                <a:cxn ang="0">
                  <a:pos x="T0" y="T1"/>
                </a:cxn>
                <a:cxn ang="0">
                  <a:pos x="T2" y="T3"/>
                </a:cxn>
                <a:cxn ang="0">
                  <a:pos x="T4" y="T5"/>
                </a:cxn>
                <a:cxn ang="0">
                  <a:pos x="T6" y="T7"/>
                </a:cxn>
                <a:cxn ang="0">
                  <a:pos x="T8" y="T9"/>
                </a:cxn>
                <a:cxn ang="0">
                  <a:pos x="T10" y="T11"/>
                </a:cxn>
              </a:cxnLst>
              <a:rect l="0" t="0" r="r" b="b"/>
              <a:pathLst>
                <a:path w="146" h="146">
                  <a:moveTo>
                    <a:pt x="125" y="0"/>
                  </a:moveTo>
                  <a:cubicBezTo>
                    <a:pt x="0" y="125"/>
                    <a:pt x="0" y="125"/>
                    <a:pt x="0" y="125"/>
                  </a:cubicBezTo>
                  <a:cubicBezTo>
                    <a:pt x="4" y="122"/>
                    <a:pt x="11" y="123"/>
                    <a:pt x="17" y="129"/>
                  </a:cubicBezTo>
                  <a:cubicBezTo>
                    <a:pt x="23" y="135"/>
                    <a:pt x="24" y="142"/>
                    <a:pt x="21" y="146"/>
                  </a:cubicBezTo>
                  <a:cubicBezTo>
                    <a:pt x="146" y="21"/>
                    <a:pt x="146" y="21"/>
                    <a:pt x="146" y="21"/>
                  </a:cubicBezTo>
                  <a:lnTo>
                    <a:pt x="125" y="0"/>
                  </a:lnTo>
                  <a:close/>
                </a:path>
              </a:pathLst>
            </a:custGeom>
            <a:solidFill>
              <a:srgbClr val="5DB6C3"/>
            </a:solidFill>
            <a:ln>
              <a:noFill/>
            </a:ln>
          </p:spPr>
          <p:txBody>
            <a:bodyPr vert="horz" wrap="square" lIns="91440" tIns="45720" rIns="91440" bIns="45720" numCol="1" anchor="t" anchorCtr="0" compatLnSpc="1"/>
            <a:lstStyle/>
            <a:p>
              <a:endParaRPr lang="en-US">
                <a:cs typeface="+mn-ea"/>
                <a:sym typeface="+mn-lt"/>
              </a:endParaRPr>
            </a:p>
          </p:txBody>
        </p:sp>
        <p:sp>
          <p:nvSpPr>
            <p:cNvPr id="32" name="Freeform 44"/>
            <p:cNvSpPr/>
            <p:nvPr/>
          </p:nvSpPr>
          <p:spPr bwMode="auto">
            <a:xfrm>
              <a:off x="6945864" y="2458023"/>
              <a:ext cx="242529" cy="229055"/>
            </a:xfrm>
            <a:custGeom>
              <a:avLst/>
              <a:gdLst>
                <a:gd name="T0" fmla="*/ 72 w 72"/>
                <a:gd name="T1" fmla="*/ 19 h 68"/>
                <a:gd name="T2" fmla="*/ 54 w 72"/>
                <a:gd name="T3" fmla="*/ 0 h 68"/>
                <a:gd name="T4" fmla="*/ 46 w 72"/>
                <a:gd name="T5" fmla="*/ 0 h 68"/>
                <a:gd name="T6" fmla="*/ 0 w 72"/>
                <a:gd name="T7" fmla="*/ 46 h 68"/>
                <a:gd name="T8" fmla="*/ 22 w 72"/>
                <a:gd name="T9" fmla="*/ 68 h 68"/>
                <a:gd name="T10" fmla="*/ 72 w 72"/>
                <a:gd name="T11" fmla="*/ 19 h 68"/>
              </a:gdLst>
              <a:ahLst/>
              <a:cxnLst>
                <a:cxn ang="0">
                  <a:pos x="T0" y="T1"/>
                </a:cxn>
                <a:cxn ang="0">
                  <a:pos x="T2" y="T3"/>
                </a:cxn>
                <a:cxn ang="0">
                  <a:pos x="T4" y="T5"/>
                </a:cxn>
                <a:cxn ang="0">
                  <a:pos x="T6" y="T7"/>
                </a:cxn>
                <a:cxn ang="0">
                  <a:pos x="T8" y="T9"/>
                </a:cxn>
                <a:cxn ang="0">
                  <a:pos x="T10" y="T11"/>
                </a:cxn>
              </a:cxnLst>
              <a:rect l="0" t="0" r="r" b="b"/>
              <a:pathLst>
                <a:path w="72" h="68">
                  <a:moveTo>
                    <a:pt x="72" y="19"/>
                  </a:moveTo>
                  <a:lnTo>
                    <a:pt x="54" y="0"/>
                  </a:lnTo>
                  <a:lnTo>
                    <a:pt x="46" y="0"/>
                  </a:lnTo>
                  <a:lnTo>
                    <a:pt x="0" y="46"/>
                  </a:lnTo>
                  <a:lnTo>
                    <a:pt x="22" y="68"/>
                  </a:lnTo>
                  <a:lnTo>
                    <a:pt x="72" y="19"/>
                  </a:lnTo>
                  <a:close/>
                </a:path>
              </a:pathLst>
            </a:custGeom>
            <a:solidFill>
              <a:srgbClr val="83CFD9"/>
            </a:solidFill>
            <a:ln>
              <a:noFill/>
            </a:ln>
          </p:spPr>
          <p:txBody>
            <a:bodyPr vert="horz" wrap="square" lIns="91440" tIns="45720" rIns="91440" bIns="45720" numCol="1" anchor="t" anchorCtr="0" compatLnSpc="1"/>
            <a:lstStyle/>
            <a:p>
              <a:endParaRPr lang="en-US">
                <a:cs typeface="+mn-ea"/>
                <a:sym typeface="+mn-lt"/>
              </a:endParaRPr>
            </a:p>
          </p:txBody>
        </p:sp>
        <p:sp>
          <p:nvSpPr>
            <p:cNvPr id="33" name="Freeform 45"/>
            <p:cNvSpPr/>
            <p:nvPr/>
          </p:nvSpPr>
          <p:spPr bwMode="auto">
            <a:xfrm>
              <a:off x="7019971" y="2522025"/>
              <a:ext cx="229055" cy="242529"/>
            </a:xfrm>
            <a:custGeom>
              <a:avLst/>
              <a:gdLst>
                <a:gd name="T0" fmla="*/ 23 w 68"/>
                <a:gd name="T1" fmla="*/ 72 h 72"/>
                <a:gd name="T2" fmla="*/ 68 w 68"/>
                <a:gd name="T3" fmla="*/ 26 h 72"/>
                <a:gd name="T4" fmla="*/ 68 w 68"/>
                <a:gd name="T5" fmla="*/ 18 h 72"/>
                <a:gd name="T6" fmla="*/ 50 w 68"/>
                <a:gd name="T7" fmla="*/ 0 h 72"/>
                <a:gd name="T8" fmla="*/ 0 w 68"/>
                <a:gd name="T9" fmla="*/ 49 h 72"/>
                <a:gd name="T10" fmla="*/ 23 w 68"/>
                <a:gd name="T11" fmla="*/ 72 h 72"/>
              </a:gdLst>
              <a:ahLst/>
              <a:cxnLst>
                <a:cxn ang="0">
                  <a:pos x="T0" y="T1"/>
                </a:cxn>
                <a:cxn ang="0">
                  <a:pos x="T2" y="T3"/>
                </a:cxn>
                <a:cxn ang="0">
                  <a:pos x="T4" y="T5"/>
                </a:cxn>
                <a:cxn ang="0">
                  <a:pos x="T6" y="T7"/>
                </a:cxn>
                <a:cxn ang="0">
                  <a:pos x="T8" y="T9"/>
                </a:cxn>
                <a:cxn ang="0">
                  <a:pos x="T10" y="T11"/>
                </a:cxn>
              </a:cxnLst>
              <a:rect l="0" t="0" r="r" b="b"/>
              <a:pathLst>
                <a:path w="68" h="72">
                  <a:moveTo>
                    <a:pt x="23" y="72"/>
                  </a:moveTo>
                  <a:lnTo>
                    <a:pt x="68" y="26"/>
                  </a:lnTo>
                  <a:lnTo>
                    <a:pt x="68" y="18"/>
                  </a:lnTo>
                  <a:lnTo>
                    <a:pt x="50" y="0"/>
                  </a:lnTo>
                  <a:lnTo>
                    <a:pt x="0" y="49"/>
                  </a:lnTo>
                  <a:lnTo>
                    <a:pt x="23" y="72"/>
                  </a:lnTo>
                  <a:close/>
                </a:path>
              </a:pathLst>
            </a:custGeom>
            <a:solidFill>
              <a:srgbClr val="5DB6C3"/>
            </a:solidFill>
            <a:ln>
              <a:noFill/>
            </a:ln>
          </p:spPr>
          <p:txBody>
            <a:bodyPr vert="horz" wrap="square" lIns="91440" tIns="45720" rIns="91440" bIns="45720" numCol="1" anchor="t" anchorCtr="0" compatLnSpc="1"/>
            <a:lstStyle/>
            <a:p>
              <a:endParaRPr lang="en-US">
                <a:cs typeface="+mn-ea"/>
                <a:sym typeface="+mn-lt"/>
              </a:endParaRPr>
            </a:p>
          </p:txBody>
        </p:sp>
        <p:sp>
          <p:nvSpPr>
            <p:cNvPr id="34" name="Freeform 46"/>
            <p:cNvSpPr/>
            <p:nvPr/>
          </p:nvSpPr>
          <p:spPr bwMode="auto">
            <a:xfrm>
              <a:off x="6925653" y="2612972"/>
              <a:ext cx="94316" cy="97686"/>
            </a:xfrm>
            <a:custGeom>
              <a:avLst/>
              <a:gdLst>
                <a:gd name="T0" fmla="*/ 28 w 28"/>
                <a:gd name="T1" fmla="*/ 22 h 29"/>
                <a:gd name="T2" fmla="*/ 6 w 28"/>
                <a:gd name="T3" fmla="*/ 0 h 29"/>
                <a:gd name="T4" fmla="*/ 0 w 28"/>
                <a:gd name="T5" fmla="*/ 7 h 29"/>
                <a:gd name="T6" fmla="*/ 22 w 28"/>
                <a:gd name="T7" fmla="*/ 29 h 29"/>
                <a:gd name="T8" fmla="*/ 28 w 28"/>
                <a:gd name="T9" fmla="*/ 22 h 29"/>
              </a:gdLst>
              <a:ahLst/>
              <a:cxnLst>
                <a:cxn ang="0">
                  <a:pos x="T0" y="T1"/>
                </a:cxn>
                <a:cxn ang="0">
                  <a:pos x="T2" y="T3"/>
                </a:cxn>
                <a:cxn ang="0">
                  <a:pos x="T4" y="T5"/>
                </a:cxn>
                <a:cxn ang="0">
                  <a:pos x="T6" y="T7"/>
                </a:cxn>
                <a:cxn ang="0">
                  <a:pos x="T8" y="T9"/>
                </a:cxn>
              </a:cxnLst>
              <a:rect l="0" t="0" r="r" b="b"/>
              <a:pathLst>
                <a:path w="28" h="29">
                  <a:moveTo>
                    <a:pt x="28" y="22"/>
                  </a:moveTo>
                  <a:lnTo>
                    <a:pt x="6" y="0"/>
                  </a:lnTo>
                  <a:lnTo>
                    <a:pt x="0" y="7"/>
                  </a:lnTo>
                  <a:lnTo>
                    <a:pt x="22" y="29"/>
                  </a:lnTo>
                  <a:lnTo>
                    <a:pt x="28" y="22"/>
                  </a:lnTo>
                  <a:close/>
                </a:path>
              </a:pathLst>
            </a:custGeom>
            <a:solidFill>
              <a:schemeClr val="bg2">
                <a:lumMod val="9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35" name="Freeform 47"/>
            <p:cNvSpPr/>
            <p:nvPr/>
          </p:nvSpPr>
          <p:spPr bwMode="auto">
            <a:xfrm>
              <a:off x="6999760" y="2687078"/>
              <a:ext cx="97686" cy="97686"/>
            </a:xfrm>
            <a:custGeom>
              <a:avLst/>
              <a:gdLst>
                <a:gd name="T0" fmla="*/ 0 w 29"/>
                <a:gd name="T1" fmla="*/ 7 h 29"/>
                <a:gd name="T2" fmla="*/ 22 w 29"/>
                <a:gd name="T3" fmla="*/ 29 h 29"/>
                <a:gd name="T4" fmla="*/ 29 w 29"/>
                <a:gd name="T5" fmla="*/ 23 h 29"/>
                <a:gd name="T6" fmla="*/ 6 w 29"/>
                <a:gd name="T7" fmla="*/ 0 h 29"/>
                <a:gd name="T8" fmla="*/ 0 w 29"/>
                <a:gd name="T9" fmla="*/ 7 h 29"/>
              </a:gdLst>
              <a:ahLst/>
              <a:cxnLst>
                <a:cxn ang="0">
                  <a:pos x="T0" y="T1"/>
                </a:cxn>
                <a:cxn ang="0">
                  <a:pos x="T2" y="T3"/>
                </a:cxn>
                <a:cxn ang="0">
                  <a:pos x="T4" y="T5"/>
                </a:cxn>
                <a:cxn ang="0">
                  <a:pos x="T6" y="T7"/>
                </a:cxn>
                <a:cxn ang="0">
                  <a:pos x="T8" y="T9"/>
                </a:cxn>
              </a:cxnLst>
              <a:rect l="0" t="0" r="r" b="b"/>
              <a:pathLst>
                <a:path w="29" h="29">
                  <a:moveTo>
                    <a:pt x="0" y="7"/>
                  </a:moveTo>
                  <a:lnTo>
                    <a:pt x="22" y="29"/>
                  </a:lnTo>
                  <a:lnTo>
                    <a:pt x="29" y="23"/>
                  </a:lnTo>
                  <a:lnTo>
                    <a:pt x="6" y="0"/>
                  </a:lnTo>
                  <a:lnTo>
                    <a:pt x="0" y="7"/>
                  </a:lnTo>
                  <a:close/>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US">
                <a:cs typeface="+mn-ea"/>
                <a:sym typeface="+mn-lt"/>
              </a:endParaRPr>
            </a:p>
          </p:txBody>
        </p:sp>
      </p:grpSp>
      <p:grpSp>
        <p:nvGrpSpPr>
          <p:cNvPr id="36" name="Group 65"/>
          <p:cNvGrpSpPr/>
          <p:nvPr/>
        </p:nvGrpSpPr>
        <p:grpSpPr>
          <a:xfrm flipH="1" flipV="1">
            <a:off x="7190665" y="3833205"/>
            <a:ext cx="1232919" cy="759742"/>
            <a:chOff x="3914162" y="1846396"/>
            <a:chExt cx="1385681" cy="853876"/>
          </a:xfrm>
        </p:grpSpPr>
        <p:cxnSp>
          <p:nvCxnSpPr>
            <p:cNvPr id="37" name="Straight Connector 66"/>
            <p:cNvCxnSpPr/>
            <p:nvPr/>
          </p:nvCxnSpPr>
          <p:spPr>
            <a:xfrm>
              <a:off x="4625677" y="2236859"/>
              <a:ext cx="674166" cy="463413"/>
            </a:xfrm>
            <a:prstGeom prst="line">
              <a:avLst/>
            </a:prstGeom>
            <a:ln w="12700">
              <a:solidFill>
                <a:srgbClr val="5DB6C3"/>
              </a:solidFill>
            </a:ln>
          </p:spPr>
          <p:style>
            <a:lnRef idx="1">
              <a:schemeClr val="accent1"/>
            </a:lnRef>
            <a:fillRef idx="0">
              <a:schemeClr val="accent1"/>
            </a:fillRef>
            <a:effectRef idx="0">
              <a:schemeClr val="accent1"/>
            </a:effectRef>
            <a:fontRef idx="minor">
              <a:schemeClr val="tx1"/>
            </a:fontRef>
          </p:style>
        </p:cxnSp>
        <p:grpSp>
          <p:nvGrpSpPr>
            <p:cNvPr id="38" name="Group 2177"/>
            <p:cNvGrpSpPr/>
            <p:nvPr/>
          </p:nvGrpSpPr>
          <p:grpSpPr>
            <a:xfrm flipH="1">
              <a:off x="3914162" y="1846396"/>
              <a:ext cx="716535" cy="783911"/>
              <a:chOff x="33076" y="-1"/>
              <a:chExt cx="3467959" cy="1461015"/>
            </a:xfrm>
          </p:grpSpPr>
          <p:sp>
            <p:nvSpPr>
              <p:cNvPr id="39" name="Shape 2175"/>
              <p:cNvSpPr/>
              <p:nvPr/>
            </p:nvSpPr>
            <p:spPr>
              <a:xfrm flipV="1">
                <a:off x="3488334" y="-1"/>
                <a:ext cx="1" cy="1461015"/>
              </a:xfrm>
              <a:prstGeom prst="line">
                <a:avLst/>
              </a:prstGeom>
              <a:noFill/>
              <a:ln w="12700" cap="flat">
                <a:solidFill>
                  <a:srgbClr val="5DB6C3"/>
                </a:solidFill>
                <a:prstDash val="solid"/>
                <a:miter lim="400000"/>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cs typeface="+mn-ea"/>
                  <a:sym typeface="+mn-lt"/>
                </a:endParaRPr>
              </a:p>
            </p:txBody>
          </p:sp>
          <p:sp>
            <p:nvSpPr>
              <p:cNvPr id="40" name="Shape 2176"/>
              <p:cNvSpPr/>
              <p:nvPr/>
            </p:nvSpPr>
            <p:spPr>
              <a:xfrm flipH="1" flipV="1">
                <a:off x="33076" y="730508"/>
                <a:ext cx="3467959" cy="2"/>
              </a:xfrm>
              <a:prstGeom prst="line">
                <a:avLst/>
              </a:prstGeom>
              <a:noFill/>
              <a:ln w="12700" cap="flat">
                <a:solidFill>
                  <a:srgbClr val="5DB6C3"/>
                </a:solidFill>
                <a:prstDash val="solid"/>
                <a:miter lim="400000"/>
                <a:tailEnd type="none" w="med" len="med"/>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cs typeface="+mn-ea"/>
                  <a:sym typeface="+mn-lt"/>
                </a:endParaRPr>
              </a:p>
            </p:txBody>
          </p:sp>
        </p:grpSp>
      </p:grpSp>
      <p:grpSp>
        <p:nvGrpSpPr>
          <p:cNvPr id="41" name="Group 70"/>
          <p:cNvGrpSpPr/>
          <p:nvPr/>
        </p:nvGrpSpPr>
        <p:grpSpPr>
          <a:xfrm flipV="1">
            <a:off x="2940075" y="2689803"/>
            <a:ext cx="1561828" cy="965381"/>
            <a:chOff x="3914162" y="1846396"/>
            <a:chExt cx="1755343" cy="1084995"/>
          </a:xfrm>
        </p:grpSpPr>
        <p:cxnSp>
          <p:nvCxnSpPr>
            <p:cNvPr id="42" name="Straight Connector 71"/>
            <p:cNvCxnSpPr/>
            <p:nvPr/>
          </p:nvCxnSpPr>
          <p:spPr>
            <a:xfrm>
              <a:off x="4625677" y="2236858"/>
              <a:ext cx="1043828" cy="694533"/>
            </a:xfrm>
            <a:prstGeom prst="line">
              <a:avLst/>
            </a:prstGeom>
            <a:ln w="12700">
              <a:solidFill>
                <a:srgbClr val="83CFD9"/>
              </a:solidFill>
            </a:ln>
          </p:spPr>
          <p:style>
            <a:lnRef idx="1">
              <a:schemeClr val="accent1"/>
            </a:lnRef>
            <a:fillRef idx="0">
              <a:schemeClr val="accent1"/>
            </a:fillRef>
            <a:effectRef idx="0">
              <a:schemeClr val="accent1"/>
            </a:effectRef>
            <a:fontRef idx="minor">
              <a:schemeClr val="tx1"/>
            </a:fontRef>
          </p:style>
        </p:cxnSp>
        <p:grpSp>
          <p:nvGrpSpPr>
            <p:cNvPr id="43" name="Group 2177"/>
            <p:cNvGrpSpPr/>
            <p:nvPr/>
          </p:nvGrpSpPr>
          <p:grpSpPr>
            <a:xfrm flipH="1">
              <a:off x="3914162" y="1846396"/>
              <a:ext cx="716535" cy="783911"/>
              <a:chOff x="33076" y="-1"/>
              <a:chExt cx="3467959" cy="1461015"/>
            </a:xfrm>
          </p:grpSpPr>
          <p:sp>
            <p:nvSpPr>
              <p:cNvPr id="44" name="Shape 2175"/>
              <p:cNvSpPr/>
              <p:nvPr/>
            </p:nvSpPr>
            <p:spPr>
              <a:xfrm flipV="1">
                <a:off x="3488334" y="-1"/>
                <a:ext cx="1" cy="1461015"/>
              </a:xfrm>
              <a:prstGeom prst="line">
                <a:avLst/>
              </a:prstGeom>
              <a:noFill/>
              <a:ln w="12700" cap="flat">
                <a:solidFill>
                  <a:srgbClr val="83CFD9"/>
                </a:solidFill>
                <a:prstDash val="solid"/>
                <a:miter lim="400000"/>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cs typeface="+mn-ea"/>
                  <a:sym typeface="+mn-lt"/>
                </a:endParaRPr>
              </a:p>
            </p:txBody>
          </p:sp>
          <p:sp>
            <p:nvSpPr>
              <p:cNvPr id="45" name="Shape 2176"/>
              <p:cNvSpPr/>
              <p:nvPr/>
            </p:nvSpPr>
            <p:spPr>
              <a:xfrm flipH="1" flipV="1">
                <a:off x="33076" y="730508"/>
                <a:ext cx="3467959" cy="2"/>
              </a:xfrm>
              <a:prstGeom prst="line">
                <a:avLst/>
              </a:prstGeom>
              <a:noFill/>
              <a:ln w="12700" cap="flat">
                <a:solidFill>
                  <a:srgbClr val="83CFD9"/>
                </a:solidFill>
                <a:prstDash val="solid"/>
                <a:miter lim="400000"/>
                <a:tailEnd type="none" w="med" len="med"/>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cs typeface="+mn-ea"/>
                  <a:sym typeface="+mn-lt"/>
                </a:endParaRPr>
              </a:p>
            </p:txBody>
          </p:sp>
        </p:grpSp>
      </p:grpSp>
      <p:sp>
        <p:nvSpPr>
          <p:cNvPr id="46" name="Rounded Rectangle 76"/>
          <p:cNvSpPr/>
          <p:nvPr/>
        </p:nvSpPr>
        <p:spPr>
          <a:xfrm>
            <a:off x="8686800" y="3861847"/>
            <a:ext cx="1252395" cy="243946"/>
          </a:xfrm>
          <a:prstGeom prst="roundRect">
            <a:avLst/>
          </a:pr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47" name="Rounded Rectangle 80"/>
          <p:cNvSpPr/>
          <p:nvPr/>
        </p:nvSpPr>
        <p:spPr>
          <a:xfrm>
            <a:off x="1424570" y="2944958"/>
            <a:ext cx="1252395" cy="243946"/>
          </a:xfrm>
          <a:prstGeom prst="roundRect">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grpSp>
        <p:nvGrpSpPr>
          <p:cNvPr id="48" name="Group 83"/>
          <p:cNvGrpSpPr/>
          <p:nvPr/>
        </p:nvGrpSpPr>
        <p:grpSpPr>
          <a:xfrm flipV="1">
            <a:off x="3777176" y="3890405"/>
            <a:ext cx="1232919" cy="759742"/>
            <a:chOff x="3914162" y="1846396"/>
            <a:chExt cx="1385681" cy="853876"/>
          </a:xfrm>
        </p:grpSpPr>
        <p:cxnSp>
          <p:nvCxnSpPr>
            <p:cNvPr id="49" name="Straight Connector 84"/>
            <p:cNvCxnSpPr/>
            <p:nvPr/>
          </p:nvCxnSpPr>
          <p:spPr>
            <a:xfrm>
              <a:off x="4625677" y="2236859"/>
              <a:ext cx="674166" cy="463413"/>
            </a:xfrm>
            <a:prstGeom prst="line">
              <a:avLst/>
            </a:prstGeom>
            <a:ln w="12700">
              <a:solidFill>
                <a:srgbClr val="5DB6C3"/>
              </a:solidFill>
            </a:ln>
          </p:spPr>
          <p:style>
            <a:lnRef idx="1">
              <a:schemeClr val="accent1"/>
            </a:lnRef>
            <a:fillRef idx="0">
              <a:schemeClr val="accent1"/>
            </a:fillRef>
            <a:effectRef idx="0">
              <a:schemeClr val="accent1"/>
            </a:effectRef>
            <a:fontRef idx="minor">
              <a:schemeClr val="tx1"/>
            </a:fontRef>
          </p:style>
        </p:cxnSp>
        <p:grpSp>
          <p:nvGrpSpPr>
            <p:cNvPr id="50" name="Group 2177"/>
            <p:cNvGrpSpPr/>
            <p:nvPr/>
          </p:nvGrpSpPr>
          <p:grpSpPr>
            <a:xfrm flipH="1">
              <a:off x="3914162" y="1846396"/>
              <a:ext cx="716535" cy="783911"/>
              <a:chOff x="33076" y="-1"/>
              <a:chExt cx="3467959" cy="1461015"/>
            </a:xfrm>
          </p:grpSpPr>
          <p:sp>
            <p:nvSpPr>
              <p:cNvPr id="51" name="Shape 2175"/>
              <p:cNvSpPr/>
              <p:nvPr/>
            </p:nvSpPr>
            <p:spPr>
              <a:xfrm flipV="1">
                <a:off x="3488334" y="-1"/>
                <a:ext cx="1" cy="1461015"/>
              </a:xfrm>
              <a:prstGeom prst="line">
                <a:avLst/>
              </a:prstGeom>
              <a:noFill/>
              <a:ln w="12700" cap="flat">
                <a:solidFill>
                  <a:srgbClr val="5DB6C3"/>
                </a:solidFill>
                <a:prstDash val="solid"/>
                <a:miter lim="400000"/>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cs typeface="+mn-ea"/>
                  <a:sym typeface="+mn-lt"/>
                </a:endParaRPr>
              </a:p>
            </p:txBody>
          </p:sp>
          <p:sp>
            <p:nvSpPr>
              <p:cNvPr id="52" name="Shape 2176"/>
              <p:cNvSpPr/>
              <p:nvPr/>
            </p:nvSpPr>
            <p:spPr>
              <a:xfrm flipH="1" flipV="1">
                <a:off x="33076" y="730508"/>
                <a:ext cx="3467959" cy="2"/>
              </a:xfrm>
              <a:prstGeom prst="line">
                <a:avLst/>
              </a:prstGeom>
              <a:noFill/>
              <a:ln w="12700" cap="flat">
                <a:solidFill>
                  <a:srgbClr val="5DB6C3"/>
                </a:solidFill>
                <a:prstDash val="solid"/>
                <a:miter lim="400000"/>
                <a:tailEnd type="none" w="med" len="med"/>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cs typeface="+mn-ea"/>
                  <a:sym typeface="+mn-lt"/>
                </a:endParaRPr>
              </a:p>
            </p:txBody>
          </p:sp>
        </p:grpSp>
      </p:grpSp>
      <p:sp>
        <p:nvSpPr>
          <p:cNvPr id="53" name="Rounded Rectangle 89"/>
          <p:cNvSpPr/>
          <p:nvPr/>
        </p:nvSpPr>
        <p:spPr>
          <a:xfrm flipH="1">
            <a:off x="2261566" y="3907786"/>
            <a:ext cx="1252395" cy="243946"/>
          </a:xfrm>
          <a:prstGeom prst="roundRect">
            <a:avLst/>
          </a:prstGeom>
          <a:solidFill>
            <a:srgbClr val="5DB6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grpSp>
        <p:nvGrpSpPr>
          <p:cNvPr id="54" name="Group 93"/>
          <p:cNvGrpSpPr/>
          <p:nvPr/>
        </p:nvGrpSpPr>
        <p:grpSpPr>
          <a:xfrm flipH="1" flipV="1">
            <a:off x="7672137" y="2678440"/>
            <a:ext cx="1561828" cy="965381"/>
            <a:chOff x="3914162" y="1846396"/>
            <a:chExt cx="1755343" cy="1084995"/>
          </a:xfrm>
        </p:grpSpPr>
        <p:cxnSp>
          <p:nvCxnSpPr>
            <p:cNvPr id="55" name="Straight Connector 94"/>
            <p:cNvCxnSpPr/>
            <p:nvPr/>
          </p:nvCxnSpPr>
          <p:spPr>
            <a:xfrm>
              <a:off x="4625677" y="2236858"/>
              <a:ext cx="1043828" cy="694533"/>
            </a:xfrm>
            <a:prstGeom prst="line">
              <a:avLst/>
            </a:prstGeom>
            <a:ln w="12700">
              <a:solidFill>
                <a:srgbClr val="83CFD9"/>
              </a:solidFill>
            </a:ln>
          </p:spPr>
          <p:style>
            <a:lnRef idx="1">
              <a:schemeClr val="accent1"/>
            </a:lnRef>
            <a:fillRef idx="0">
              <a:schemeClr val="accent1"/>
            </a:fillRef>
            <a:effectRef idx="0">
              <a:schemeClr val="accent1"/>
            </a:effectRef>
            <a:fontRef idx="minor">
              <a:schemeClr val="tx1"/>
            </a:fontRef>
          </p:style>
        </p:cxnSp>
        <p:grpSp>
          <p:nvGrpSpPr>
            <p:cNvPr id="56" name="Group 2177"/>
            <p:cNvGrpSpPr/>
            <p:nvPr/>
          </p:nvGrpSpPr>
          <p:grpSpPr>
            <a:xfrm flipH="1">
              <a:off x="3914162" y="1846396"/>
              <a:ext cx="716535" cy="783911"/>
              <a:chOff x="33076" y="-1"/>
              <a:chExt cx="3467959" cy="1461015"/>
            </a:xfrm>
          </p:grpSpPr>
          <p:sp>
            <p:nvSpPr>
              <p:cNvPr id="57" name="Shape 2175"/>
              <p:cNvSpPr/>
              <p:nvPr/>
            </p:nvSpPr>
            <p:spPr>
              <a:xfrm flipV="1">
                <a:off x="3488334" y="-1"/>
                <a:ext cx="1" cy="1461015"/>
              </a:xfrm>
              <a:prstGeom prst="line">
                <a:avLst/>
              </a:prstGeom>
              <a:noFill/>
              <a:ln w="12700" cap="flat">
                <a:solidFill>
                  <a:srgbClr val="83CFD9"/>
                </a:solidFill>
                <a:prstDash val="solid"/>
                <a:miter lim="400000"/>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cs typeface="+mn-ea"/>
                  <a:sym typeface="+mn-lt"/>
                </a:endParaRPr>
              </a:p>
            </p:txBody>
          </p:sp>
          <p:sp>
            <p:nvSpPr>
              <p:cNvPr id="58" name="Shape 2176"/>
              <p:cNvSpPr/>
              <p:nvPr/>
            </p:nvSpPr>
            <p:spPr>
              <a:xfrm flipH="1" flipV="1">
                <a:off x="33076" y="730508"/>
                <a:ext cx="3467959" cy="2"/>
              </a:xfrm>
              <a:prstGeom prst="line">
                <a:avLst/>
              </a:prstGeom>
              <a:noFill/>
              <a:ln w="12700" cap="flat">
                <a:solidFill>
                  <a:srgbClr val="83CFD9"/>
                </a:solidFill>
                <a:prstDash val="solid"/>
                <a:miter lim="400000"/>
                <a:tailEnd type="none" w="med" len="med"/>
              </a:ln>
              <a:effectLst/>
            </p:spPr>
            <p:txBody>
              <a:bodyPr wrap="square" lIns="50800" tIns="50800" rIns="50800" bIns="50800" numCol="1" anchor="ctr">
                <a:noAutofit/>
              </a:bodyPr>
              <a:lstStyle/>
              <a:p>
                <a:pPr lvl="0">
                  <a:defRPr sz="3200">
                    <a:solidFill>
                      <a:srgbClr val="000000"/>
                    </a:solidFill>
                    <a:latin typeface="Helvetica Light"/>
                    <a:ea typeface="Helvetica Light"/>
                    <a:cs typeface="Helvetica Light"/>
                    <a:sym typeface="Helvetica Light"/>
                  </a:defRPr>
                </a:pPr>
                <a:endParaRPr>
                  <a:cs typeface="+mn-ea"/>
                  <a:sym typeface="+mn-lt"/>
                </a:endParaRPr>
              </a:p>
            </p:txBody>
          </p:sp>
        </p:grpSp>
      </p:grpSp>
      <p:sp>
        <p:nvSpPr>
          <p:cNvPr id="59" name="Rounded Rectangle 99"/>
          <p:cNvSpPr/>
          <p:nvPr/>
        </p:nvSpPr>
        <p:spPr>
          <a:xfrm flipH="1">
            <a:off x="9476121" y="2909586"/>
            <a:ext cx="1252395" cy="243946"/>
          </a:xfrm>
          <a:prstGeom prst="roundRect">
            <a:avLst/>
          </a:prstGeom>
          <a:solidFill>
            <a:srgbClr val="83CF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64" name="TextBox 19"/>
          <p:cNvSpPr txBox="1"/>
          <p:nvPr/>
        </p:nvSpPr>
        <p:spPr>
          <a:xfrm>
            <a:off x="875310" y="3230535"/>
            <a:ext cx="1801655" cy="495136"/>
          </a:xfrm>
          <a:prstGeom prst="rect">
            <a:avLst/>
          </a:prstGeom>
          <a:noFill/>
        </p:spPr>
        <p:txBody>
          <a:bodyPr wrap="square" lIns="0" tIns="0" rIns="0" bIns="0" rtlCol="0">
            <a:spAutoFit/>
          </a:bodyPr>
          <a:lstStyle/>
          <a:p>
            <a:pPr algn="r">
              <a:lnSpc>
                <a:spcPct val="120000"/>
              </a:lnSpc>
              <a:spcBef>
                <a:spcPct val="20000"/>
              </a:spcBef>
              <a:buNone/>
            </a:pPr>
            <a:r>
              <a:rPr lang="zh-CN" altLang="en-US" sz="1400" dirty="0">
                <a:solidFill>
                  <a:schemeClr val="tx1">
                    <a:lumMod val="75000"/>
                    <a:lumOff val="25000"/>
                  </a:schemeClr>
                </a:solidFill>
                <a:latin typeface="微软雅黑" pitchFamily="34" charset="-122"/>
                <a:ea typeface="微软雅黑" pitchFamily="34" charset="-122"/>
                <a:sym typeface="+mn-lt"/>
              </a:rPr>
              <a:t>搭建一个统一的数据通信框架，提供扩展接口</a:t>
            </a:r>
            <a:endParaRPr lang="en-US" altLang="zh-CN" sz="1400" dirty="0">
              <a:solidFill>
                <a:schemeClr val="tx1">
                  <a:lumMod val="75000"/>
                  <a:lumOff val="25000"/>
                </a:schemeClr>
              </a:solidFill>
              <a:latin typeface="微软雅黑" pitchFamily="34" charset="-122"/>
              <a:ea typeface="微软雅黑" pitchFamily="34" charset="-122"/>
              <a:sym typeface="+mn-lt"/>
            </a:endParaRPr>
          </a:p>
        </p:txBody>
      </p:sp>
      <p:sp>
        <p:nvSpPr>
          <p:cNvPr id="65" name="TextBox 20"/>
          <p:cNvSpPr txBox="1"/>
          <p:nvPr/>
        </p:nvSpPr>
        <p:spPr>
          <a:xfrm>
            <a:off x="1463485" y="2906403"/>
            <a:ext cx="1174565" cy="338554"/>
          </a:xfrm>
          <a:prstGeom prst="rect">
            <a:avLst/>
          </a:prstGeom>
          <a:noFill/>
        </p:spPr>
        <p:txBody>
          <a:bodyPr wrap="square" rtlCol="0" anchor="ctr">
            <a:spAutoFit/>
          </a:bodyPr>
          <a:lstStyle/>
          <a:p>
            <a:pPr algn="ctr"/>
            <a:r>
              <a:rPr lang="zh-CN" altLang="en-US" sz="1600" dirty="0">
                <a:solidFill>
                  <a:schemeClr val="bg1"/>
                </a:solidFill>
                <a:cs typeface="+mn-ea"/>
                <a:sym typeface="+mn-lt"/>
              </a:rPr>
              <a:t>通信引擎</a:t>
            </a:r>
            <a:endParaRPr lang="en-GB" sz="1600" dirty="0">
              <a:solidFill>
                <a:schemeClr val="bg1"/>
              </a:solidFill>
              <a:cs typeface="+mn-ea"/>
              <a:sym typeface="+mn-lt"/>
            </a:endParaRPr>
          </a:p>
        </p:txBody>
      </p:sp>
      <p:sp>
        <p:nvSpPr>
          <p:cNvPr id="66" name="TextBox 19"/>
          <p:cNvSpPr txBox="1"/>
          <p:nvPr/>
        </p:nvSpPr>
        <p:spPr>
          <a:xfrm>
            <a:off x="1688767" y="4194195"/>
            <a:ext cx="1801655" cy="753668"/>
          </a:xfrm>
          <a:prstGeom prst="rect">
            <a:avLst/>
          </a:prstGeom>
          <a:noFill/>
        </p:spPr>
        <p:txBody>
          <a:bodyPr wrap="square" lIns="0" tIns="0" rIns="0" bIns="0" rtlCol="0">
            <a:spAutoFit/>
          </a:bodyPr>
          <a:lstStyle/>
          <a:p>
            <a:pPr algn="r">
              <a:lnSpc>
                <a:spcPct val="120000"/>
              </a:lnSpc>
              <a:spcBef>
                <a:spcPct val="20000"/>
              </a:spcBef>
            </a:pPr>
            <a:r>
              <a:rPr lang="zh-CN" altLang="en-US" sz="1400" dirty="0">
                <a:solidFill>
                  <a:schemeClr val="tx1">
                    <a:lumMod val="75000"/>
                    <a:lumOff val="25000"/>
                  </a:schemeClr>
                </a:solidFill>
                <a:latin typeface="微软雅黑" pitchFamily="34" charset="-122"/>
                <a:ea typeface="微软雅黑" pitchFamily="34" charset="-122"/>
                <a:sym typeface="+mn-lt"/>
              </a:rPr>
              <a:t>系统的核心，实现用户指令的下达，以及用户行为数据采集</a:t>
            </a:r>
            <a:endParaRPr lang="en-US" altLang="zh-CN" sz="1400" dirty="0">
              <a:solidFill>
                <a:schemeClr val="tx1">
                  <a:lumMod val="75000"/>
                  <a:lumOff val="25000"/>
                </a:schemeClr>
              </a:solidFill>
              <a:latin typeface="微软雅黑" pitchFamily="34" charset="-122"/>
              <a:ea typeface="微软雅黑" pitchFamily="34" charset="-122"/>
              <a:sym typeface="+mn-lt"/>
            </a:endParaRPr>
          </a:p>
        </p:txBody>
      </p:sp>
      <p:sp>
        <p:nvSpPr>
          <p:cNvPr id="67" name="TextBox 20"/>
          <p:cNvSpPr txBox="1"/>
          <p:nvPr/>
        </p:nvSpPr>
        <p:spPr>
          <a:xfrm>
            <a:off x="2276943" y="3870064"/>
            <a:ext cx="1174565" cy="338554"/>
          </a:xfrm>
          <a:prstGeom prst="rect">
            <a:avLst/>
          </a:prstGeom>
          <a:noFill/>
        </p:spPr>
        <p:txBody>
          <a:bodyPr wrap="square" rtlCol="0" anchor="ctr">
            <a:spAutoFit/>
          </a:bodyPr>
          <a:lstStyle/>
          <a:p>
            <a:pPr algn="ctr"/>
            <a:r>
              <a:rPr lang="zh-CN" altLang="en-US" sz="1600" dirty="0">
                <a:solidFill>
                  <a:schemeClr val="bg1"/>
                </a:solidFill>
                <a:cs typeface="+mn-ea"/>
                <a:sym typeface="+mn-lt"/>
              </a:rPr>
              <a:t>智能管家</a:t>
            </a:r>
            <a:endParaRPr lang="en-GB" sz="1600" dirty="0">
              <a:solidFill>
                <a:schemeClr val="bg1"/>
              </a:solidFill>
              <a:cs typeface="+mn-ea"/>
              <a:sym typeface="+mn-lt"/>
            </a:endParaRPr>
          </a:p>
        </p:txBody>
      </p:sp>
      <p:sp>
        <p:nvSpPr>
          <p:cNvPr id="70" name="TextBox 19"/>
          <p:cNvSpPr txBox="1"/>
          <p:nvPr/>
        </p:nvSpPr>
        <p:spPr>
          <a:xfrm>
            <a:off x="8725715" y="4138675"/>
            <a:ext cx="1801655" cy="1012200"/>
          </a:xfrm>
          <a:prstGeom prst="rect">
            <a:avLst/>
          </a:prstGeom>
          <a:noFill/>
        </p:spPr>
        <p:txBody>
          <a:bodyPr wrap="square" lIns="0" tIns="0" rIns="0" bIns="0" rtlCol="0">
            <a:spAutoFit/>
          </a:bodyPr>
          <a:lstStyle/>
          <a:p>
            <a:pPr>
              <a:lnSpc>
                <a:spcPct val="120000"/>
              </a:lnSpc>
              <a:spcBef>
                <a:spcPct val="20000"/>
              </a:spcBef>
            </a:pPr>
            <a:r>
              <a:rPr lang="zh-CN" altLang="en-US" sz="1400" dirty="0">
                <a:solidFill>
                  <a:schemeClr val="tx1">
                    <a:lumMod val="75000"/>
                    <a:lumOff val="25000"/>
                  </a:schemeClr>
                </a:solidFill>
                <a:latin typeface="微软雅黑" pitchFamily="34" charset="-122"/>
                <a:ea typeface="微软雅黑" pitchFamily="34" charset="-122"/>
                <a:sym typeface="+mn-lt"/>
              </a:rPr>
              <a:t>通过一系列的传感器，采集房间的环境数据，以及定位用户和家居位置</a:t>
            </a:r>
            <a:endParaRPr lang="en-US" altLang="zh-CN" sz="1400" dirty="0">
              <a:solidFill>
                <a:schemeClr val="tx1">
                  <a:lumMod val="75000"/>
                  <a:lumOff val="25000"/>
                </a:schemeClr>
              </a:solidFill>
              <a:latin typeface="微软雅黑" pitchFamily="34" charset="-122"/>
              <a:ea typeface="微软雅黑" pitchFamily="34" charset="-122"/>
              <a:sym typeface="+mn-lt"/>
            </a:endParaRPr>
          </a:p>
        </p:txBody>
      </p:sp>
      <p:sp>
        <p:nvSpPr>
          <p:cNvPr id="71" name="TextBox 20"/>
          <p:cNvSpPr txBox="1"/>
          <p:nvPr/>
        </p:nvSpPr>
        <p:spPr>
          <a:xfrm>
            <a:off x="8725715" y="3814544"/>
            <a:ext cx="1174565" cy="338554"/>
          </a:xfrm>
          <a:prstGeom prst="rect">
            <a:avLst/>
          </a:prstGeom>
          <a:noFill/>
        </p:spPr>
        <p:txBody>
          <a:bodyPr wrap="square" rtlCol="0" anchor="ctr">
            <a:spAutoFit/>
          </a:bodyPr>
          <a:lstStyle/>
          <a:p>
            <a:pPr algn="ctr"/>
            <a:r>
              <a:rPr lang="zh-CN" altLang="en-US" sz="1600" dirty="0">
                <a:solidFill>
                  <a:schemeClr val="bg1"/>
                </a:solidFill>
                <a:cs typeface="+mn-ea"/>
                <a:sym typeface="+mn-lt"/>
              </a:rPr>
              <a:t>智能感应</a:t>
            </a:r>
            <a:endParaRPr lang="en-GB" sz="1600" dirty="0">
              <a:solidFill>
                <a:schemeClr val="bg1"/>
              </a:solidFill>
              <a:cs typeface="+mn-ea"/>
              <a:sym typeface="+mn-lt"/>
            </a:endParaRPr>
          </a:p>
        </p:txBody>
      </p:sp>
      <p:sp>
        <p:nvSpPr>
          <p:cNvPr id="72" name="TextBox 19"/>
          <p:cNvSpPr txBox="1"/>
          <p:nvPr/>
        </p:nvSpPr>
        <p:spPr>
          <a:xfrm>
            <a:off x="9515036" y="3186414"/>
            <a:ext cx="2139081" cy="495136"/>
          </a:xfrm>
          <a:prstGeom prst="rect">
            <a:avLst/>
          </a:prstGeom>
          <a:noFill/>
        </p:spPr>
        <p:txBody>
          <a:bodyPr wrap="square" lIns="0" tIns="0" rIns="0" bIns="0" rtlCol="0">
            <a:spAutoFit/>
          </a:bodyPr>
          <a:lstStyle/>
          <a:p>
            <a:pPr>
              <a:lnSpc>
                <a:spcPct val="120000"/>
              </a:lnSpc>
              <a:spcBef>
                <a:spcPct val="20000"/>
              </a:spcBef>
            </a:pPr>
            <a:r>
              <a:rPr lang="zh-CN" altLang="en-US" sz="1400" dirty="0">
                <a:solidFill>
                  <a:schemeClr val="tx1">
                    <a:lumMod val="75000"/>
                    <a:lumOff val="25000"/>
                  </a:schemeClr>
                </a:solidFill>
                <a:latin typeface="微软雅黑" pitchFamily="34" charset="-122"/>
                <a:ea typeface="微软雅黑" pitchFamily="34" charset="-122"/>
                <a:sym typeface="+mn-lt"/>
              </a:rPr>
              <a:t>通过神经网络学习用户的行为习惯，或者使用决策树</a:t>
            </a:r>
            <a:endParaRPr lang="en-US" altLang="zh-CN" sz="1400" dirty="0">
              <a:solidFill>
                <a:schemeClr val="tx1">
                  <a:lumMod val="75000"/>
                  <a:lumOff val="25000"/>
                </a:schemeClr>
              </a:solidFill>
              <a:latin typeface="微软雅黑" pitchFamily="34" charset="-122"/>
              <a:ea typeface="微软雅黑" pitchFamily="34" charset="-122"/>
              <a:sym typeface="+mn-lt"/>
            </a:endParaRPr>
          </a:p>
        </p:txBody>
      </p:sp>
      <p:sp>
        <p:nvSpPr>
          <p:cNvPr id="73" name="TextBox 20"/>
          <p:cNvSpPr txBox="1"/>
          <p:nvPr/>
        </p:nvSpPr>
        <p:spPr>
          <a:xfrm>
            <a:off x="9515036" y="2862283"/>
            <a:ext cx="1174565" cy="338554"/>
          </a:xfrm>
          <a:prstGeom prst="rect">
            <a:avLst/>
          </a:prstGeom>
          <a:noFill/>
        </p:spPr>
        <p:txBody>
          <a:bodyPr wrap="square" rtlCol="0" anchor="ctr">
            <a:spAutoFit/>
          </a:bodyPr>
          <a:lstStyle/>
          <a:p>
            <a:pPr algn="ctr"/>
            <a:r>
              <a:rPr lang="zh-CN" altLang="en-US" sz="1600" dirty="0">
                <a:solidFill>
                  <a:schemeClr val="bg1"/>
                </a:solidFill>
                <a:cs typeface="+mn-ea"/>
                <a:sym typeface="+mn-lt"/>
              </a:rPr>
              <a:t>智能决策</a:t>
            </a:r>
            <a:endParaRPr lang="en-GB" sz="1600" dirty="0">
              <a:solidFill>
                <a:schemeClr val="bg1"/>
              </a:solidFill>
              <a:cs typeface="+mn-ea"/>
              <a:sym typeface="+mn-lt"/>
            </a:endParaRPr>
          </a:p>
        </p:txBody>
      </p:sp>
      <p:sp>
        <p:nvSpPr>
          <p:cNvPr id="75" name="矩形 74"/>
          <p:cNvSpPr/>
          <p:nvPr/>
        </p:nvSpPr>
        <p:spPr>
          <a:xfrm>
            <a:off x="5336493" y="229058"/>
            <a:ext cx="1569660" cy="461665"/>
          </a:xfrm>
          <a:prstGeom prst="rect">
            <a:avLst/>
          </a:prstGeom>
        </p:spPr>
        <p:txBody>
          <a:bodyPr wrap="none">
            <a:spAutoFit/>
          </a:bodyPr>
          <a:lstStyle/>
          <a:p>
            <a:pPr algn="ctr"/>
            <a:r>
              <a:rPr lang="zh-CN" altLang="en-US" sz="2400" b="1" spc="300" dirty="0">
                <a:solidFill>
                  <a:srgbClr val="61B5C0"/>
                </a:solidFill>
                <a:latin typeface="微软雅黑" pitchFamily="34" charset="-122"/>
                <a:ea typeface="微软雅黑" pitchFamily="34" charset="-122"/>
              </a:rPr>
              <a:t>设计任务</a:t>
            </a:r>
          </a:p>
        </p:txBody>
      </p:sp>
      <p:sp>
        <p:nvSpPr>
          <p:cNvPr id="3" name="文本框 2">
            <a:extLst>
              <a:ext uri="{FF2B5EF4-FFF2-40B4-BE49-F238E27FC236}">
                <a16:creationId xmlns:a16="http://schemas.microsoft.com/office/drawing/2014/main" id="{5CF1D90C-2CF2-A154-47E0-77C12B3AC256}"/>
              </a:ext>
            </a:extLst>
          </p:cNvPr>
          <p:cNvSpPr txBox="1"/>
          <p:nvPr/>
        </p:nvSpPr>
        <p:spPr>
          <a:xfrm>
            <a:off x="3042163" y="763799"/>
            <a:ext cx="6174556" cy="369332"/>
          </a:xfrm>
          <a:prstGeom prst="rect">
            <a:avLst/>
          </a:prstGeom>
          <a:noFill/>
        </p:spPr>
        <p:txBody>
          <a:bodyPr wrap="square">
            <a:spAutoFit/>
          </a:bodyPr>
          <a:lstStyle/>
          <a:p>
            <a:pPr algn="ctr"/>
            <a:r>
              <a:rPr lang="zh-CN" altLang="en-US" sz="1800" b="1" spc="300" dirty="0">
                <a:solidFill>
                  <a:srgbClr val="61B5C0"/>
                </a:solidFill>
                <a:latin typeface="微软雅黑" pitchFamily="34" charset="-122"/>
                <a:ea typeface="微软雅黑" pitchFamily="34" charset="-122"/>
              </a:rPr>
              <a:t>扩展功能</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651" t="3819" r="2203" b="1245"/>
          <a:stretch>
            <a:fillRect/>
          </a:stretch>
        </p:blipFill>
        <p:spPr>
          <a:xfrm>
            <a:off x="3674" y="4968"/>
            <a:ext cx="12192000" cy="6858000"/>
          </a:xfrm>
          <a:prstGeom prst="rect">
            <a:avLst/>
          </a:prstGeom>
        </p:spPr>
      </p:pic>
      <p:pic>
        <p:nvPicPr>
          <p:cNvPr id="109" name="图片 108"/>
          <p:cNvPicPr>
            <a:picLocks noChangeAspect="1"/>
          </p:cNvPicPr>
          <p:nvPr/>
        </p:nvPicPr>
        <p:blipFill>
          <a:blip r:embed="rId3"/>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75" name="矩形 74"/>
          <p:cNvSpPr/>
          <p:nvPr/>
        </p:nvSpPr>
        <p:spPr>
          <a:xfrm>
            <a:off x="5311172" y="219906"/>
            <a:ext cx="1569660" cy="461665"/>
          </a:xfrm>
          <a:prstGeom prst="rect">
            <a:avLst/>
          </a:prstGeom>
        </p:spPr>
        <p:txBody>
          <a:bodyPr wrap="none">
            <a:spAutoFit/>
          </a:bodyPr>
          <a:lstStyle/>
          <a:p>
            <a:pPr algn="ctr"/>
            <a:r>
              <a:rPr lang="zh-CN" altLang="en-US" sz="2400" b="1" spc="300" dirty="0">
                <a:solidFill>
                  <a:srgbClr val="61B5C0"/>
                </a:solidFill>
                <a:latin typeface="微软雅黑" pitchFamily="34" charset="-122"/>
                <a:ea typeface="微软雅黑" pitchFamily="34" charset="-122"/>
              </a:rPr>
              <a:t>总体方案</a:t>
            </a:r>
          </a:p>
        </p:txBody>
      </p:sp>
      <p:sp>
        <p:nvSpPr>
          <p:cNvPr id="43" name="Shape 1703"/>
          <p:cNvSpPr/>
          <p:nvPr/>
        </p:nvSpPr>
        <p:spPr>
          <a:xfrm flipH="1">
            <a:off x="6063012" y="4215227"/>
            <a:ext cx="66429" cy="830115"/>
          </a:xfrm>
          <a:custGeom>
            <a:avLst/>
            <a:gdLst/>
            <a:ahLst/>
            <a:cxnLst>
              <a:cxn ang="0">
                <a:pos x="wd2" y="hd2"/>
              </a:cxn>
              <a:cxn ang="5400000">
                <a:pos x="wd2" y="hd2"/>
              </a:cxn>
              <a:cxn ang="10800000">
                <a:pos x="wd2" y="hd2"/>
              </a:cxn>
              <a:cxn ang="16200000">
                <a:pos x="wd2" y="hd2"/>
              </a:cxn>
            </a:cxnLst>
            <a:rect l="0" t="0" r="r" b="b"/>
            <a:pathLst>
              <a:path w="21600" h="21600" extrusionOk="0">
                <a:moveTo>
                  <a:pt x="10792" y="537"/>
                </a:moveTo>
                <a:cubicBezTo>
                  <a:pt x="4870" y="537"/>
                  <a:pt x="0" y="499"/>
                  <a:pt x="0" y="452"/>
                </a:cubicBezTo>
                <a:lnTo>
                  <a:pt x="0" y="84"/>
                </a:lnTo>
                <a:cubicBezTo>
                  <a:pt x="0" y="38"/>
                  <a:pt x="4870" y="0"/>
                  <a:pt x="10792" y="0"/>
                </a:cubicBezTo>
                <a:cubicBezTo>
                  <a:pt x="16730" y="0"/>
                  <a:pt x="21600" y="38"/>
                  <a:pt x="21600" y="84"/>
                </a:cubicBezTo>
                <a:lnTo>
                  <a:pt x="21600" y="452"/>
                </a:lnTo>
                <a:cubicBezTo>
                  <a:pt x="21600" y="499"/>
                  <a:pt x="16730" y="537"/>
                  <a:pt x="10792" y="537"/>
                </a:cubicBezTo>
                <a:close/>
                <a:moveTo>
                  <a:pt x="10792" y="1274"/>
                </a:moveTo>
                <a:cubicBezTo>
                  <a:pt x="4870" y="1274"/>
                  <a:pt x="0" y="1237"/>
                  <a:pt x="0" y="1191"/>
                </a:cubicBezTo>
                <a:lnTo>
                  <a:pt x="0" y="822"/>
                </a:lnTo>
                <a:cubicBezTo>
                  <a:pt x="0" y="776"/>
                  <a:pt x="4870" y="738"/>
                  <a:pt x="10792" y="738"/>
                </a:cubicBezTo>
                <a:cubicBezTo>
                  <a:pt x="16730" y="738"/>
                  <a:pt x="21600" y="776"/>
                  <a:pt x="21600" y="822"/>
                </a:cubicBezTo>
                <a:lnTo>
                  <a:pt x="21600" y="1191"/>
                </a:lnTo>
                <a:cubicBezTo>
                  <a:pt x="21600" y="1237"/>
                  <a:pt x="16730" y="1274"/>
                  <a:pt x="10792" y="1274"/>
                </a:cubicBezTo>
                <a:close/>
                <a:moveTo>
                  <a:pt x="10792" y="2013"/>
                </a:moveTo>
                <a:cubicBezTo>
                  <a:pt x="4870" y="2013"/>
                  <a:pt x="0" y="1975"/>
                  <a:pt x="0" y="1929"/>
                </a:cubicBezTo>
                <a:lnTo>
                  <a:pt x="0" y="1559"/>
                </a:lnTo>
                <a:cubicBezTo>
                  <a:pt x="0" y="1513"/>
                  <a:pt x="4870" y="1476"/>
                  <a:pt x="10792" y="1476"/>
                </a:cubicBezTo>
                <a:cubicBezTo>
                  <a:pt x="16730" y="1476"/>
                  <a:pt x="21600" y="1513"/>
                  <a:pt x="21600" y="1559"/>
                </a:cubicBezTo>
                <a:lnTo>
                  <a:pt x="21600" y="1929"/>
                </a:lnTo>
                <a:cubicBezTo>
                  <a:pt x="21600" y="1975"/>
                  <a:pt x="16730" y="2013"/>
                  <a:pt x="10792" y="2013"/>
                </a:cubicBezTo>
                <a:close/>
                <a:moveTo>
                  <a:pt x="10792" y="2751"/>
                </a:moveTo>
                <a:cubicBezTo>
                  <a:pt x="4870" y="2751"/>
                  <a:pt x="0" y="2713"/>
                  <a:pt x="0" y="2667"/>
                </a:cubicBezTo>
                <a:lnTo>
                  <a:pt x="0" y="2298"/>
                </a:lnTo>
                <a:cubicBezTo>
                  <a:pt x="0" y="2251"/>
                  <a:pt x="4870" y="2214"/>
                  <a:pt x="10792" y="2214"/>
                </a:cubicBezTo>
                <a:cubicBezTo>
                  <a:pt x="16730" y="2214"/>
                  <a:pt x="21600" y="2251"/>
                  <a:pt x="21600" y="2298"/>
                </a:cubicBezTo>
                <a:lnTo>
                  <a:pt x="21600" y="2667"/>
                </a:lnTo>
                <a:cubicBezTo>
                  <a:pt x="21600" y="2713"/>
                  <a:pt x="16730" y="2751"/>
                  <a:pt x="10792" y="2751"/>
                </a:cubicBezTo>
                <a:close/>
                <a:moveTo>
                  <a:pt x="10792" y="3489"/>
                </a:moveTo>
                <a:cubicBezTo>
                  <a:pt x="4870" y="3489"/>
                  <a:pt x="0" y="3451"/>
                  <a:pt x="0" y="3404"/>
                </a:cubicBezTo>
                <a:lnTo>
                  <a:pt x="0" y="3036"/>
                </a:lnTo>
                <a:cubicBezTo>
                  <a:pt x="0" y="2990"/>
                  <a:pt x="4870" y="2952"/>
                  <a:pt x="10792" y="2952"/>
                </a:cubicBezTo>
                <a:cubicBezTo>
                  <a:pt x="16730" y="2952"/>
                  <a:pt x="21600" y="2990"/>
                  <a:pt x="21600" y="3036"/>
                </a:cubicBezTo>
                <a:lnTo>
                  <a:pt x="21600" y="3404"/>
                </a:lnTo>
                <a:cubicBezTo>
                  <a:pt x="21600" y="3451"/>
                  <a:pt x="16730" y="3489"/>
                  <a:pt x="10792" y="3489"/>
                </a:cubicBezTo>
                <a:close/>
                <a:moveTo>
                  <a:pt x="10792" y="4226"/>
                </a:moveTo>
                <a:cubicBezTo>
                  <a:pt x="4870" y="4226"/>
                  <a:pt x="0" y="4188"/>
                  <a:pt x="0" y="4142"/>
                </a:cubicBezTo>
                <a:lnTo>
                  <a:pt x="0" y="3774"/>
                </a:lnTo>
                <a:cubicBezTo>
                  <a:pt x="0" y="3727"/>
                  <a:pt x="4870" y="3690"/>
                  <a:pt x="10792" y="3690"/>
                </a:cubicBezTo>
                <a:cubicBezTo>
                  <a:pt x="16730" y="3690"/>
                  <a:pt x="21600" y="3727"/>
                  <a:pt x="21600" y="3774"/>
                </a:cubicBezTo>
                <a:lnTo>
                  <a:pt x="21600" y="4142"/>
                </a:lnTo>
                <a:cubicBezTo>
                  <a:pt x="21600" y="4188"/>
                  <a:pt x="16730" y="4226"/>
                  <a:pt x="10792" y="4226"/>
                </a:cubicBezTo>
                <a:close/>
                <a:moveTo>
                  <a:pt x="10792" y="4964"/>
                </a:moveTo>
                <a:cubicBezTo>
                  <a:pt x="4870" y="4964"/>
                  <a:pt x="0" y="4927"/>
                  <a:pt x="0" y="4881"/>
                </a:cubicBezTo>
                <a:lnTo>
                  <a:pt x="0" y="4511"/>
                </a:lnTo>
                <a:cubicBezTo>
                  <a:pt x="0" y="4465"/>
                  <a:pt x="4870" y="4427"/>
                  <a:pt x="10792" y="4427"/>
                </a:cubicBezTo>
                <a:cubicBezTo>
                  <a:pt x="16730" y="4427"/>
                  <a:pt x="21600" y="4465"/>
                  <a:pt x="21600" y="4511"/>
                </a:cubicBezTo>
                <a:lnTo>
                  <a:pt x="21600" y="4881"/>
                </a:lnTo>
                <a:cubicBezTo>
                  <a:pt x="21600" y="4927"/>
                  <a:pt x="16730" y="4964"/>
                  <a:pt x="10792" y="4964"/>
                </a:cubicBezTo>
                <a:close/>
                <a:moveTo>
                  <a:pt x="10792" y="5702"/>
                </a:moveTo>
                <a:cubicBezTo>
                  <a:pt x="4870" y="5702"/>
                  <a:pt x="0" y="5665"/>
                  <a:pt x="0" y="5618"/>
                </a:cubicBezTo>
                <a:lnTo>
                  <a:pt x="0" y="5249"/>
                </a:lnTo>
                <a:cubicBezTo>
                  <a:pt x="0" y="5203"/>
                  <a:pt x="4870" y="5166"/>
                  <a:pt x="10792" y="5166"/>
                </a:cubicBezTo>
                <a:cubicBezTo>
                  <a:pt x="16730" y="5166"/>
                  <a:pt x="21600" y="5203"/>
                  <a:pt x="21600" y="5249"/>
                </a:cubicBezTo>
                <a:lnTo>
                  <a:pt x="21600" y="5618"/>
                </a:lnTo>
                <a:cubicBezTo>
                  <a:pt x="21600" y="5665"/>
                  <a:pt x="16730" y="5702"/>
                  <a:pt x="10792" y="5702"/>
                </a:cubicBezTo>
                <a:close/>
                <a:moveTo>
                  <a:pt x="10792" y="6440"/>
                </a:moveTo>
                <a:cubicBezTo>
                  <a:pt x="4870" y="6440"/>
                  <a:pt x="0" y="6402"/>
                  <a:pt x="0" y="6356"/>
                </a:cubicBezTo>
                <a:lnTo>
                  <a:pt x="0" y="5987"/>
                </a:lnTo>
                <a:cubicBezTo>
                  <a:pt x="0" y="5941"/>
                  <a:pt x="4870" y="5904"/>
                  <a:pt x="10792" y="5904"/>
                </a:cubicBezTo>
                <a:cubicBezTo>
                  <a:pt x="16730" y="5904"/>
                  <a:pt x="21600" y="5941"/>
                  <a:pt x="21600" y="5987"/>
                </a:cubicBezTo>
                <a:lnTo>
                  <a:pt x="21600" y="6356"/>
                </a:lnTo>
                <a:cubicBezTo>
                  <a:pt x="21600" y="6402"/>
                  <a:pt x="16730" y="6440"/>
                  <a:pt x="10792" y="6440"/>
                </a:cubicBezTo>
                <a:close/>
                <a:moveTo>
                  <a:pt x="10792" y="7178"/>
                </a:moveTo>
                <a:cubicBezTo>
                  <a:pt x="4870" y="7178"/>
                  <a:pt x="0" y="7140"/>
                  <a:pt x="0" y="7094"/>
                </a:cubicBezTo>
                <a:lnTo>
                  <a:pt x="0" y="6725"/>
                </a:lnTo>
                <a:cubicBezTo>
                  <a:pt x="0" y="6679"/>
                  <a:pt x="4870" y="6641"/>
                  <a:pt x="10792" y="6641"/>
                </a:cubicBezTo>
                <a:cubicBezTo>
                  <a:pt x="16730" y="6641"/>
                  <a:pt x="21600" y="6679"/>
                  <a:pt x="21600" y="6725"/>
                </a:cubicBezTo>
                <a:lnTo>
                  <a:pt x="21600" y="7094"/>
                </a:lnTo>
                <a:cubicBezTo>
                  <a:pt x="21600" y="7140"/>
                  <a:pt x="16730" y="7178"/>
                  <a:pt x="10792" y="7178"/>
                </a:cubicBezTo>
                <a:close/>
                <a:moveTo>
                  <a:pt x="10792" y="7915"/>
                </a:moveTo>
                <a:cubicBezTo>
                  <a:pt x="4870" y="7915"/>
                  <a:pt x="0" y="7878"/>
                  <a:pt x="0" y="7832"/>
                </a:cubicBezTo>
                <a:lnTo>
                  <a:pt x="0" y="7463"/>
                </a:lnTo>
                <a:cubicBezTo>
                  <a:pt x="0" y="7417"/>
                  <a:pt x="4870" y="7379"/>
                  <a:pt x="10792" y="7379"/>
                </a:cubicBezTo>
                <a:cubicBezTo>
                  <a:pt x="16730" y="7379"/>
                  <a:pt x="21600" y="7417"/>
                  <a:pt x="21600" y="7463"/>
                </a:cubicBezTo>
                <a:lnTo>
                  <a:pt x="21600" y="7832"/>
                </a:lnTo>
                <a:cubicBezTo>
                  <a:pt x="21600" y="7878"/>
                  <a:pt x="16730" y="7915"/>
                  <a:pt x="10792" y="7915"/>
                </a:cubicBezTo>
                <a:close/>
                <a:moveTo>
                  <a:pt x="10792" y="8654"/>
                </a:moveTo>
                <a:cubicBezTo>
                  <a:pt x="4870" y="8654"/>
                  <a:pt x="0" y="8616"/>
                  <a:pt x="0" y="8570"/>
                </a:cubicBezTo>
                <a:lnTo>
                  <a:pt x="0" y="8200"/>
                </a:lnTo>
                <a:cubicBezTo>
                  <a:pt x="0" y="8154"/>
                  <a:pt x="4870" y="8117"/>
                  <a:pt x="10792" y="8117"/>
                </a:cubicBezTo>
                <a:cubicBezTo>
                  <a:pt x="16730" y="8117"/>
                  <a:pt x="21600" y="8154"/>
                  <a:pt x="21600" y="8200"/>
                </a:cubicBezTo>
                <a:lnTo>
                  <a:pt x="21600" y="8570"/>
                </a:lnTo>
                <a:cubicBezTo>
                  <a:pt x="21600" y="8616"/>
                  <a:pt x="16730" y="8654"/>
                  <a:pt x="10792" y="8654"/>
                </a:cubicBezTo>
                <a:close/>
                <a:moveTo>
                  <a:pt x="10792" y="9391"/>
                </a:moveTo>
                <a:cubicBezTo>
                  <a:pt x="4870" y="9391"/>
                  <a:pt x="0" y="9354"/>
                  <a:pt x="0" y="9307"/>
                </a:cubicBezTo>
                <a:lnTo>
                  <a:pt x="0" y="8939"/>
                </a:lnTo>
                <a:cubicBezTo>
                  <a:pt x="0" y="8892"/>
                  <a:pt x="4870" y="8855"/>
                  <a:pt x="10792" y="8855"/>
                </a:cubicBezTo>
                <a:cubicBezTo>
                  <a:pt x="16730" y="8855"/>
                  <a:pt x="21600" y="8892"/>
                  <a:pt x="21600" y="8939"/>
                </a:cubicBezTo>
                <a:lnTo>
                  <a:pt x="21600" y="9307"/>
                </a:lnTo>
                <a:cubicBezTo>
                  <a:pt x="21600" y="9354"/>
                  <a:pt x="16730" y="9391"/>
                  <a:pt x="10792" y="9391"/>
                </a:cubicBezTo>
                <a:close/>
                <a:moveTo>
                  <a:pt x="10792" y="10129"/>
                </a:moveTo>
                <a:cubicBezTo>
                  <a:pt x="4870" y="10129"/>
                  <a:pt x="0" y="10091"/>
                  <a:pt x="0" y="10045"/>
                </a:cubicBezTo>
                <a:lnTo>
                  <a:pt x="0" y="9677"/>
                </a:lnTo>
                <a:cubicBezTo>
                  <a:pt x="0" y="9630"/>
                  <a:pt x="4870" y="9593"/>
                  <a:pt x="10792" y="9593"/>
                </a:cubicBezTo>
                <a:cubicBezTo>
                  <a:pt x="16730" y="9593"/>
                  <a:pt x="21600" y="9630"/>
                  <a:pt x="21600" y="9677"/>
                </a:cubicBezTo>
                <a:lnTo>
                  <a:pt x="21600" y="10045"/>
                </a:lnTo>
                <a:cubicBezTo>
                  <a:pt x="21600" y="10091"/>
                  <a:pt x="16730" y="10129"/>
                  <a:pt x="10792" y="10129"/>
                </a:cubicBezTo>
                <a:close/>
                <a:moveTo>
                  <a:pt x="10792" y="10867"/>
                </a:moveTo>
                <a:cubicBezTo>
                  <a:pt x="4870" y="10867"/>
                  <a:pt x="0" y="10830"/>
                  <a:pt x="0" y="10784"/>
                </a:cubicBezTo>
                <a:lnTo>
                  <a:pt x="0" y="10414"/>
                </a:lnTo>
                <a:cubicBezTo>
                  <a:pt x="0" y="10368"/>
                  <a:pt x="4870" y="10330"/>
                  <a:pt x="10792" y="10330"/>
                </a:cubicBezTo>
                <a:cubicBezTo>
                  <a:pt x="16730" y="10330"/>
                  <a:pt x="21600" y="10368"/>
                  <a:pt x="21600" y="10414"/>
                </a:cubicBezTo>
                <a:lnTo>
                  <a:pt x="21600" y="10784"/>
                </a:lnTo>
                <a:cubicBezTo>
                  <a:pt x="21600" y="10830"/>
                  <a:pt x="16730" y="10867"/>
                  <a:pt x="10792" y="10867"/>
                </a:cubicBezTo>
                <a:close/>
                <a:moveTo>
                  <a:pt x="10792" y="11605"/>
                </a:moveTo>
                <a:cubicBezTo>
                  <a:pt x="4870" y="11605"/>
                  <a:pt x="0" y="11568"/>
                  <a:pt x="0" y="11521"/>
                </a:cubicBezTo>
                <a:lnTo>
                  <a:pt x="0" y="11152"/>
                </a:lnTo>
                <a:cubicBezTo>
                  <a:pt x="0" y="11106"/>
                  <a:pt x="4870" y="11068"/>
                  <a:pt x="10792" y="11068"/>
                </a:cubicBezTo>
                <a:cubicBezTo>
                  <a:pt x="16730" y="11068"/>
                  <a:pt x="21600" y="11106"/>
                  <a:pt x="21600" y="11152"/>
                </a:cubicBezTo>
                <a:lnTo>
                  <a:pt x="21600" y="11521"/>
                </a:lnTo>
                <a:cubicBezTo>
                  <a:pt x="21600" y="11568"/>
                  <a:pt x="16730" y="11605"/>
                  <a:pt x="10792" y="11605"/>
                </a:cubicBezTo>
                <a:close/>
                <a:moveTo>
                  <a:pt x="10792" y="12343"/>
                </a:moveTo>
                <a:cubicBezTo>
                  <a:pt x="4870" y="12343"/>
                  <a:pt x="0" y="12305"/>
                  <a:pt x="0" y="12259"/>
                </a:cubicBezTo>
                <a:lnTo>
                  <a:pt x="0" y="11890"/>
                </a:lnTo>
                <a:cubicBezTo>
                  <a:pt x="0" y="11844"/>
                  <a:pt x="4870" y="11806"/>
                  <a:pt x="10792" y="11806"/>
                </a:cubicBezTo>
                <a:cubicBezTo>
                  <a:pt x="16730" y="11806"/>
                  <a:pt x="21600" y="11844"/>
                  <a:pt x="21600" y="11890"/>
                </a:cubicBezTo>
                <a:lnTo>
                  <a:pt x="21600" y="12259"/>
                </a:lnTo>
                <a:cubicBezTo>
                  <a:pt x="21600" y="12305"/>
                  <a:pt x="16730" y="12343"/>
                  <a:pt x="10792" y="12343"/>
                </a:cubicBezTo>
                <a:close/>
                <a:moveTo>
                  <a:pt x="10792" y="13081"/>
                </a:moveTo>
                <a:cubicBezTo>
                  <a:pt x="4870" y="13081"/>
                  <a:pt x="0" y="13043"/>
                  <a:pt x="0" y="12997"/>
                </a:cubicBezTo>
                <a:lnTo>
                  <a:pt x="0" y="12628"/>
                </a:lnTo>
                <a:cubicBezTo>
                  <a:pt x="0" y="12582"/>
                  <a:pt x="4870" y="12544"/>
                  <a:pt x="10792" y="12544"/>
                </a:cubicBezTo>
                <a:cubicBezTo>
                  <a:pt x="16730" y="12544"/>
                  <a:pt x="21600" y="12582"/>
                  <a:pt x="21600" y="12628"/>
                </a:cubicBezTo>
                <a:lnTo>
                  <a:pt x="21600" y="12997"/>
                </a:lnTo>
                <a:cubicBezTo>
                  <a:pt x="21600" y="13043"/>
                  <a:pt x="16730" y="13081"/>
                  <a:pt x="10792" y="13081"/>
                </a:cubicBezTo>
                <a:close/>
                <a:moveTo>
                  <a:pt x="10792" y="13818"/>
                </a:moveTo>
                <a:cubicBezTo>
                  <a:pt x="4870" y="13818"/>
                  <a:pt x="0" y="13781"/>
                  <a:pt x="0" y="13735"/>
                </a:cubicBezTo>
                <a:lnTo>
                  <a:pt x="0" y="13366"/>
                </a:lnTo>
                <a:cubicBezTo>
                  <a:pt x="0" y="13319"/>
                  <a:pt x="4870" y="13282"/>
                  <a:pt x="10792" y="13282"/>
                </a:cubicBezTo>
                <a:cubicBezTo>
                  <a:pt x="16730" y="13282"/>
                  <a:pt x="21600" y="13319"/>
                  <a:pt x="21600" y="13366"/>
                </a:cubicBezTo>
                <a:lnTo>
                  <a:pt x="21600" y="13735"/>
                </a:lnTo>
                <a:cubicBezTo>
                  <a:pt x="21600" y="13781"/>
                  <a:pt x="16730" y="13818"/>
                  <a:pt x="10792" y="13818"/>
                </a:cubicBezTo>
                <a:close/>
                <a:moveTo>
                  <a:pt x="10792" y="14557"/>
                </a:moveTo>
                <a:cubicBezTo>
                  <a:pt x="4870" y="14557"/>
                  <a:pt x="0" y="14519"/>
                  <a:pt x="0" y="14473"/>
                </a:cubicBezTo>
                <a:lnTo>
                  <a:pt x="0" y="14104"/>
                </a:lnTo>
                <a:cubicBezTo>
                  <a:pt x="0" y="14058"/>
                  <a:pt x="4870" y="14020"/>
                  <a:pt x="10792" y="14020"/>
                </a:cubicBezTo>
                <a:cubicBezTo>
                  <a:pt x="16730" y="14020"/>
                  <a:pt x="21600" y="14058"/>
                  <a:pt x="21600" y="14104"/>
                </a:cubicBezTo>
                <a:lnTo>
                  <a:pt x="21600" y="14473"/>
                </a:lnTo>
                <a:cubicBezTo>
                  <a:pt x="21600" y="14519"/>
                  <a:pt x="16730" y="14557"/>
                  <a:pt x="10792" y="14557"/>
                </a:cubicBezTo>
                <a:close/>
                <a:moveTo>
                  <a:pt x="10792" y="15295"/>
                </a:moveTo>
                <a:cubicBezTo>
                  <a:pt x="4870" y="15295"/>
                  <a:pt x="0" y="15257"/>
                  <a:pt x="0" y="15211"/>
                </a:cubicBezTo>
                <a:lnTo>
                  <a:pt x="0" y="14842"/>
                </a:lnTo>
                <a:cubicBezTo>
                  <a:pt x="0" y="14795"/>
                  <a:pt x="4870" y="14758"/>
                  <a:pt x="10792" y="14758"/>
                </a:cubicBezTo>
                <a:cubicBezTo>
                  <a:pt x="16730" y="14758"/>
                  <a:pt x="21600" y="14795"/>
                  <a:pt x="21600" y="14842"/>
                </a:cubicBezTo>
                <a:lnTo>
                  <a:pt x="21600" y="15211"/>
                </a:lnTo>
                <a:cubicBezTo>
                  <a:pt x="21600" y="15257"/>
                  <a:pt x="16730" y="15295"/>
                  <a:pt x="10792" y="15295"/>
                </a:cubicBezTo>
                <a:close/>
                <a:moveTo>
                  <a:pt x="10792" y="16033"/>
                </a:moveTo>
                <a:cubicBezTo>
                  <a:pt x="4870" y="16033"/>
                  <a:pt x="0" y="15995"/>
                  <a:pt x="0" y="15949"/>
                </a:cubicBezTo>
                <a:lnTo>
                  <a:pt x="0" y="15580"/>
                </a:lnTo>
                <a:cubicBezTo>
                  <a:pt x="0" y="15534"/>
                  <a:pt x="4870" y="15496"/>
                  <a:pt x="10792" y="15496"/>
                </a:cubicBezTo>
                <a:cubicBezTo>
                  <a:pt x="16730" y="15496"/>
                  <a:pt x="21600" y="15534"/>
                  <a:pt x="21600" y="15580"/>
                </a:cubicBezTo>
                <a:lnTo>
                  <a:pt x="21600" y="15949"/>
                </a:lnTo>
                <a:cubicBezTo>
                  <a:pt x="21600" y="15995"/>
                  <a:pt x="16730" y="16033"/>
                  <a:pt x="10792" y="16033"/>
                </a:cubicBezTo>
                <a:close/>
                <a:moveTo>
                  <a:pt x="10792" y="16770"/>
                </a:moveTo>
                <a:cubicBezTo>
                  <a:pt x="4870" y="16770"/>
                  <a:pt x="0" y="16733"/>
                  <a:pt x="0" y="16686"/>
                </a:cubicBezTo>
                <a:lnTo>
                  <a:pt x="0" y="16318"/>
                </a:lnTo>
                <a:cubicBezTo>
                  <a:pt x="0" y="16271"/>
                  <a:pt x="4870" y="16234"/>
                  <a:pt x="10792" y="16234"/>
                </a:cubicBezTo>
                <a:cubicBezTo>
                  <a:pt x="16730" y="16234"/>
                  <a:pt x="21600" y="16271"/>
                  <a:pt x="21600" y="16318"/>
                </a:cubicBezTo>
                <a:lnTo>
                  <a:pt x="21600" y="16686"/>
                </a:lnTo>
                <a:cubicBezTo>
                  <a:pt x="21600" y="16733"/>
                  <a:pt x="16730" y="16770"/>
                  <a:pt x="10792" y="16770"/>
                </a:cubicBezTo>
                <a:close/>
                <a:moveTo>
                  <a:pt x="10792" y="17508"/>
                </a:moveTo>
                <a:cubicBezTo>
                  <a:pt x="4870" y="17508"/>
                  <a:pt x="0" y="17471"/>
                  <a:pt x="0" y="17425"/>
                </a:cubicBezTo>
                <a:lnTo>
                  <a:pt x="0" y="17056"/>
                </a:lnTo>
                <a:cubicBezTo>
                  <a:pt x="0" y="17009"/>
                  <a:pt x="4870" y="16972"/>
                  <a:pt x="10792" y="16972"/>
                </a:cubicBezTo>
                <a:cubicBezTo>
                  <a:pt x="16730" y="16972"/>
                  <a:pt x="21600" y="17009"/>
                  <a:pt x="21600" y="17056"/>
                </a:cubicBezTo>
                <a:lnTo>
                  <a:pt x="21600" y="17425"/>
                </a:lnTo>
                <a:cubicBezTo>
                  <a:pt x="21600" y="17471"/>
                  <a:pt x="16730" y="17508"/>
                  <a:pt x="10792" y="17508"/>
                </a:cubicBezTo>
                <a:close/>
                <a:moveTo>
                  <a:pt x="10792" y="18247"/>
                </a:moveTo>
                <a:cubicBezTo>
                  <a:pt x="4870" y="18247"/>
                  <a:pt x="0" y="18209"/>
                  <a:pt x="0" y="18162"/>
                </a:cubicBezTo>
                <a:lnTo>
                  <a:pt x="0" y="17793"/>
                </a:lnTo>
                <a:cubicBezTo>
                  <a:pt x="0" y="17747"/>
                  <a:pt x="4870" y="17710"/>
                  <a:pt x="10792" y="17710"/>
                </a:cubicBezTo>
                <a:cubicBezTo>
                  <a:pt x="16730" y="17710"/>
                  <a:pt x="21600" y="17747"/>
                  <a:pt x="21600" y="17793"/>
                </a:cubicBezTo>
                <a:lnTo>
                  <a:pt x="21600" y="18162"/>
                </a:lnTo>
                <a:cubicBezTo>
                  <a:pt x="21600" y="18209"/>
                  <a:pt x="16730" y="18247"/>
                  <a:pt x="10792" y="18247"/>
                </a:cubicBezTo>
                <a:close/>
                <a:moveTo>
                  <a:pt x="10792" y="18984"/>
                </a:moveTo>
                <a:cubicBezTo>
                  <a:pt x="4870" y="18984"/>
                  <a:pt x="0" y="18946"/>
                  <a:pt x="0" y="18900"/>
                </a:cubicBezTo>
                <a:lnTo>
                  <a:pt x="0" y="18531"/>
                </a:lnTo>
                <a:cubicBezTo>
                  <a:pt x="0" y="18485"/>
                  <a:pt x="4870" y="18447"/>
                  <a:pt x="10792" y="18447"/>
                </a:cubicBezTo>
                <a:cubicBezTo>
                  <a:pt x="16730" y="18447"/>
                  <a:pt x="21600" y="18485"/>
                  <a:pt x="21600" y="18531"/>
                </a:cubicBezTo>
                <a:lnTo>
                  <a:pt x="21600" y="18900"/>
                </a:lnTo>
                <a:cubicBezTo>
                  <a:pt x="21600" y="18946"/>
                  <a:pt x="16730" y="18984"/>
                  <a:pt x="10792" y="18984"/>
                </a:cubicBezTo>
                <a:close/>
                <a:moveTo>
                  <a:pt x="10792" y="19722"/>
                </a:moveTo>
                <a:cubicBezTo>
                  <a:pt x="4870" y="19722"/>
                  <a:pt x="0" y="19684"/>
                  <a:pt x="0" y="19638"/>
                </a:cubicBezTo>
                <a:lnTo>
                  <a:pt x="0" y="19269"/>
                </a:lnTo>
                <a:cubicBezTo>
                  <a:pt x="0" y="19223"/>
                  <a:pt x="4870" y="19185"/>
                  <a:pt x="10792" y="19185"/>
                </a:cubicBezTo>
                <a:cubicBezTo>
                  <a:pt x="16730" y="19185"/>
                  <a:pt x="21600" y="19223"/>
                  <a:pt x="21600" y="19269"/>
                </a:cubicBezTo>
                <a:lnTo>
                  <a:pt x="21600" y="19638"/>
                </a:lnTo>
                <a:cubicBezTo>
                  <a:pt x="21600" y="19684"/>
                  <a:pt x="16730" y="19722"/>
                  <a:pt x="10792" y="19722"/>
                </a:cubicBezTo>
                <a:close/>
                <a:moveTo>
                  <a:pt x="10792" y="20460"/>
                </a:moveTo>
                <a:cubicBezTo>
                  <a:pt x="4870" y="20460"/>
                  <a:pt x="0" y="20422"/>
                  <a:pt x="0" y="20376"/>
                </a:cubicBezTo>
                <a:lnTo>
                  <a:pt x="0" y="20007"/>
                </a:lnTo>
                <a:cubicBezTo>
                  <a:pt x="0" y="19961"/>
                  <a:pt x="4870" y="19923"/>
                  <a:pt x="10792" y="19923"/>
                </a:cubicBezTo>
                <a:cubicBezTo>
                  <a:pt x="16730" y="19923"/>
                  <a:pt x="21600" y="19961"/>
                  <a:pt x="21600" y="20007"/>
                </a:cubicBezTo>
                <a:lnTo>
                  <a:pt x="21600" y="20376"/>
                </a:lnTo>
                <a:cubicBezTo>
                  <a:pt x="21600" y="20422"/>
                  <a:pt x="16730" y="20460"/>
                  <a:pt x="10792" y="20460"/>
                </a:cubicBezTo>
                <a:close/>
                <a:moveTo>
                  <a:pt x="10792" y="21198"/>
                </a:moveTo>
                <a:cubicBezTo>
                  <a:pt x="4870" y="21198"/>
                  <a:pt x="0" y="21160"/>
                  <a:pt x="0" y="21114"/>
                </a:cubicBezTo>
                <a:lnTo>
                  <a:pt x="0" y="20745"/>
                </a:lnTo>
                <a:cubicBezTo>
                  <a:pt x="0" y="20698"/>
                  <a:pt x="4870" y="20661"/>
                  <a:pt x="10792" y="20661"/>
                </a:cubicBezTo>
                <a:cubicBezTo>
                  <a:pt x="16730" y="20661"/>
                  <a:pt x="21600" y="20698"/>
                  <a:pt x="21600" y="20745"/>
                </a:cubicBezTo>
                <a:lnTo>
                  <a:pt x="21600" y="21114"/>
                </a:lnTo>
                <a:cubicBezTo>
                  <a:pt x="21600" y="21160"/>
                  <a:pt x="16730" y="21198"/>
                  <a:pt x="10792" y="21198"/>
                </a:cubicBezTo>
                <a:close/>
                <a:moveTo>
                  <a:pt x="10792" y="21600"/>
                </a:moveTo>
                <a:cubicBezTo>
                  <a:pt x="4870" y="21600"/>
                  <a:pt x="0" y="21563"/>
                  <a:pt x="0" y="21516"/>
                </a:cubicBezTo>
                <a:lnTo>
                  <a:pt x="0" y="21483"/>
                </a:lnTo>
                <a:cubicBezTo>
                  <a:pt x="0" y="21437"/>
                  <a:pt x="4870" y="21399"/>
                  <a:pt x="10792" y="21399"/>
                </a:cubicBezTo>
                <a:cubicBezTo>
                  <a:pt x="16730" y="21399"/>
                  <a:pt x="21600" y="21437"/>
                  <a:pt x="21600" y="21483"/>
                </a:cubicBezTo>
                <a:lnTo>
                  <a:pt x="21600" y="21516"/>
                </a:lnTo>
                <a:cubicBezTo>
                  <a:pt x="21600" y="21563"/>
                  <a:pt x="16730" y="21600"/>
                  <a:pt x="10792" y="21600"/>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44" name="Shape 1701"/>
          <p:cNvSpPr/>
          <p:nvPr/>
        </p:nvSpPr>
        <p:spPr>
          <a:xfrm>
            <a:off x="3932120" y="3593826"/>
            <a:ext cx="541771" cy="26572"/>
          </a:xfrm>
          <a:custGeom>
            <a:avLst/>
            <a:gdLst/>
            <a:ahLst/>
            <a:cxnLst>
              <a:cxn ang="0">
                <a:pos x="wd2" y="hd2"/>
              </a:cxn>
              <a:cxn ang="5400000">
                <a:pos x="wd2" y="hd2"/>
              </a:cxn>
              <a:cxn ang="10800000">
                <a:pos x="wd2" y="hd2"/>
              </a:cxn>
              <a:cxn ang="16200000">
                <a:pos x="wd2" y="hd2"/>
              </a:cxn>
            </a:cxnLst>
            <a:rect l="0" t="0" r="r" b="b"/>
            <a:pathLst>
              <a:path w="21600" h="21600" extrusionOk="0">
                <a:moveTo>
                  <a:pt x="2804" y="21600"/>
                </a:moveTo>
                <a:lnTo>
                  <a:pt x="519" y="21600"/>
                </a:lnTo>
                <a:cubicBezTo>
                  <a:pt x="232" y="21600"/>
                  <a:pt x="0" y="16821"/>
                  <a:pt x="0" y="10804"/>
                </a:cubicBezTo>
                <a:cubicBezTo>
                  <a:pt x="0" y="4864"/>
                  <a:pt x="232" y="0"/>
                  <a:pt x="519" y="0"/>
                </a:cubicBezTo>
                <a:lnTo>
                  <a:pt x="2804" y="0"/>
                </a:lnTo>
                <a:cubicBezTo>
                  <a:pt x="3091" y="0"/>
                  <a:pt x="3323" y="4864"/>
                  <a:pt x="3323" y="10804"/>
                </a:cubicBezTo>
                <a:cubicBezTo>
                  <a:pt x="3323" y="16821"/>
                  <a:pt x="3091" y="21600"/>
                  <a:pt x="2804" y="21600"/>
                </a:cubicBezTo>
                <a:close/>
                <a:moveTo>
                  <a:pt x="7373" y="21600"/>
                </a:moveTo>
                <a:lnTo>
                  <a:pt x="5088" y="21600"/>
                </a:lnTo>
                <a:cubicBezTo>
                  <a:pt x="4801" y="21600"/>
                  <a:pt x="4569" y="16821"/>
                  <a:pt x="4569" y="10804"/>
                </a:cubicBezTo>
                <a:cubicBezTo>
                  <a:pt x="4569" y="4864"/>
                  <a:pt x="4801" y="0"/>
                  <a:pt x="5088" y="0"/>
                </a:cubicBezTo>
                <a:lnTo>
                  <a:pt x="7373" y="0"/>
                </a:lnTo>
                <a:cubicBezTo>
                  <a:pt x="7660" y="0"/>
                  <a:pt x="7892" y="4864"/>
                  <a:pt x="7892" y="10804"/>
                </a:cubicBezTo>
                <a:cubicBezTo>
                  <a:pt x="7892" y="16821"/>
                  <a:pt x="7660" y="21600"/>
                  <a:pt x="7373" y="21600"/>
                </a:cubicBezTo>
                <a:close/>
                <a:moveTo>
                  <a:pt x="11944" y="21600"/>
                </a:moveTo>
                <a:lnTo>
                  <a:pt x="9656" y="21600"/>
                </a:lnTo>
                <a:cubicBezTo>
                  <a:pt x="9372" y="21600"/>
                  <a:pt x="9138" y="16821"/>
                  <a:pt x="9138" y="10804"/>
                </a:cubicBezTo>
                <a:cubicBezTo>
                  <a:pt x="9138" y="4864"/>
                  <a:pt x="9372" y="0"/>
                  <a:pt x="9656" y="0"/>
                </a:cubicBezTo>
                <a:lnTo>
                  <a:pt x="11944" y="0"/>
                </a:lnTo>
                <a:cubicBezTo>
                  <a:pt x="12229" y="0"/>
                  <a:pt x="12462" y="4864"/>
                  <a:pt x="12462" y="10804"/>
                </a:cubicBezTo>
                <a:cubicBezTo>
                  <a:pt x="12462" y="16821"/>
                  <a:pt x="12229" y="21600"/>
                  <a:pt x="11944" y="21600"/>
                </a:cubicBezTo>
                <a:close/>
                <a:moveTo>
                  <a:pt x="16513" y="21600"/>
                </a:moveTo>
                <a:lnTo>
                  <a:pt x="14227" y="21600"/>
                </a:lnTo>
                <a:cubicBezTo>
                  <a:pt x="13940" y="21600"/>
                  <a:pt x="13706" y="16821"/>
                  <a:pt x="13706" y="10804"/>
                </a:cubicBezTo>
                <a:cubicBezTo>
                  <a:pt x="13706" y="4864"/>
                  <a:pt x="13940" y="0"/>
                  <a:pt x="14227" y="0"/>
                </a:cubicBezTo>
                <a:lnTo>
                  <a:pt x="16513" y="0"/>
                </a:lnTo>
                <a:cubicBezTo>
                  <a:pt x="16797" y="0"/>
                  <a:pt x="17031" y="4864"/>
                  <a:pt x="17031" y="10804"/>
                </a:cubicBezTo>
                <a:cubicBezTo>
                  <a:pt x="17031" y="16821"/>
                  <a:pt x="16797" y="21600"/>
                  <a:pt x="16513" y="21600"/>
                </a:cubicBezTo>
                <a:close/>
                <a:moveTo>
                  <a:pt x="21081" y="21600"/>
                </a:moveTo>
                <a:lnTo>
                  <a:pt x="18796" y="21600"/>
                </a:lnTo>
                <a:cubicBezTo>
                  <a:pt x="18511" y="21600"/>
                  <a:pt x="18277" y="16821"/>
                  <a:pt x="18277" y="10804"/>
                </a:cubicBezTo>
                <a:cubicBezTo>
                  <a:pt x="18277" y="4864"/>
                  <a:pt x="18511" y="0"/>
                  <a:pt x="18796" y="0"/>
                </a:cubicBezTo>
                <a:lnTo>
                  <a:pt x="21081" y="0"/>
                </a:lnTo>
                <a:cubicBezTo>
                  <a:pt x="21368" y="0"/>
                  <a:pt x="21600" y="4864"/>
                  <a:pt x="21600" y="10804"/>
                </a:cubicBezTo>
                <a:cubicBezTo>
                  <a:pt x="21600" y="16821"/>
                  <a:pt x="21368" y="21600"/>
                  <a:pt x="21081" y="21600"/>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45" name="Shape 1705"/>
          <p:cNvSpPr/>
          <p:nvPr/>
        </p:nvSpPr>
        <p:spPr>
          <a:xfrm>
            <a:off x="7671307" y="3593826"/>
            <a:ext cx="541864" cy="26572"/>
          </a:xfrm>
          <a:custGeom>
            <a:avLst/>
            <a:gdLst/>
            <a:ahLst/>
            <a:cxnLst>
              <a:cxn ang="0">
                <a:pos x="wd2" y="hd2"/>
              </a:cxn>
              <a:cxn ang="5400000">
                <a:pos x="wd2" y="hd2"/>
              </a:cxn>
              <a:cxn ang="10800000">
                <a:pos x="wd2" y="hd2"/>
              </a:cxn>
              <a:cxn ang="16200000">
                <a:pos x="wd2" y="hd2"/>
              </a:cxn>
            </a:cxnLst>
            <a:rect l="0" t="0" r="r" b="b"/>
            <a:pathLst>
              <a:path w="21600" h="21600" extrusionOk="0">
                <a:moveTo>
                  <a:pt x="2806" y="21600"/>
                </a:moveTo>
                <a:lnTo>
                  <a:pt x="523" y="21600"/>
                </a:lnTo>
                <a:cubicBezTo>
                  <a:pt x="234" y="21600"/>
                  <a:pt x="0" y="16821"/>
                  <a:pt x="0" y="10804"/>
                </a:cubicBezTo>
                <a:cubicBezTo>
                  <a:pt x="0" y="4864"/>
                  <a:pt x="234" y="0"/>
                  <a:pt x="523" y="0"/>
                </a:cubicBezTo>
                <a:lnTo>
                  <a:pt x="2806" y="0"/>
                </a:lnTo>
                <a:cubicBezTo>
                  <a:pt x="3091" y="0"/>
                  <a:pt x="3324" y="4864"/>
                  <a:pt x="3324" y="10804"/>
                </a:cubicBezTo>
                <a:cubicBezTo>
                  <a:pt x="3324" y="16821"/>
                  <a:pt x="3091" y="21600"/>
                  <a:pt x="2806" y="21600"/>
                </a:cubicBezTo>
                <a:close/>
                <a:moveTo>
                  <a:pt x="7376" y="21600"/>
                </a:moveTo>
                <a:lnTo>
                  <a:pt x="5089" y="21600"/>
                </a:lnTo>
                <a:cubicBezTo>
                  <a:pt x="4800" y="21600"/>
                  <a:pt x="4570" y="16821"/>
                  <a:pt x="4570" y="10804"/>
                </a:cubicBezTo>
                <a:cubicBezTo>
                  <a:pt x="4570" y="4864"/>
                  <a:pt x="4800" y="0"/>
                  <a:pt x="5089" y="0"/>
                </a:cubicBezTo>
                <a:lnTo>
                  <a:pt x="7376" y="0"/>
                </a:lnTo>
                <a:cubicBezTo>
                  <a:pt x="7660" y="0"/>
                  <a:pt x="7894" y="4864"/>
                  <a:pt x="7894" y="10804"/>
                </a:cubicBezTo>
                <a:cubicBezTo>
                  <a:pt x="7894" y="16821"/>
                  <a:pt x="7660" y="21600"/>
                  <a:pt x="7376" y="21600"/>
                </a:cubicBezTo>
                <a:close/>
                <a:moveTo>
                  <a:pt x="11942" y="21600"/>
                </a:moveTo>
                <a:lnTo>
                  <a:pt x="9659" y="21600"/>
                </a:lnTo>
                <a:cubicBezTo>
                  <a:pt x="9369" y="21600"/>
                  <a:pt x="9140" y="16821"/>
                  <a:pt x="9140" y="10804"/>
                </a:cubicBezTo>
                <a:cubicBezTo>
                  <a:pt x="9140" y="4864"/>
                  <a:pt x="9369" y="0"/>
                  <a:pt x="9659" y="0"/>
                </a:cubicBezTo>
                <a:lnTo>
                  <a:pt x="11942" y="0"/>
                </a:lnTo>
                <a:cubicBezTo>
                  <a:pt x="12231" y="0"/>
                  <a:pt x="12460" y="4864"/>
                  <a:pt x="12460" y="10804"/>
                </a:cubicBezTo>
                <a:cubicBezTo>
                  <a:pt x="12460" y="16821"/>
                  <a:pt x="12231" y="21600"/>
                  <a:pt x="11942" y="21600"/>
                </a:cubicBezTo>
                <a:close/>
                <a:moveTo>
                  <a:pt x="16511" y="21600"/>
                </a:moveTo>
                <a:lnTo>
                  <a:pt x="14228" y="21600"/>
                </a:lnTo>
                <a:cubicBezTo>
                  <a:pt x="13940" y="21600"/>
                  <a:pt x="13710" y="16821"/>
                  <a:pt x="13710" y="10804"/>
                </a:cubicBezTo>
                <a:cubicBezTo>
                  <a:pt x="13710" y="4864"/>
                  <a:pt x="13940" y="0"/>
                  <a:pt x="14228" y="0"/>
                </a:cubicBezTo>
                <a:lnTo>
                  <a:pt x="16511" y="0"/>
                </a:lnTo>
                <a:cubicBezTo>
                  <a:pt x="16797" y="0"/>
                  <a:pt x="17030" y="4864"/>
                  <a:pt x="17030" y="10804"/>
                </a:cubicBezTo>
                <a:cubicBezTo>
                  <a:pt x="17030" y="16821"/>
                  <a:pt x="16797" y="21600"/>
                  <a:pt x="16511" y="21600"/>
                </a:cubicBezTo>
                <a:close/>
                <a:moveTo>
                  <a:pt x="21077" y="21600"/>
                </a:moveTo>
                <a:lnTo>
                  <a:pt x="18794" y="21600"/>
                </a:lnTo>
                <a:cubicBezTo>
                  <a:pt x="18510" y="21600"/>
                  <a:pt x="18276" y="16821"/>
                  <a:pt x="18276" y="10804"/>
                </a:cubicBezTo>
                <a:cubicBezTo>
                  <a:pt x="18276" y="4864"/>
                  <a:pt x="18510" y="0"/>
                  <a:pt x="18794" y="0"/>
                </a:cubicBezTo>
                <a:lnTo>
                  <a:pt x="21077" y="0"/>
                </a:lnTo>
                <a:cubicBezTo>
                  <a:pt x="21366" y="0"/>
                  <a:pt x="21600" y="4864"/>
                  <a:pt x="21600" y="10804"/>
                </a:cubicBezTo>
                <a:cubicBezTo>
                  <a:pt x="21600" y="16821"/>
                  <a:pt x="21366" y="21600"/>
                  <a:pt x="21077" y="21600"/>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49" name="Shape 1706"/>
          <p:cNvSpPr/>
          <p:nvPr/>
        </p:nvSpPr>
        <p:spPr>
          <a:xfrm>
            <a:off x="7537766" y="4129177"/>
            <a:ext cx="2135842" cy="927366"/>
          </a:xfrm>
          <a:custGeom>
            <a:avLst/>
            <a:gdLst/>
            <a:ahLst/>
            <a:cxnLst>
              <a:cxn ang="0">
                <a:pos x="wd2" y="hd2"/>
              </a:cxn>
              <a:cxn ang="5400000">
                <a:pos x="wd2" y="hd2"/>
              </a:cxn>
              <a:cxn ang="10800000">
                <a:pos x="wd2" y="hd2"/>
              </a:cxn>
              <a:cxn ang="16200000">
                <a:pos x="wd2" y="hd2"/>
              </a:cxn>
            </a:cxnLst>
            <a:rect l="0" t="0" r="r" b="b"/>
            <a:pathLst>
              <a:path w="21563" h="21563" extrusionOk="0">
                <a:moveTo>
                  <a:pt x="651" y="1046"/>
                </a:moveTo>
                <a:cubicBezTo>
                  <a:pt x="631" y="1046"/>
                  <a:pt x="612" y="1035"/>
                  <a:pt x="594" y="1018"/>
                </a:cubicBezTo>
                <a:lnTo>
                  <a:pt x="74" y="505"/>
                </a:lnTo>
                <a:cubicBezTo>
                  <a:pt x="8" y="439"/>
                  <a:pt x="-19" y="280"/>
                  <a:pt x="13" y="150"/>
                </a:cubicBezTo>
                <a:cubicBezTo>
                  <a:pt x="45" y="17"/>
                  <a:pt x="123" y="-37"/>
                  <a:pt x="189" y="26"/>
                </a:cubicBezTo>
                <a:lnTo>
                  <a:pt x="709" y="539"/>
                </a:lnTo>
                <a:cubicBezTo>
                  <a:pt x="774" y="607"/>
                  <a:pt x="800" y="766"/>
                  <a:pt x="769" y="896"/>
                </a:cubicBezTo>
                <a:cubicBezTo>
                  <a:pt x="747" y="989"/>
                  <a:pt x="699" y="1046"/>
                  <a:pt x="651" y="1046"/>
                </a:cubicBezTo>
                <a:close/>
                <a:moveTo>
                  <a:pt x="1691" y="2072"/>
                </a:moveTo>
                <a:cubicBezTo>
                  <a:pt x="1672" y="2072"/>
                  <a:pt x="1651" y="2061"/>
                  <a:pt x="1633" y="2044"/>
                </a:cubicBezTo>
                <a:lnTo>
                  <a:pt x="1113" y="1531"/>
                </a:lnTo>
                <a:cubicBezTo>
                  <a:pt x="1048" y="1466"/>
                  <a:pt x="1021" y="1307"/>
                  <a:pt x="1052" y="1176"/>
                </a:cubicBezTo>
                <a:cubicBezTo>
                  <a:pt x="1085" y="1044"/>
                  <a:pt x="1163" y="989"/>
                  <a:pt x="1229" y="1055"/>
                </a:cubicBezTo>
                <a:lnTo>
                  <a:pt x="1748" y="1566"/>
                </a:lnTo>
                <a:cubicBezTo>
                  <a:pt x="1814" y="1631"/>
                  <a:pt x="1840" y="1792"/>
                  <a:pt x="1808" y="1922"/>
                </a:cubicBezTo>
                <a:cubicBezTo>
                  <a:pt x="1785" y="2016"/>
                  <a:pt x="1739" y="2072"/>
                  <a:pt x="1691" y="2072"/>
                </a:cubicBezTo>
                <a:close/>
                <a:moveTo>
                  <a:pt x="2730" y="3099"/>
                </a:moveTo>
                <a:cubicBezTo>
                  <a:pt x="2711" y="3099"/>
                  <a:pt x="2691" y="3088"/>
                  <a:pt x="2673" y="3070"/>
                </a:cubicBezTo>
                <a:lnTo>
                  <a:pt x="2153" y="2557"/>
                </a:lnTo>
                <a:cubicBezTo>
                  <a:pt x="2087" y="2492"/>
                  <a:pt x="2060" y="2333"/>
                  <a:pt x="2092" y="2203"/>
                </a:cubicBezTo>
                <a:cubicBezTo>
                  <a:pt x="2124" y="2070"/>
                  <a:pt x="2202" y="2016"/>
                  <a:pt x="2268" y="2079"/>
                </a:cubicBezTo>
                <a:lnTo>
                  <a:pt x="2788" y="2594"/>
                </a:lnTo>
                <a:cubicBezTo>
                  <a:pt x="2853" y="2657"/>
                  <a:pt x="2881" y="2816"/>
                  <a:pt x="2847" y="2949"/>
                </a:cubicBezTo>
                <a:cubicBezTo>
                  <a:pt x="2826" y="3042"/>
                  <a:pt x="2779" y="3099"/>
                  <a:pt x="2730" y="3099"/>
                </a:cubicBezTo>
                <a:close/>
                <a:moveTo>
                  <a:pt x="3769" y="4123"/>
                </a:moveTo>
                <a:cubicBezTo>
                  <a:pt x="3750" y="4123"/>
                  <a:pt x="3730" y="4116"/>
                  <a:pt x="3712" y="4097"/>
                </a:cubicBezTo>
                <a:lnTo>
                  <a:pt x="3192" y="3584"/>
                </a:lnTo>
                <a:cubicBezTo>
                  <a:pt x="3126" y="3518"/>
                  <a:pt x="3100" y="3360"/>
                  <a:pt x="3131" y="3229"/>
                </a:cubicBezTo>
                <a:cubicBezTo>
                  <a:pt x="3164" y="3096"/>
                  <a:pt x="3242" y="3042"/>
                  <a:pt x="3308" y="3105"/>
                </a:cubicBezTo>
                <a:lnTo>
                  <a:pt x="3827" y="3621"/>
                </a:lnTo>
                <a:cubicBezTo>
                  <a:pt x="3893" y="3684"/>
                  <a:pt x="3920" y="3842"/>
                  <a:pt x="3887" y="3975"/>
                </a:cubicBezTo>
                <a:cubicBezTo>
                  <a:pt x="3865" y="4071"/>
                  <a:pt x="3818" y="4123"/>
                  <a:pt x="3769" y="4123"/>
                </a:cubicBezTo>
                <a:close/>
                <a:moveTo>
                  <a:pt x="4809" y="5149"/>
                </a:moveTo>
                <a:cubicBezTo>
                  <a:pt x="4789" y="5149"/>
                  <a:pt x="4770" y="5143"/>
                  <a:pt x="4752" y="5123"/>
                </a:cubicBezTo>
                <a:lnTo>
                  <a:pt x="4231" y="4610"/>
                </a:lnTo>
                <a:cubicBezTo>
                  <a:pt x="4166" y="4545"/>
                  <a:pt x="4139" y="4386"/>
                  <a:pt x="4170" y="4253"/>
                </a:cubicBezTo>
                <a:cubicBezTo>
                  <a:pt x="4204" y="4123"/>
                  <a:pt x="4281" y="4069"/>
                  <a:pt x="4347" y="4132"/>
                </a:cubicBezTo>
                <a:lnTo>
                  <a:pt x="4867" y="4647"/>
                </a:lnTo>
                <a:cubicBezTo>
                  <a:pt x="4932" y="4710"/>
                  <a:pt x="4960" y="4869"/>
                  <a:pt x="4926" y="4999"/>
                </a:cubicBezTo>
                <a:cubicBezTo>
                  <a:pt x="4904" y="5095"/>
                  <a:pt x="4857" y="5149"/>
                  <a:pt x="4809" y="5149"/>
                </a:cubicBezTo>
                <a:close/>
                <a:moveTo>
                  <a:pt x="5848" y="6176"/>
                </a:moveTo>
                <a:cubicBezTo>
                  <a:pt x="5828" y="6176"/>
                  <a:pt x="5809" y="6167"/>
                  <a:pt x="5791" y="6150"/>
                </a:cubicBezTo>
                <a:lnTo>
                  <a:pt x="5271" y="5636"/>
                </a:lnTo>
                <a:cubicBezTo>
                  <a:pt x="5206" y="5571"/>
                  <a:pt x="5178" y="5415"/>
                  <a:pt x="5210" y="5280"/>
                </a:cubicBezTo>
                <a:cubicBezTo>
                  <a:pt x="5243" y="5149"/>
                  <a:pt x="5321" y="5095"/>
                  <a:pt x="5387" y="5158"/>
                </a:cubicBezTo>
                <a:lnTo>
                  <a:pt x="5906" y="5674"/>
                </a:lnTo>
                <a:cubicBezTo>
                  <a:pt x="5972" y="5737"/>
                  <a:pt x="5999" y="5895"/>
                  <a:pt x="5966" y="6028"/>
                </a:cubicBezTo>
                <a:cubicBezTo>
                  <a:pt x="5944" y="6123"/>
                  <a:pt x="5897" y="6176"/>
                  <a:pt x="5848" y="6176"/>
                </a:cubicBezTo>
                <a:close/>
                <a:moveTo>
                  <a:pt x="6888" y="7202"/>
                </a:moveTo>
                <a:cubicBezTo>
                  <a:pt x="6869" y="7202"/>
                  <a:pt x="6849" y="7194"/>
                  <a:pt x="6830" y="7176"/>
                </a:cubicBezTo>
                <a:lnTo>
                  <a:pt x="6311" y="6663"/>
                </a:lnTo>
                <a:cubicBezTo>
                  <a:pt x="6245" y="6600"/>
                  <a:pt x="6218" y="6439"/>
                  <a:pt x="6249" y="6308"/>
                </a:cubicBezTo>
                <a:cubicBezTo>
                  <a:pt x="6282" y="6176"/>
                  <a:pt x="6361" y="6121"/>
                  <a:pt x="6426" y="6185"/>
                </a:cubicBezTo>
                <a:lnTo>
                  <a:pt x="6945" y="6698"/>
                </a:lnTo>
                <a:cubicBezTo>
                  <a:pt x="7011" y="6763"/>
                  <a:pt x="7038" y="6922"/>
                  <a:pt x="7006" y="7054"/>
                </a:cubicBezTo>
                <a:cubicBezTo>
                  <a:pt x="6984" y="7148"/>
                  <a:pt x="6936" y="7202"/>
                  <a:pt x="6888" y="7202"/>
                </a:cubicBezTo>
                <a:close/>
                <a:moveTo>
                  <a:pt x="7927" y="8229"/>
                </a:moveTo>
                <a:cubicBezTo>
                  <a:pt x="7908" y="8229"/>
                  <a:pt x="7888" y="8220"/>
                  <a:pt x="7870" y="8202"/>
                </a:cubicBezTo>
                <a:lnTo>
                  <a:pt x="7350" y="7689"/>
                </a:lnTo>
                <a:cubicBezTo>
                  <a:pt x="7284" y="7624"/>
                  <a:pt x="7257" y="7465"/>
                  <a:pt x="7289" y="7335"/>
                </a:cubicBezTo>
                <a:cubicBezTo>
                  <a:pt x="7322" y="7202"/>
                  <a:pt x="7400" y="7148"/>
                  <a:pt x="7465" y="7211"/>
                </a:cubicBezTo>
                <a:lnTo>
                  <a:pt x="7985" y="7724"/>
                </a:lnTo>
                <a:cubicBezTo>
                  <a:pt x="8051" y="7789"/>
                  <a:pt x="8078" y="7948"/>
                  <a:pt x="8045" y="8081"/>
                </a:cubicBezTo>
                <a:cubicBezTo>
                  <a:pt x="8023" y="8174"/>
                  <a:pt x="7975" y="8229"/>
                  <a:pt x="7927" y="8229"/>
                </a:cubicBezTo>
                <a:close/>
                <a:moveTo>
                  <a:pt x="8967" y="9255"/>
                </a:moveTo>
                <a:cubicBezTo>
                  <a:pt x="8947" y="9255"/>
                  <a:pt x="8928" y="9246"/>
                  <a:pt x="8909" y="9229"/>
                </a:cubicBezTo>
                <a:lnTo>
                  <a:pt x="8390" y="8713"/>
                </a:lnTo>
                <a:cubicBezTo>
                  <a:pt x="8324" y="8650"/>
                  <a:pt x="8297" y="8492"/>
                  <a:pt x="8328" y="8361"/>
                </a:cubicBezTo>
                <a:cubicBezTo>
                  <a:pt x="8361" y="8229"/>
                  <a:pt x="8439" y="8172"/>
                  <a:pt x="8505" y="8239"/>
                </a:cubicBezTo>
                <a:lnTo>
                  <a:pt x="9025" y="8750"/>
                </a:lnTo>
                <a:cubicBezTo>
                  <a:pt x="9090" y="8816"/>
                  <a:pt x="9117" y="8974"/>
                  <a:pt x="9085" y="9107"/>
                </a:cubicBezTo>
                <a:cubicBezTo>
                  <a:pt x="9063" y="9200"/>
                  <a:pt x="9015" y="9255"/>
                  <a:pt x="8967" y="9255"/>
                </a:cubicBezTo>
                <a:close/>
                <a:moveTo>
                  <a:pt x="10006" y="10281"/>
                </a:moveTo>
                <a:cubicBezTo>
                  <a:pt x="9986" y="10281"/>
                  <a:pt x="9967" y="10272"/>
                  <a:pt x="9948" y="10255"/>
                </a:cubicBezTo>
                <a:lnTo>
                  <a:pt x="9429" y="9742"/>
                </a:lnTo>
                <a:cubicBezTo>
                  <a:pt x="9363" y="9677"/>
                  <a:pt x="9336" y="9518"/>
                  <a:pt x="9368" y="9388"/>
                </a:cubicBezTo>
                <a:cubicBezTo>
                  <a:pt x="9401" y="9255"/>
                  <a:pt x="9479" y="9198"/>
                  <a:pt x="9544" y="9264"/>
                </a:cubicBezTo>
                <a:lnTo>
                  <a:pt x="10064" y="9777"/>
                </a:lnTo>
                <a:cubicBezTo>
                  <a:pt x="10129" y="9842"/>
                  <a:pt x="10157" y="10001"/>
                  <a:pt x="10124" y="10133"/>
                </a:cubicBezTo>
                <a:cubicBezTo>
                  <a:pt x="10102" y="10227"/>
                  <a:pt x="10054" y="10281"/>
                  <a:pt x="10006" y="10281"/>
                </a:cubicBezTo>
                <a:close/>
                <a:moveTo>
                  <a:pt x="11046" y="11310"/>
                </a:moveTo>
                <a:cubicBezTo>
                  <a:pt x="11025" y="11310"/>
                  <a:pt x="11007" y="11299"/>
                  <a:pt x="10988" y="11281"/>
                </a:cubicBezTo>
                <a:lnTo>
                  <a:pt x="10469" y="10769"/>
                </a:lnTo>
                <a:cubicBezTo>
                  <a:pt x="10403" y="10703"/>
                  <a:pt x="10375" y="10544"/>
                  <a:pt x="10408" y="10414"/>
                </a:cubicBezTo>
                <a:cubicBezTo>
                  <a:pt x="10440" y="10281"/>
                  <a:pt x="10518" y="10227"/>
                  <a:pt x="10584" y="10292"/>
                </a:cubicBezTo>
                <a:lnTo>
                  <a:pt x="11104" y="10803"/>
                </a:lnTo>
                <a:cubicBezTo>
                  <a:pt x="11169" y="10869"/>
                  <a:pt x="11196" y="11029"/>
                  <a:pt x="11163" y="11160"/>
                </a:cubicBezTo>
                <a:cubicBezTo>
                  <a:pt x="11141" y="11253"/>
                  <a:pt x="11094" y="11310"/>
                  <a:pt x="11046" y="11310"/>
                </a:cubicBezTo>
                <a:close/>
                <a:moveTo>
                  <a:pt x="12085" y="12336"/>
                </a:moveTo>
                <a:cubicBezTo>
                  <a:pt x="12066" y="12336"/>
                  <a:pt x="12046" y="12325"/>
                  <a:pt x="12027" y="12308"/>
                </a:cubicBezTo>
                <a:lnTo>
                  <a:pt x="11508" y="11795"/>
                </a:lnTo>
                <a:cubicBezTo>
                  <a:pt x="11442" y="11730"/>
                  <a:pt x="11415" y="11571"/>
                  <a:pt x="11447" y="11440"/>
                </a:cubicBezTo>
                <a:cubicBezTo>
                  <a:pt x="11479" y="11308"/>
                  <a:pt x="11558" y="11253"/>
                  <a:pt x="11623" y="11316"/>
                </a:cubicBezTo>
                <a:lnTo>
                  <a:pt x="12143" y="11830"/>
                </a:lnTo>
                <a:cubicBezTo>
                  <a:pt x="12208" y="11895"/>
                  <a:pt x="12234" y="12054"/>
                  <a:pt x="12203" y="12186"/>
                </a:cubicBezTo>
                <a:cubicBezTo>
                  <a:pt x="12181" y="12280"/>
                  <a:pt x="12133" y="12336"/>
                  <a:pt x="12085" y="12336"/>
                </a:cubicBezTo>
                <a:close/>
                <a:moveTo>
                  <a:pt x="13125" y="13361"/>
                </a:moveTo>
                <a:cubicBezTo>
                  <a:pt x="13105" y="13361"/>
                  <a:pt x="13085" y="13354"/>
                  <a:pt x="13067" y="13332"/>
                </a:cubicBezTo>
                <a:lnTo>
                  <a:pt x="12547" y="12821"/>
                </a:lnTo>
                <a:cubicBezTo>
                  <a:pt x="12482" y="12756"/>
                  <a:pt x="12455" y="12597"/>
                  <a:pt x="12486" y="12467"/>
                </a:cubicBezTo>
                <a:cubicBezTo>
                  <a:pt x="12519" y="12334"/>
                  <a:pt x="12597" y="12280"/>
                  <a:pt x="12662" y="12343"/>
                </a:cubicBezTo>
                <a:lnTo>
                  <a:pt x="13182" y="12858"/>
                </a:lnTo>
                <a:cubicBezTo>
                  <a:pt x="13248" y="12921"/>
                  <a:pt x="13275" y="13082"/>
                  <a:pt x="13242" y="13213"/>
                </a:cubicBezTo>
                <a:cubicBezTo>
                  <a:pt x="13220" y="13306"/>
                  <a:pt x="13173" y="13361"/>
                  <a:pt x="13125" y="13361"/>
                </a:cubicBezTo>
                <a:close/>
                <a:moveTo>
                  <a:pt x="14164" y="14389"/>
                </a:moveTo>
                <a:cubicBezTo>
                  <a:pt x="14145" y="14389"/>
                  <a:pt x="14124" y="14381"/>
                  <a:pt x="14107" y="14361"/>
                </a:cubicBezTo>
                <a:lnTo>
                  <a:pt x="13587" y="13848"/>
                </a:lnTo>
                <a:cubicBezTo>
                  <a:pt x="13521" y="13782"/>
                  <a:pt x="13494" y="13624"/>
                  <a:pt x="13527" y="13493"/>
                </a:cubicBezTo>
                <a:cubicBezTo>
                  <a:pt x="13558" y="13361"/>
                  <a:pt x="13636" y="13306"/>
                  <a:pt x="13702" y="13369"/>
                </a:cubicBezTo>
                <a:lnTo>
                  <a:pt x="14222" y="13884"/>
                </a:lnTo>
                <a:cubicBezTo>
                  <a:pt x="14287" y="13947"/>
                  <a:pt x="14314" y="14106"/>
                  <a:pt x="14281" y="14237"/>
                </a:cubicBezTo>
                <a:cubicBezTo>
                  <a:pt x="14260" y="14333"/>
                  <a:pt x="14212" y="14389"/>
                  <a:pt x="14164" y="14389"/>
                </a:cubicBezTo>
                <a:close/>
                <a:moveTo>
                  <a:pt x="15204" y="15413"/>
                </a:moveTo>
                <a:cubicBezTo>
                  <a:pt x="15185" y="15413"/>
                  <a:pt x="15164" y="15405"/>
                  <a:pt x="15146" y="15387"/>
                </a:cubicBezTo>
                <a:lnTo>
                  <a:pt x="14626" y="14874"/>
                </a:lnTo>
                <a:cubicBezTo>
                  <a:pt x="14561" y="14809"/>
                  <a:pt x="14534" y="14650"/>
                  <a:pt x="14566" y="14517"/>
                </a:cubicBezTo>
                <a:cubicBezTo>
                  <a:pt x="14598" y="14387"/>
                  <a:pt x="14676" y="14333"/>
                  <a:pt x="14741" y="14396"/>
                </a:cubicBezTo>
                <a:lnTo>
                  <a:pt x="15261" y="14911"/>
                </a:lnTo>
                <a:cubicBezTo>
                  <a:pt x="15327" y="14974"/>
                  <a:pt x="15354" y="15133"/>
                  <a:pt x="15321" y="15265"/>
                </a:cubicBezTo>
                <a:cubicBezTo>
                  <a:pt x="15299" y="15359"/>
                  <a:pt x="15252" y="15413"/>
                  <a:pt x="15204" y="15413"/>
                </a:cubicBezTo>
                <a:close/>
                <a:moveTo>
                  <a:pt x="16243" y="16440"/>
                </a:moveTo>
                <a:cubicBezTo>
                  <a:pt x="16224" y="16440"/>
                  <a:pt x="16203" y="16431"/>
                  <a:pt x="16186" y="16414"/>
                </a:cubicBezTo>
                <a:lnTo>
                  <a:pt x="15665" y="15900"/>
                </a:lnTo>
                <a:cubicBezTo>
                  <a:pt x="15600" y="15835"/>
                  <a:pt x="15573" y="15676"/>
                  <a:pt x="15605" y="15544"/>
                </a:cubicBezTo>
                <a:cubicBezTo>
                  <a:pt x="15637" y="15413"/>
                  <a:pt x="15715" y="15359"/>
                  <a:pt x="15781" y="15422"/>
                </a:cubicBezTo>
                <a:lnTo>
                  <a:pt x="16301" y="15935"/>
                </a:lnTo>
                <a:cubicBezTo>
                  <a:pt x="16366" y="16000"/>
                  <a:pt x="16394" y="16159"/>
                  <a:pt x="16361" y="16292"/>
                </a:cubicBezTo>
                <a:cubicBezTo>
                  <a:pt x="16338" y="16385"/>
                  <a:pt x="16291" y="16440"/>
                  <a:pt x="16243" y="16440"/>
                </a:cubicBezTo>
                <a:close/>
                <a:moveTo>
                  <a:pt x="17282" y="17466"/>
                </a:moveTo>
                <a:cubicBezTo>
                  <a:pt x="17264" y="17466"/>
                  <a:pt x="17243" y="17458"/>
                  <a:pt x="17225" y="17440"/>
                </a:cubicBezTo>
                <a:lnTo>
                  <a:pt x="16705" y="16927"/>
                </a:lnTo>
                <a:cubicBezTo>
                  <a:pt x="16640" y="16862"/>
                  <a:pt x="16612" y="16703"/>
                  <a:pt x="16644" y="16572"/>
                </a:cubicBezTo>
                <a:cubicBezTo>
                  <a:pt x="16677" y="16440"/>
                  <a:pt x="16755" y="16385"/>
                  <a:pt x="16821" y="16448"/>
                </a:cubicBezTo>
                <a:lnTo>
                  <a:pt x="17340" y="16964"/>
                </a:lnTo>
                <a:cubicBezTo>
                  <a:pt x="17405" y="17027"/>
                  <a:pt x="17433" y="17186"/>
                  <a:pt x="17400" y="17318"/>
                </a:cubicBezTo>
                <a:cubicBezTo>
                  <a:pt x="17378" y="17412"/>
                  <a:pt x="17332" y="17466"/>
                  <a:pt x="17282" y="17466"/>
                </a:cubicBezTo>
                <a:close/>
                <a:moveTo>
                  <a:pt x="18322" y="18492"/>
                </a:moveTo>
                <a:cubicBezTo>
                  <a:pt x="18303" y="18492"/>
                  <a:pt x="18283" y="18484"/>
                  <a:pt x="18264" y="18467"/>
                </a:cubicBezTo>
                <a:lnTo>
                  <a:pt x="17744" y="17953"/>
                </a:lnTo>
                <a:cubicBezTo>
                  <a:pt x="17679" y="17888"/>
                  <a:pt x="17652" y="17729"/>
                  <a:pt x="17683" y="17599"/>
                </a:cubicBezTo>
                <a:cubicBezTo>
                  <a:pt x="17716" y="17466"/>
                  <a:pt x="17794" y="17410"/>
                  <a:pt x="17860" y="17477"/>
                </a:cubicBezTo>
                <a:lnTo>
                  <a:pt x="18379" y="17988"/>
                </a:lnTo>
                <a:cubicBezTo>
                  <a:pt x="18445" y="18053"/>
                  <a:pt x="18472" y="18212"/>
                  <a:pt x="18439" y="18345"/>
                </a:cubicBezTo>
                <a:cubicBezTo>
                  <a:pt x="18417" y="18438"/>
                  <a:pt x="18371" y="18492"/>
                  <a:pt x="18322" y="18492"/>
                </a:cubicBezTo>
                <a:close/>
                <a:moveTo>
                  <a:pt x="19361" y="19519"/>
                </a:moveTo>
                <a:cubicBezTo>
                  <a:pt x="19342" y="19519"/>
                  <a:pt x="19322" y="19510"/>
                  <a:pt x="19304" y="19493"/>
                </a:cubicBezTo>
                <a:lnTo>
                  <a:pt x="18784" y="18979"/>
                </a:lnTo>
                <a:cubicBezTo>
                  <a:pt x="18718" y="18914"/>
                  <a:pt x="18691" y="18756"/>
                  <a:pt x="18724" y="18625"/>
                </a:cubicBezTo>
                <a:cubicBezTo>
                  <a:pt x="18756" y="18492"/>
                  <a:pt x="18834" y="18438"/>
                  <a:pt x="18899" y="18503"/>
                </a:cubicBezTo>
                <a:lnTo>
                  <a:pt x="19419" y="19017"/>
                </a:lnTo>
                <a:cubicBezTo>
                  <a:pt x="19485" y="19080"/>
                  <a:pt x="19512" y="19238"/>
                  <a:pt x="19480" y="19371"/>
                </a:cubicBezTo>
                <a:cubicBezTo>
                  <a:pt x="19457" y="19465"/>
                  <a:pt x="19409" y="19519"/>
                  <a:pt x="19361" y="19519"/>
                </a:cubicBezTo>
                <a:close/>
                <a:moveTo>
                  <a:pt x="20400" y="20548"/>
                </a:moveTo>
                <a:cubicBezTo>
                  <a:pt x="20382" y="20548"/>
                  <a:pt x="20362" y="20537"/>
                  <a:pt x="20343" y="20519"/>
                </a:cubicBezTo>
                <a:lnTo>
                  <a:pt x="19824" y="20006"/>
                </a:lnTo>
                <a:cubicBezTo>
                  <a:pt x="19757" y="19941"/>
                  <a:pt x="19731" y="19782"/>
                  <a:pt x="19763" y="19651"/>
                </a:cubicBezTo>
                <a:cubicBezTo>
                  <a:pt x="19795" y="19519"/>
                  <a:pt x="19874" y="19462"/>
                  <a:pt x="19939" y="19530"/>
                </a:cubicBezTo>
                <a:lnTo>
                  <a:pt x="20458" y="20041"/>
                </a:lnTo>
                <a:cubicBezTo>
                  <a:pt x="20524" y="20106"/>
                  <a:pt x="20551" y="20265"/>
                  <a:pt x="20519" y="20398"/>
                </a:cubicBezTo>
                <a:cubicBezTo>
                  <a:pt x="20497" y="20491"/>
                  <a:pt x="20449" y="20548"/>
                  <a:pt x="20400" y="20548"/>
                </a:cubicBezTo>
                <a:close/>
                <a:moveTo>
                  <a:pt x="21431" y="21563"/>
                </a:moveTo>
                <a:cubicBezTo>
                  <a:pt x="21412" y="21563"/>
                  <a:pt x="21392" y="21554"/>
                  <a:pt x="21373" y="21537"/>
                </a:cubicBezTo>
                <a:lnTo>
                  <a:pt x="20863" y="21032"/>
                </a:lnTo>
                <a:cubicBezTo>
                  <a:pt x="20797" y="20967"/>
                  <a:pt x="20770" y="20809"/>
                  <a:pt x="20803" y="20678"/>
                </a:cubicBezTo>
                <a:cubicBezTo>
                  <a:pt x="20835" y="20545"/>
                  <a:pt x="20913" y="20491"/>
                  <a:pt x="20978" y="20556"/>
                </a:cubicBezTo>
                <a:lnTo>
                  <a:pt x="21490" y="21059"/>
                </a:lnTo>
                <a:cubicBezTo>
                  <a:pt x="21554" y="21124"/>
                  <a:pt x="21581" y="21282"/>
                  <a:pt x="21549" y="21415"/>
                </a:cubicBezTo>
                <a:cubicBezTo>
                  <a:pt x="21526" y="21509"/>
                  <a:pt x="21480" y="21563"/>
                  <a:pt x="21431" y="21563"/>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50" name="Shape 1707"/>
          <p:cNvSpPr/>
          <p:nvPr/>
        </p:nvSpPr>
        <p:spPr>
          <a:xfrm>
            <a:off x="2711161" y="4129177"/>
            <a:ext cx="1995196" cy="845139"/>
          </a:xfrm>
          <a:custGeom>
            <a:avLst/>
            <a:gdLst/>
            <a:ahLst/>
            <a:cxnLst>
              <a:cxn ang="0">
                <a:pos x="wd2" y="hd2"/>
              </a:cxn>
              <a:cxn ang="5400000">
                <a:pos x="wd2" y="hd2"/>
              </a:cxn>
              <a:cxn ang="10800000">
                <a:pos x="wd2" y="hd2"/>
              </a:cxn>
              <a:cxn ang="16200000">
                <a:pos x="wd2" y="hd2"/>
              </a:cxn>
            </a:cxnLst>
            <a:rect l="0" t="0" r="r" b="b"/>
            <a:pathLst>
              <a:path w="21560" h="21559" extrusionOk="0">
                <a:moveTo>
                  <a:pt x="20861" y="1135"/>
                </a:moveTo>
                <a:cubicBezTo>
                  <a:pt x="20809" y="1135"/>
                  <a:pt x="20758" y="1073"/>
                  <a:pt x="20734" y="968"/>
                </a:cubicBezTo>
                <a:cubicBezTo>
                  <a:pt x="20700" y="820"/>
                  <a:pt x="20730" y="649"/>
                  <a:pt x="20800" y="579"/>
                </a:cubicBezTo>
                <a:lnTo>
                  <a:pt x="21359" y="28"/>
                </a:lnTo>
                <a:cubicBezTo>
                  <a:pt x="21430" y="-41"/>
                  <a:pt x="21514" y="21"/>
                  <a:pt x="21547" y="167"/>
                </a:cubicBezTo>
                <a:cubicBezTo>
                  <a:pt x="21580" y="312"/>
                  <a:pt x="21551" y="484"/>
                  <a:pt x="21480" y="553"/>
                </a:cubicBezTo>
                <a:lnTo>
                  <a:pt x="20921" y="1107"/>
                </a:lnTo>
                <a:cubicBezTo>
                  <a:pt x="20902" y="1123"/>
                  <a:pt x="20882" y="1135"/>
                  <a:pt x="20861" y="1135"/>
                </a:cubicBezTo>
                <a:close/>
                <a:moveTo>
                  <a:pt x="19743" y="2237"/>
                </a:moveTo>
                <a:cubicBezTo>
                  <a:pt x="19690" y="2237"/>
                  <a:pt x="19640" y="2175"/>
                  <a:pt x="19616" y="2070"/>
                </a:cubicBezTo>
                <a:cubicBezTo>
                  <a:pt x="19582" y="1925"/>
                  <a:pt x="19612" y="1751"/>
                  <a:pt x="19682" y="1681"/>
                </a:cubicBezTo>
                <a:lnTo>
                  <a:pt x="20241" y="1130"/>
                </a:lnTo>
                <a:cubicBezTo>
                  <a:pt x="20312" y="1061"/>
                  <a:pt x="20395" y="1123"/>
                  <a:pt x="20429" y="1269"/>
                </a:cubicBezTo>
                <a:cubicBezTo>
                  <a:pt x="20462" y="1414"/>
                  <a:pt x="20432" y="1588"/>
                  <a:pt x="20363" y="1655"/>
                </a:cubicBezTo>
                <a:lnTo>
                  <a:pt x="19803" y="2206"/>
                </a:lnTo>
                <a:cubicBezTo>
                  <a:pt x="19783" y="2228"/>
                  <a:pt x="19763" y="2237"/>
                  <a:pt x="19743" y="2237"/>
                </a:cubicBezTo>
                <a:close/>
                <a:moveTo>
                  <a:pt x="18625" y="3337"/>
                </a:moveTo>
                <a:cubicBezTo>
                  <a:pt x="18572" y="3337"/>
                  <a:pt x="18522" y="3278"/>
                  <a:pt x="18497" y="3172"/>
                </a:cubicBezTo>
                <a:cubicBezTo>
                  <a:pt x="18464" y="3027"/>
                  <a:pt x="18494" y="2853"/>
                  <a:pt x="18564" y="2784"/>
                </a:cubicBezTo>
                <a:lnTo>
                  <a:pt x="19123" y="2233"/>
                </a:lnTo>
                <a:cubicBezTo>
                  <a:pt x="19193" y="2163"/>
                  <a:pt x="19277" y="2225"/>
                  <a:pt x="19311" y="2371"/>
                </a:cubicBezTo>
                <a:cubicBezTo>
                  <a:pt x="19344" y="2514"/>
                  <a:pt x="19314" y="2688"/>
                  <a:pt x="19244" y="2760"/>
                </a:cubicBezTo>
                <a:lnTo>
                  <a:pt x="18685" y="3311"/>
                </a:lnTo>
                <a:cubicBezTo>
                  <a:pt x="18666" y="3328"/>
                  <a:pt x="18645" y="3337"/>
                  <a:pt x="18625" y="3337"/>
                </a:cubicBezTo>
                <a:close/>
                <a:moveTo>
                  <a:pt x="17507" y="4442"/>
                </a:moveTo>
                <a:cubicBezTo>
                  <a:pt x="17454" y="4442"/>
                  <a:pt x="17404" y="4380"/>
                  <a:pt x="17379" y="4275"/>
                </a:cubicBezTo>
                <a:cubicBezTo>
                  <a:pt x="17345" y="4129"/>
                  <a:pt x="17375" y="3955"/>
                  <a:pt x="17446" y="3888"/>
                </a:cubicBezTo>
                <a:lnTo>
                  <a:pt x="18005" y="3335"/>
                </a:lnTo>
                <a:cubicBezTo>
                  <a:pt x="18075" y="3266"/>
                  <a:pt x="18159" y="3328"/>
                  <a:pt x="18192" y="3473"/>
                </a:cubicBezTo>
                <a:cubicBezTo>
                  <a:pt x="18226" y="3619"/>
                  <a:pt x="18196" y="3793"/>
                  <a:pt x="18126" y="3860"/>
                </a:cubicBezTo>
                <a:lnTo>
                  <a:pt x="17567" y="4413"/>
                </a:lnTo>
                <a:cubicBezTo>
                  <a:pt x="17547" y="4432"/>
                  <a:pt x="17527" y="4442"/>
                  <a:pt x="17507" y="4442"/>
                </a:cubicBezTo>
                <a:close/>
                <a:moveTo>
                  <a:pt x="16388" y="5544"/>
                </a:moveTo>
                <a:cubicBezTo>
                  <a:pt x="16336" y="5544"/>
                  <a:pt x="16285" y="5482"/>
                  <a:pt x="16261" y="5377"/>
                </a:cubicBezTo>
                <a:cubicBezTo>
                  <a:pt x="16228" y="5231"/>
                  <a:pt x="16258" y="5057"/>
                  <a:pt x="16327" y="4988"/>
                </a:cubicBezTo>
                <a:lnTo>
                  <a:pt x="16887" y="4437"/>
                </a:lnTo>
                <a:cubicBezTo>
                  <a:pt x="16957" y="4368"/>
                  <a:pt x="17041" y="4430"/>
                  <a:pt x="17075" y="4575"/>
                </a:cubicBezTo>
                <a:cubicBezTo>
                  <a:pt x="17108" y="4721"/>
                  <a:pt x="17078" y="4895"/>
                  <a:pt x="17008" y="4964"/>
                </a:cubicBezTo>
                <a:lnTo>
                  <a:pt x="16449" y="5513"/>
                </a:lnTo>
                <a:cubicBezTo>
                  <a:pt x="16429" y="5534"/>
                  <a:pt x="16408" y="5544"/>
                  <a:pt x="16388" y="5544"/>
                </a:cubicBezTo>
                <a:close/>
                <a:moveTo>
                  <a:pt x="15270" y="6646"/>
                </a:moveTo>
                <a:cubicBezTo>
                  <a:pt x="15217" y="6646"/>
                  <a:pt x="15167" y="6584"/>
                  <a:pt x="15143" y="6479"/>
                </a:cubicBezTo>
                <a:cubicBezTo>
                  <a:pt x="15110" y="6334"/>
                  <a:pt x="15139" y="6159"/>
                  <a:pt x="15209" y="6090"/>
                </a:cubicBezTo>
                <a:lnTo>
                  <a:pt x="15768" y="5539"/>
                </a:lnTo>
                <a:cubicBezTo>
                  <a:pt x="15839" y="5470"/>
                  <a:pt x="15923" y="5532"/>
                  <a:pt x="15956" y="5678"/>
                </a:cubicBezTo>
                <a:cubicBezTo>
                  <a:pt x="15990" y="5823"/>
                  <a:pt x="15960" y="5995"/>
                  <a:pt x="15890" y="6067"/>
                </a:cubicBezTo>
                <a:lnTo>
                  <a:pt x="15331" y="6617"/>
                </a:lnTo>
                <a:cubicBezTo>
                  <a:pt x="15311" y="6637"/>
                  <a:pt x="15291" y="6646"/>
                  <a:pt x="15270" y="6646"/>
                </a:cubicBezTo>
                <a:close/>
                <a:moveTo>
                  <a:pt x="14152" y="7748"/>
                </a:moveTo>
                <a:cubicBezTo>
                  <a:pt x="14099" y="7748"/>
                  <a:pt x="14049" y="7686"/>
                  <a:pt x="14025" y="7581"/>
                </a:cubicBezTo>
                <a:cubicBezTo>
                  <a:pt x="13992" y="7436"/>
                  <a:pt x="14021" y="7262"/>
                  <a:pt x="14092" y="7195"/>
                </a:cubicBezTo>
                <a:lnTo>
                  <a:pt x="14650" y="6641"/>
                </a:lnTo>
                <a:cubicBezTo>
                  <a:pt x="14721" y="6572"/>
                  <a:pt x="14805" y="6634"/>
                  <a:pt x="14838" y="6780"/>
                </a:cubicBezTo>
                <a:cubicBezTo>
                  <a:pt x="14872" y="6925"/>
                  <a:pt x="14842" y="7099"/>
                  <a:pt x="14771" y="7166"/>
                </a:cubicBezTo>
                <a:lnTo>
                  <a:pt x="14213" y="7720"/>
                </a:lnTo>
                <a:cubicBezTo>
                  <a:pt x="14193" y="7739"/>
                  <a:pt x="14172" y="7748"/>
                  <a:pt x="14152" y="7748"/>
                </a:cubicBezTo>
                <a:close/>
                <a:moveTo>
                  <a:pt x="13034" y="8851"/>
                </a:moveTo>
                <a:cubicBezTo>
                  <a:pt x="12981" y="8851"/>
                  <a:pt x="12930" y="8788"/>
                  <a:pt x="12906" y="8683"/>
                </a:cubicBezTo>
                <a:cubicBezTo>
                  <a:pt x="12873" y="8538"/>
                  <a:pt x="12903" y="8364"/>
                  <a:pt x="12973" y="8295"/>
                </a:cubicBezTo>
                <a:lnTo>
                  <a:pt x="13532" y="7744"/>
                </a:lnTo>
                <a:cubicBezTo>
                  <a:pt x="13602" y="7674"/>
                  <a:pt x="13686" y="7736"/>
                  <a:pt x="13720" y="7882"/>
                </a:cubicBezTo>
                <a:cubicBezTo>
                  <a:pt x="13753" y="8027"/>
                  <a:pt x="13723" y="8202"/>
                  <a:pt x="13653" y="8271"/>
                </a:cubicBezTo>
                <a:lnTo>
                  <a:pt x="13094" y="8820"/>
                </a:lnTo>
                <a:cubicBezTo>
                  <a:pt x="13075" y="8841"/>
                  <a:pt x="13054" y="8851"/>
                  <a:pt x="13034" y="8851"/>
                </a:cubicBezTo>
                <a:close/>
                <a:moveTo>
                  <a:pt x="11915" y="9952"/>
                </a:moveTo>
                <a:cubicBezTo>
                  <a:pt x="11863" y="9952"/>
                  <a:pt x="11813" y="9891"/>
                  <a:pt x="11788" y="9786"/>
                </a:cubicBezTo>
                <a:cubicBezTo>
                  <a:pt x="11755" y="9640"/>
                  <a:pt x="11785" y="9466"/>
                  <a:pt x="11855" y="9397"/>
                </a:cubicBezTo>
                <a:lnTo>
                  <a:pt x="12414" y="8848"/>
                </a:lnTo>
                <a:cubicBezTo>
                  <a:pt x="12484" y="8776"/>
                  <a:pt x="12568" y="8838"/>
                  <a:pt x="12601" y="8984"/>
                </a:cubicBezTo>
                <a:cubicBezTo>
                  <a:pt x="12635" y="9127"/>
                  <a:pt x="12605" y="9301"/>
                  <a:pt x="12535" y="9373"/>
                </a:cubicBezTo>
                <a:lnTo>
                  <a:pt x="11976" y="9924"/>
                </a:lnTo>
                <a:cubicBezTo>
                  <a:pt x="11957" y="9943"/>
                  <a:pt x="11936" y="9952"/>
                  <a:pt x="11915" y="9952"/>
                </a:cubicBezTo>
                <a:close/>
                <a:moveTo>
                  <a:pt x="10797" y="11055"/>
                </a:moveTo>
                <a:cubicBezTo>
                  <a:pt x="10745" y="11055"/>
                  <a:pt x="10694" y="10993"/>
                  <a:pt x="10671" y="10888"/>
                </a:cubicBezTo>
                <a:cubicBezTo>
                  <a:pt x="10637" y="10742"/>
                  <a:pt x="10667" y="10568"/>
                  <a:pt x="10737" y="10501"/>
                </a:cubicBezTo>
                <a:lnTo>
                  <a:pt x="11296" y="9948"/>
                </a:lnTo>
                <a:cubicBezTo>
                  <a:pt x="11366" y="9879"/>
                  <a:pt x="11450" y="9941"/>
                  <a:pt x="11484" y="10086"/>
                </a:cubicBezTo>
                <a:cubicBezTo>
                  <a:pt x="11517" y="10232"/>
                  <a:pt x="11488" y="10406"/>
                  <a:pt x="11417" y="10473"/>
                </a:cubicBezTo>
                <a:lnTo>
                  <a:pt x="10858" y="11026"/>
                </a:lnTo>
                <a:cubicBezTo>
                  <a:pt x="10839" y="11045"/>
                  <a:pt x="10817" y="11055"/>
                  <a:pt x="10797" y="11055"/>
                </a:cubicBezTo>
                <a:close/>
                <a:moveTo>
                  <a:pt x="9679" y="12155"/>
                </a:moveTo>
                <a:cubicBezTo>
                  <a:pt x="9627" y="12155"/>
                  <a:pt x="9576" y="12093"/>
                  <a:pt x="9552" y="11990"/>
                </a:cubicBezTo>
                <a:cubicBezTo>
                  <a:pt x="9519" y="11845"/>
                  <a:pt x="9549" y="11670"/>
                  <a:pt x="9619" y="11601"/>
                </a:cubicBezTo>
                <a:lnTo>
                  <a:pt x="10178" y="11050"/>
                </a:lnTo>
                <a:cubicBezTo>
                  <a:pt x="10248" y="10981"/>
                  <a:pt x="10332" y="11043"/>
                  <a:pt x="10365" y="11189"/>
                </a:cubicBezTo>
                <a:cubicBezTo>
                  <a:pt x="10399" y="11334"/>
                  <a:pt x="10369" y="11508"/>
                  <a:pt x="10299" y="11577"/>
                </a:cubicBezTo>
                <a:lnTo>
                  <a:pt x="9740" y="12126"/>
                </a:lnTo>
                <a:cubicBezTo>
                  <a:pt x="9720" y="12148"/>
                  <a:pt x="9700" y="12155"/>
                  <a:pt x="9679" y="12155"/>
                </a:cubicBezTo>
                <a:close/>
                <a:moveTo>
                  <a:pt x="8561" y="13259"/>
                </a:moveTo>
                <a:cubicBezTo>
                  <a:pt x="8509" y="13259"/>
                  <a:pt x="8458" y="13197"/>
                  <a:pt x="8434" y="13092"/>
                </a:cubicBezTo>
                <a:cubicBezTo>
                  <a:pt x="8401" y="12947"/>
                  <a:pt x="8431" y="12773"/>
                  <a:pt x="8500" y="12704"/>
                </a:cubicBezTo>
                <a:lnTo>
                  <a:pt x="9060" y="12155"/>
                </a:lnTo>
                <a:cubicBezTo>
                  <a:pt x="9130" y="12083"/>
                  <a:pt x="9214" y="12145"/>
                  <a:pt x="9247" y="12291"/>
                </a:cubicBezTo>
                <a:cubicBezTo>
                  <a:pt x="9281" y="12434"/>
                  <a:pt x="9251" y="12608"/>
                  <a:pt x="9180" y="12679"/>
                </a:cubicBezTo>
                <a:lnTo>
                  <a:pt x="8621" y="13231"/>
                </a:lnTo>
                <a:cubicBezTo>
                  <a:pt x="8602" y="13247"/>
                  <a:pt x="8582" y="13259"/>
                  <a:pt x="8561" y="13259"/>
                </a:cubicBezTo>
                <a:close/>
                <a:moveTo>
                  <a:pt x="7443" y="14361"/>
                </a:moveTo>
                <a:cubicBezTo>
                  <a:pt x="7391" y="14361"/>
                  <a:pt x="7340" y="14299"/>
                  <a:pt x="7316" y="14194"/>
                </a:cubicBezTo>
                <a:cubicBezTo>
                  <a:pt x="7282" y="14049"/>
                  <a:pt x="7312" y="13875"/>
                  <a:pt x="7383" y="13808"/>
                </a:cubicBezTo>
                <a:lnTo>
                  <a:pt x="7942" y="13254"/>
                </a:lnTo>
                <a:cubicBezTo>
                  <a:pt x="8012" y="13185"/>
                  <a:pt x="8095" y="13247"/>
                  <a:pt x="8129" y="13393"/>
                </a:cubicBezTo>
                <a:cubicBezTo>
                  <a:pt x="8163" y="13538"/>
                  <a:pt x="8133" y="13713"/>
                  <a:pt x="8063" y="13779"/>
                </a:cubicBezTo>
                <a:lnTo>
                  <a:pt x="7503" y="14333"/>
                </a:lnTo>
                <a:cubicBezTo>
                  <a:pt x="7484" y="14352"/>
                  <a:pt x="7463" y="14361"/>
                  <a:pt x="7443" y="14361"/>
                </a:cubicBezTo>
                <a:close/>
                <a:moveTo>
                  <a:pt x="6325" y="15464"/>
                </a:moveTo>
                <a:cubicBezTo>
                  <a:pt x="6272" y="15464"/>
                  <a:pt x="6222" y="15399"/>
                  <a:pt x="6198" y="15299"/>
                </a:cubicBezTo>
                <a:cubicBezTo>
                  <a:pt x="6165" y="15154"/>
                  <a:pt x="6194" y="14977"/>
                  <a:pt x="6264" y="14908"/>
                </a:cubicBezTo>
                <a:lnTo>
                  <a:pt x="6824" y="14357"/>
                </a:lnTo>
                <a:cubicBezTo>
                  <a:pt x="6894" y="14290"/>
                  <a:pt x="6978" y="14352"/>
                  <a:pt x="7011" y="14495"/>
                </a:cubicBezTo>
                <a:cubicBezTo>
                  <a:pt x="7044" y="14641"/>
                  <a:pt x="7015" y="14815"/>
                  <a:pt x="6944" y="14884"/>
                </a:cubicBezTo>
                <a:lnTo>
                  <a:pt x="6385" y="15435"/>
                </a:lnTo>
                <a:cubicBezTo>
                  <a:pt x="6366" y="15454"/>
                  <a:pt x="6345" y="15464"/>
                  <a:pt x="6325" y="15464"/>
                </a:cubicBezTo>
                <a:close/>
                <a:moveTo>
                  <a:pt x="5207" y="16566"/>
                </a:moveTo>
                <a:cubicBezTo>
                  <a:pt x="5154" y="16566"/>
                  <a:pt x="5104" y="16504"/>
                  <a:pt x="5080" y="16399"/>
                </a:cubicBezTo>
                <a:cubicBezTo>
                  <a:pt x="5046" y="16253"/>
                  <a:pt x="5076" y="16079"/>
                  <a:pt x="5146" y="16012"/>
                </a:cubicBezTo>
                <a:lnTo>
                  <a:pt x="5705" y="15461"/>
                </a:lnTo>
                <a:cubicBezTo>
                  <a:pt x="5776" y="15390"/>
                  <a:pt x="5859" y="15452"/>
                  <a:pt x="5893" y="15597"/>
                </a:cubicBezTo>
                <a:cubicBezTo>
                  <a:pt x="5926" y="15743"/>
                  <a:pt x="5897" y="15917"/>
                  <a:pt x="5826" y="15986"/>
                </a:cubicBezTo>
                <a:lnTo>
                  <a:pt x="5267" y="16537"/>
                </a:lnTo>
                <a:cubicBezTo>
                  <a:pt x="5248" y="16556"/>
                  <a:pt x="5227" y="16566"/>
                  <a:pt x="5207" y="16566"/>
                </a:cubicBezTo>
                <a:close/>
                <a:moveTo>
                  <a:pt x="4088" y="17668"/>
                </a:moveTo>
                <a:cubicBezTo>
                  <a:pt x="4036" y="17668"/>
                  <a:pt x="3985" y="17606"/>
                  <a:pt x="3962" y="17501"/>
                </a:cubicBezTo>
                <a:cubicBezTo>
                  <a:pt x="3928" y="17355"/>
                  <a:pt x="3958" y="17181"/>
                  <a:pt x="4028" y="17115"/>
                </a:cubicBezTo>
                <a:lnTo>
                  <a:pt x="4587" y="16561"/>
                </a:lnTo>
                <a:cubicBezTo>
                  <a:pt x="4658" y="16494"/>
                  <a:pt x="4741" y="16554"/>
                  <a:pt x="4775" y="16699"/>
                </a:cubicBezTo>
                <a:cubicBezTo>
                  <a:pt x="4808" y="16845"/>
                  <a:pt x="4778" y="17019"/>
                  <a:pt x="4708" y="17088"/>
                </a:cubicBezTo>
                <a:lnTo>
                  <a:pt x="4149" y="17639"/>
                </a:lnTo>
                <a:cubicBezTo>
                  <a:pt x="4129" y="17658"/>
                  <a:pt x="4109" y="17668"/>
                  <a:pt x="4088" y="17668"/>
                </a:cubicBezTo>
                <a:close/>
                <a:moveTo>
                  <a:pt x="2971" y="18770"/>
                </a:moveTo>
                <a:cubicBezTo>
                  <a:pt x="2918" y="18770"/>
                  <a:pt x="2867" y="18708"/>
                  <a:pt x="2843" y="18603"/>
                </a:cubicBezTo>
                <a:cubicBezTo>
                  <a:pt x="2810" y="18460"/>
                  <a:pt x="2839" y="18284"/>
                  <a:pt x="2910" y="18214"/>
                </a:cubicBezTo>
                <a:lnTo>
                  <a:pt x="3469" y="17666"/>
                </a:lnTo>
                <a:cubicBezTo>
                  <a:pt x="3539" y="17594"/>
                  <a:pt x="3623" y="17658"/>
                  <a:pt x="3656" y="17802"/>
                </a:cubicBezTo>
                <a:cubicBezTo>
                  <a:pt x="3690" y="17947"/>
                  <a:pt x="3660" y="18121"/>
                  <a:pt x="3590" y="18190"/>
                </a:cubicBezTo>
                <a:lnTo>
                  <a:pt x="3031" y="18742"/>
                </a:lnTo>
                <a:cubicBezTo>
                  <a:pt x="3011" y="18761"/>
                  <a:pt x="2991" y="18770"/>
                  <a:pt x="2971" y="18770"/>
                </a:cubicBezTo>
                <a:close/>
                <a:moveTo>
                  <a:pt x="1852" y="19872"/>
                </a:moveTo>
                <a:cubicBezTo>
                  <a:pt x="1800" y="19872"/>
                  <a:pt x="1750" y="19810"/>
                  <a:pt x="1725" y="19706"/>
                </a:cubicBezTo>
                <a:cubicBezTo>
                  <a:pt x="1691" y="19560"/>
                  <a:pt x="1721" y="19386"/>
                  <a:pt x="1792" y="19319"/>
                </a:cubicBezTo>
                <a:lnTo>
                  <a:pt x="2351" y="18768"/>
                </a:lnTo>
                <a:cubicBezTo>
                  <a:pt x="2421" y="18696"/>
                  <a:pt x="2505" y="18758"/>
                  <a:pt x="2538" y="18904"/>
                </a:cubicBezTo>
                <a:cubicBezTo>
                  <a:pt x="2572" y="19049"/>
                  <a:pt x="2542" y="19223"/>
                  <a:pt x="2472" y="19293"/>
                </a:cubicBezTo>
                <a:lnTo>
                  <a:pt x="1913" y="19844"/>
                </a:lnTo>
                <a:cubicBezTo>
                  <a:pt x="1893" y="19863"/>
                  <a:pt x="1873" y="19872"/>
                  <a:pt x="1852" y="19872"/>
                </a:cubicBezTo>
                <a:close/>
                <a:moveTo>
                  <a:pt x="734" y="20975"/>
                </a:moveTo>
                <a:cubicBezTo>
                  <a:pt x="681" y="20975"/>
                  <a:pt x="631" y="20913"/>
                  <a:pt x="607" y="20810"/>
                </a:cubicBezTo>
                <a:cubicBezTo>
                  <a:pt x="573" y="20665"/>
                  <a:pt x="603" y="20490"/>
                  <a:pt x="673" y="20421"/>
                </a:cubicBezTo>
                <a:lnTo>
                  <a:pt x="1233" y="19868"/>
                </a:lnTo>
                <a:cubicBezTo>
                  <a:pt x="1303" y="19801"/>
                  <a:pt x="1387" y="19863"/>
                  <a:pt x="1420" y="20006"/>
                </a:cubicBezTo>
                <a:cubicBezTo>
                  <a:pt x="1453" y="20152"/>
                  <a:pt x="1423" y="20326"/>
                  <a:pt x="1354" y="20395"/>
                </a:cubicBezTo>
                <a:lnTo>
                  <a:pt x="794" y="20946"/>
                </a:lnTo>
                <a:cubicBezTo>
                  <a:pt x="775" y="20965"/>
                  <a:pt x="754" y="20975"/>
                  <a:pt x="734" y="20975"/>
                </a:cubicBezTo>
                <a:close/>
                <a:moveTo>
                  <a:pt x="141" y="21559"/>
                </a:moveTo>
                <a:cubicBezTo>
                  <a:pt x="88" y="21559"/>
                  <a:pt x="38" y="21499"/>
                  <a:pt x="14" y="21392"/>
                </a:cubicBezTo>
                <a:cubicBezTo>
                  <a:pt x="-20" y="21246"/>
                  <a:pt x="10" y="21073"/>
                  <a:pt x="80" y="21006"/>
                </a:cubicBezTo>
                <a:lnTo>
                  <a:pt x="114" y="20972"/>
                </a:lnTo>
                <a:cubicBezTo>
                  <a:pt x="185" y="20903"/>
                  <a:pt x="269" y="20963"/>
                  <a:pt x="302" y="21108"/>
                </a:cubicBezTo>
                <a:cubicBezTo>
                  <a:pt x="335" y="21254"/>
                  <a:pt x="306" y="21428"/>
                  <a:pt x="235" y="21497"/>
                </a:cubicBezTo>
                <a:lnTo>
                  <a:pt x="201" y="21533"/>
                </a:lnTo>
                <a:cubicBezTo>
                  <a:pt x="182" y="21549"/>
                  <a:pt x="161" y="21559"/>
                  <a:pt x="141" y="21559"/>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6" name="文本框 5">
            <a:extLst>
              <a:ext uri="{FF2B5EF4-FFF2-40B4-BE49-F238E27FC236}">
                <a16:creationId xmlns:a16="http://schemas.microsoft.com/office/drawing/2014/main" id="{F8768F6D-8E6C-DF7E-B0CE-3A42EB65988B}"/>
              </a:ext>
            </a:extLst>
          </p:cNvPr>
          <p:cNvSpPr txBox="1"/>
          <p:nvPr/>
        </p:nvSpPr>
        <p:spPr>
          <a:xfrm>
            <a:off x="3042163" y="763799"/>
            <a:ext cx="6174556" cy="369332"/>
          </a:xfrm>
          <a:prstGeom prst="rect">
            <a:avLst/>
          </a:prstGeom>
          <a:noFill/>
        </p:spPr>
        <p:txBody>
          <a:bodyPr wrap="square">
            <a:spAutoFit/>
          </a:bodyPr>
          <a:lstStyle/>
          <a:p>
            <a:pPr algn="ctr"/>
            <a:r>
              <a:rPr lang="zh-CN" altLang="en-US" b="1" spc="300" dirty="0">
                <a:solidFill>
                  <a:srgbClr val="61B5C0"/>
                </a:solidFill>
                <a:latin typeface="微软雅黑" pitchFamily="34" charset="-122"/>
                <a:ea typeface="微软雅黑" pitchFamily="34" charset="-122"/>
              </a:rPr>
              <a:t>控制</a:t>
            </a:r>
            <a:r>
              <a:rPr lang="zh-CN" altLang="en-US" sz="1800" b="1" spc="300" dirty="0">
                <a:solidFill>
                  <a:srgbClr val="61B5C0"/>
                </a:solidFill>
                <a:latin typeface="微软雅黑" pitchFamily="34" charset="-122"/>
                <a:ea typeface="微软雅黑" pitchFamily="34" charset="-122"/>
              </a:rPr>
              <a:t>方案</a:t>
            </a:r>
          </a:p>
        </p:txBody>
      </p:sp>
      <p:pic>
        <p:nvPicPr>
          <p:cNvPr id="8" name="图片 7">
            <a:extLst>
              <a:ext uri="{FF2B5EF4-FFF2-40B4-BE49-F238E27FC236}">
                <a16:creationId xmlns:a16="http://schemas.microsoft.com/office/drawing/2014/main" id="{8BC3FCA1-724B-8AC1-DE8D-594870FB3ED1}"/>
              </a:ext>
            </a:extLst>
          </p:cNvPr>
          <p:cNvPicPr>
            <a:picLocks noChangeAspect="1"/>
          </p:cNvPicPr>
          <p:nvPr/>
        </p:nvPicPr>
        <p:blipFill>
          <a:blip r:embed="rId4"/>
          <a:stretch>
            <a:fillRect/>
          </a:stretch>
        </p:blipFill>
        <p:spPr>
          <a:xfrm>
            <a:off x="2556968" y="1645085"/>
            <a:ext cx="7078063" cy="4505954"/>
          </a:xfrm>
          <a:prstGeom prst="rect">
            <a:avLst/>
          </a:prstGeom>
        </p:spPr>
      </p:pic>
    </p:spTree>
    <p:extLst>
      <p:ext uri="{BB962C8B-B14F-4D97-AF65-F5344CB8AC3E}">
        <p14:creationId xmlns:p14="http://schemas.microsoft.com/office/powerpoint/2010/main" val="3410615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651" t="3819" r="2203" b="1245"/>
          <a:stretch>
            <a:fillRect/>
          </a:stretch>
        </p:blipFill>
        <p:spPr>
          <a:xfrm>
            <a:off x="3674" y="4968"/>
            <a:ext cx="12192000" cy="6858000"/>
          </a:xfrm>
          <a:prstGeom prst="rect">
            <a:avLst/>
          </a:prstGeom>
        </p:spPr>
      </p:pic>
      <p:pic>
        <p:nvPicPr>
          <p:cNvPr id="109" name="图片 108"/>
          <p:cNvPicPr>
            <a:picLocks noChangeAspect="1"/>
          </p:cNvPicPr>
          <p:nvPr/>
        </p:nvPicPr>
        <p:blipFill>
          <a:blip r:embed="rId3"/>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75" name="矩形 74"/>
          <p:cNvSpPr/>
          <p:nvPr/>
        </p:nvSpPr>
        <p:spPr>
          <a:xfrm>
            <a:off x="5311173" y="219906"/>
            <a:ext cx="1569660" cy="461665"/>
          </a:xfrm>
          <a:prstGeom prst="rect">
            <a:avLst/>
          </a:prstGeom>
        </p:spPr>
        <p:txBody>
          <a:bodyPr wrap="none">
            <a:spAutoFit/>
          </a:bodyPr>
          <a:lstStyle/>
          <a:p>
            <a:pPr algn="ctr"/>
            <a:r>
              <a:rPr lang="zh-CN" altLang="en-US" sz="2400" b="1" spc="300" dirty="0">
                <a:solidFill>
                  <a:srgbClr val="61B5C0"/>
                </a:solidFill>
                <a:latin typeface="微软雅黑" pitchFamily="34" charset="-122"/>
                <a:ea typeface="微软雅黑" pitchFamily="34" charset="-122"/>
              </a:rPr>
              <a:t>总体方案</a:t>
            </a:r>
          </a:p>
        </p:txBody>
      </p:sp>
      <p:sp>
        <p:nvSpPr>
          <p:cNvPr id="43" name="Shape 1703"/>
          <p:cNvSpPr/>
          <p:nvPr/>
        </p:nvSpPr>
        <p:spPr>
          <a:xfrm flipH="1">
            <a:off x="6063012" y="4215227"/>
            <a:ext cx="66429" cy="830115"/>
          </a:xfrm>
          <a:custGeom>
            <a:avLst/>
            <a:gdLst/>
            <a:ahLst/>
            <a:cxnLst>
              <a:cxn ang="0">
                <a:pos x="wd2" y="hd2"/>
              </a:cxn>
              <a:cxn ang="5400000">
                <a:pos x="wd2" y="hd2"/>
              </a:cxn>
              <a:cxn ang="10800000">
                <a:pos x="wd2" y="hd2"/>
              </a:cxn>
              <a:cxn ang="16200000">
                <a:pos x="wd2" y="hd2"/>
              </a:cxn>
            </a:cxnLst>
            <a:rect l="0" t="0" r="r" b="b"/>
            <a:pathLst>
              <a:path w="21600" h="21600" extrusionOk="0">
                <a:moveTo>
                  <a:pt x="10792" y="537"/>
                </a:moveTo>
                <a:cubicBezTo>
                  <a:pt x="4870" y="537"/>
                  <a:pt x="0" y="499"/>
                  <a:pt x="0" y="452"/>
                </a:cubicBezTo>
                <a:lnTo>
                  <a:pt x="0" y="84"/>
                </a:lnTo>
                <a:cubicBezTo>
                  <a:pt x="0" y="38"/>
                  <a:pt x="4870" y="0"/>
                  <a:pt x="10792" y="0"/>
                </a:cubicBezTo>
                <a:cubicBezTo>
                  <a:pt x="16730" y="0"/>
                  <a:pt x="21600" y="38"/>
                  <a:pt x="21600" y="84"/>
                </a:cubicBezTo>
                <a:lnTo>
                  <a:pt x="21600" y="452"/>
                </a:lnTo>
                <a:cubicBezTo>
                  <a:pt x="21600" y="499"/>
                  <a:pt x="16730" y="537"/>
                  <a:pt x="10792" y="537"/>
                </a:cubicBezTo>
                <a:close/>
                <a:moveTo>
                  <a:pt x="10792" y="1274"/>
                </a:moveTo>
                <a:cubicBezTo>
                  <a:pt x="4870" y="1274"/>
                  <a:pt x="0" y="1237"/>
                  <a:pt x="0" y="1191"/>
                </a:cubicBezTo>
                <a:lnTo>
                  <a:pt x="0" y="822"/>
                </a:lnTo>
                <a:cubicBezTo>
                  <a:pt x="0" y="776"/>
                  <a:pt x="4870" y="738"/>
                  <a:pt x="10792" y="738"/>
                </a:cubicBezTo>
                <a:cubicBezTo>
                  <a:pt x="16730" y="738"/>
                  <a:pt x="21600" y="776"/>
                  <a:pt x="21600" y="822"/>
                </a:cubicBezTo>
                <a:lnTo>
                  <a:pt x="21600" y="1191"/>
                </a:lnTo>
                <a:cubicBezTo>
                  <a:pt x="21600" y="1237"/>
                  <a:pt x="16730" y="1274"/>
                  <a:pt x="10792" y="1274"/>
                </a:cubicBezTo>
                <a:close/>
                <a:moveTo>
                  <a:pt x="10792" y="2013"/>
                </a:moveTo>
                <a:cubicBezTo>
                  <a:pt x="4870" y="2013"/>
                  <a:pt x="0" y="1975"/>
                  <a:pt x="0" y="1929"/>
                </a:cubicBezTo>
                <a:lnTo>
                  <a:pt x="0" y="1559"/>
                </a:lnTo>
                <a:cubicBezTo>
                  <a:pt x="0" y="1513"/>
                  <a:pt x="4870" y="1476"/>
                  <a:pt x="10792" y="1476"/>
                </a:cubicBezTo>
                <a:cubicBezTo>
                  <a:pt x="16730" y="1476"/>
                  <a:pt x="21600" y="1513"/>
                  <a:pt x="21600" y="1559"/>
                </a:cubicBezTo>
                <a:lnTo>
                  <a:pt x="21600" y="1929"/>
                </a:lnTo>
                <a:cubicBezTo>
                  <a:pt x="21600" y="1975"/>
                  <a:pt x="16730" y="2013"/>
                  <a:pt x="10792" y="2013"/>
                </a:cubicBezTo>
                <a:close/>
                <a:moveTo>
                  <a:pt x="10792" y="2751"/>
                </a:moveTo>
                <a:cubicBezTo>
                  <a:pt x="4870" y="2751"/>
                  <a:pt x="0" y="2713"/>
                  <a:pt x="0" y="2667"/>
                </a:cubicBezTo>
                <a:lnTo>
                  <a:pt x="0" y="2298"/>
                </a:lnTo>
                <a:cubicBezTo>
                  <a:pt x="0" y="2251"/>
                  <a:pt x="4870" y="2214"/>
                  <a:pt x="10792" y="2214"/>
                </a:cubicBezTo>
                <a:cubicBezTo>
                  <a:pt x="16730" y="2214"/>
                  <a:pt x="21600" y="2251"/>
                  <a:pt x="21600" y="2298"/>
                </a:cubicBezTo>
                <a:lnTo>
                  <a:pt x="21600" y="2667"/>
                </a:lnTo>
                <a:cubicBezTo>
                  <a:pt x="21600" y="2713"/>
                  <a:pt x="16730" y="2751"/>
                  <a:pt x="10792" y="2751"/>
                </a:cubicBezTo>
                <a:close/>
                <a:moveTo>
                  <a:pt x="10792" y="3489"/>
                </a:moveTo>
                <a:cubicBezTo>
                  <a:pt x="4870" y="3489"/>
                  <a:pt x="0" y="3451"/>
                  <a:pt x="0" y="3404"/>
                </a:cubicBezTo>
                <a:lnTo>
                  <a:pt x="0" y="3036"/>
                </a:lnTo>
                <a:cubicBezTo>
                  <a:pt x="0" y="2990"/>
                  <a:pt x="4870" y="2952"/>
                  <a:pt x="10792" y="2952"/>
                </a:cubicBezTo>
                <a:cubicBezTo>
                  <a:pt x="16730" y="2952"/>
                  <a:pt x="21600" y="2990"/>
                  <a:pt x="21600" y="3036"/>
                </a:cubicBezTo>
                <a:lnTo>
                  <a:pt x="21600" y="3404"/>
                </a:lnTo>
                <a:cubicBezTo>
                  <a:pt x="21600" y="3451"/>
                  <a:pt x="16730" y="3489"/>
                  <a:pt x="10792" y="3489"/>
                </a:cubicBezTo>
                <a:close/>
                <a:moveTo>
                  <a:pt x="10792" y="4226"/>
                </a:moveTo>
                <a:cubicBezTo>
                  <a:pt x="4870" y="4226"/>
                  <a:pt x="0" y="4188"/>
                  <a:pt x="0" y="4142"/>
                </a:cubicBezTo>
                <a:lnTo>
                  <a:pt x="0" y="3774"/>
                </a:lnTo>
                <a:cubicBezTo>
                  <a:pt x="0" y="3727"/>
                  <a:pt x="4870" y="3690"/>
                  <a:pt x="10792" y="3690"/>
                </a:cubicBezTo>
                <a:cubicBezTo>
                  <a:pt x="16730" y="3690"/>
                  <a:pt x="21600" y="3727"/>
                  <a:pt x="21600" y="3774"/>
                </a:cubicBezTo>
                <a:lnTo>
                  <a:pt x="21600" y="4142"/>
                </a:lnTo>
                <a:cubicBezTo>
                  <a:pt x="21600" y="4188"/>
                  <a:pt x="16730" y="4226"/>
                  <a:pt x="10792" y="4226"/>
                </a:cubicBezTo>
                <a:close/>
                <a:moveTo>
                  <a:pt x="10792" y="4964"/>
                </a:moveTo>
                <a:cubicBezTo>
                  <a:pt x="4870" y="4964"/>
                  <a:pt x="0" y="4927"/>
                  <a:pt x="0" y="4881"/>
                </a:cubicBezTo>
                <a:lnTo>
                  <a:pt x="0" y="4511"/>
                </a:lnTo>
                <a:cubicBezTo>
                  <a:pt x="0" y="4465"/>
                  <a:pt x="4870" y="4427"/>
                  <a:pt x="10792" y="4427"/>
                </a:cubicBezTo>
                <a:cubicBezTo>
                  <a:pt x="16730" y="4427"/>
                  <a:pt x="21600" y="4465"/>
                  <a:pt x="21600" y="4511"/>
                </a:cubicBezTo>
                <a:lnTo>
                  <a:pt x="21600" y="4881"/>
                </a:lnTo>
                <a:cubicBezTo>
                  <a:pt x="21600" y="4927"/>
                  <a:pt x="16730" y="4964"/>
                  <a:pt x="10792" y="4964"/>
                </a:cubicBezTo>
                <a:close/>
                <a:moveTo>
                  <a:pt x="10792" y="5702"/>
                </a:moveTo>
                <a:cubicBezTo>
                  <a:pt x="4870" y="5702"/>
                  <a:pt x="0" y="5665"/>
                  <a:pt x="0" y="5618"/>
                </a:cubicBezTo>
                <a:lnTo>
                  <a:pt x="0" y="5249"/>
                </a:lnTo>
                <a:cubicBezTo>
                  <a:pt x="0" y="5203"/>
                  <a:pt x="4870" y="5166"/>
                  <a:pt x="10792" y="5166"/>
                </a:cubicBezTo>
                <a:cubicBezTo>
                  <a:pt x="16730" y="5166"/>
                  <a:pt x="21600" y="5203"/>
                  <a:pt x="21600" y="5249"/>
                </a:cubicBezTo>
                <a:lnTo>
                  <a:pt x="21600" y="5618"/>
                </a:lnTo>
                <a:cubicBezTo>
                  <a:pt x="21600" y="5665"/>
                  <a:pt x="16730" y="5702"/>
                  <a:pt x="10792" y="5702"/>
                </a:cubicBezTo>
                <a:close/>
                <a:moveTo>
                  <a:pt x="10792" y="6440"/>
                </a:moveTo>
                <a:cubicBezTo>
                  <a:pt x="4870" y="6440"/>
                  <a:pt x="0" y="6402"/>
                  <a:pt x="0" y="6356"/>
                </a:cubicBezTo>
                <a:lnTo>
                  <a:pt x="0" y="5987"/>
                </a:lnTo>
                <a:cubicBezTo>
                  <a:pt x="0" y="5941"/>
                  <a:pt x="4870" y="5904"/>
                  <a:pt x="10792" y="5904"/>
                </a:cubicBezTo>
                <a:cubicBezTo>
                  <a:pt x="16730" y="5904"/>
                  <a:pt x="21600" y="5941"/>
                  <a:pt x="21600" y="5987"/>
                </a:cubicBezTo>
                <a:lnTo>
                  <a:pt x="21600" y="6356"/>
                </a:lnTo>
                <a:cubicBezTo>
                  <a:pt x="21600" y="6402"/>
                  <a:pt x="16730" y="6440"/>
                  <a:pt x="10792" y="6440"/>
                </a:cubicBezTo>
                <a:close/>
                <a:moveTo>
                  <a:pt x="10792" y="7178"/>
                </a:moveTo>
                <a:cubicBezTo>
                  <a:pt x="4870" y="7178"/>
                  <a:pt x="0" y="7140"/>
                  <a:pt x="0" y="7094"/>
                </a:cubicBezTo>
                <a:lnTo>
                  <a:pt x="0" y="6725"/>
                </a:lnTo>
                <a:cubicBezTo>
                  <a:pt x="0" y="6679"/>
                  <a:pt x="4870" y="6641"/>
                  <a:pt x="10792" y="6641"/>
                </a:cubicBezTo>
                <a:cubicBezTo>
                  <a:pt x="16730" y="6641"/>
                  <a:pt x="21600" y="6679"/>
                  <a:pt x="21600" y="6725"/>
                </a:cubicBezTo>
                <a:lnTo>
                  <a:pt x="21600" y="7094"/>
                </a:lnTo>
                <a:cubicBezTo>
                  <a:pt x="21600" y="7140"/>
                  <a:pt x="16730" y="7178"/>
                  <a:pt x="10792" y="7178"/>
                </a:cubicBezTo>
                <a:close/>
                <a:moveTo>
                  <a:pt x="10792" y="7915"/>
                </a:moveTo>
                <a:cubicBezTo>
                  <a:pt x="4870" y="7915"/>
                  <a:pt x="0" y="7878"/>
                  <a:pt x="0" y="7832"/>
                </a:cubicBezTo>
                <a:lnTo>
                  <a:pt x="0" y="7463"/>
                </a:lnTo>
                <a:cubicBezTo>
                  <a:pt x="0" y="7417"/>
                  <a:pt x="4870" y="7379"/>
                  <a:pt x="10792" y="7379"/>
                </a:cubicBezTo>
                <a:cubicBezTo>
                  <a:pt x="16730" y="7379"/>
                  <a:pt x="21600" y="7417"/>
                  <a:pt x="21600" y="7463"/>
                </a:cubicBezTo>
                <a:lnTo>
                  <a:pt x="21600" y="7832"/>
                </a:lnTo>
                <a:cubicBezTo>
                  <a:pt x="21600" y="7878"/>
                  <a:pt x="16730" y="7915"/>
                  <a:pt x="10792" y="7915"/>
                </a:cubicBezTo>
                <a:close/>
                <a:moveTo>
                  <a:pt x="10792" y="8654"/>
                </a:moveTo>
                <a:cubicBezTo>
                  <a:pt x="4870" y="8654"/>
                  <a:pt x="0" y="8616"/>
                  <a:pt x="0" y="8570"/>
                </a:cubicBezTo>
                <a:lnTo>
                  <a:pt x="0" y="8200"/>
                </a:lnTo>
                <a:cubicBezTo>
                  <a:pt x="0" y="8154"/>
                  <a:pt x="4870" y="8117"/>
                  <a:pt x="10792" y="8117"/>
                </a:cubicBezTo>
                <a:cubicBezTo>
                  <a:pt x="16730" y="8117"/>
                  <a:pt x="21600" y="8154"/>
                  <a:pt x="21600" y="8200"/>
                </a:cubicBezTo>
                <a:lnTo>
                  <a:pt x="21600" y="8570"/>
                </a:lnTo>
                <a:cubicBezTo>
                  <a:pt x="21600" y="8616"/>
                  <a:pt x="16730" y="8654"/>
                  <a:pt x="10792" y="8654"/>
                </a:cubicBezTo>
                <a:close/>
                <a:moveTo>
                  <a:pt x="10792" y="9391"/>
                </a:moveTo>
                <a:cubicBezTo>
                  <a:pt x="4870" y="9391"/>
                  <a:pt x="0" y="9354"/>
                  <a:pt x="0" y="9307"/>
                </a:cubicBezTo>
                <a:lnTo>
                  <a:pt x="0" y="8939"/>
                </a:lnTo>
                <a:cubicBezTo>
                  <a:pt x="0" y="8892"/>
                  <a:pt x="4870" y="8855"/>
                  <a:pt x="10792" y="8855"/>
                </a:cubicBezTo>
                <a:cubicBezTo>
                  <a:pt x="16730" y="8855"/>
                  <a:pt x="21600" y="8892"/>
                  <a:pt x="21600" y="8939"/>
                </a:cubicBezTo>
                <a:lnTo>
                  <a:pt x="21600" y="9307"/>
                </a:lnTo>
                <a:cubicBezTo>
                  <a:pt x="21600" y="9354"/>
                  <a:pt x="16730" y="9391"/>
                  <a:pt x="10792" y="9391"/>
                </a:cubicBezTo>
                <a:close/>
                <a:moveTo>
                  <a:pt x="10792" y="10129"/>
                </a:moveTo>
                <a:cubicBezTo>
                  <a:pt x="4870" y="10129"/>
                  <a:pt x="0" y="10091"/>
                  <a:pt x="0" y="10045"/>
                </a:cubicBezTo>
                <a:lnTo>
                  <a:pt x="0" y="9677"/>
                </a:lnTo>
                <a:cubicBezTo>
                  <a:pt x="0" y="9630"/>
                  <a:pt x="4870" y="9593"/>
                  <a:pt x="10792" y="9593"/>
                </a:cubicBezTo>
                <a:cubicBezTo>
                  <a:pt x="16730" y="9593"/>
                  <a:pt x="21600" y="9630"/>
                  <a:pt x="21600" y="9677"/>
                </a:cubicBezTo>
                <a:lnTo>
                  <a:pt x="21600" y="10045"/>
                </a:lnTo>
                <a:cubicBezTo>
                  <a:pt x="21600" y="10091"/>
                  <a:pt x="16730" y="10129"/>
                  <a:pt x="10792" y="10129"/>
                </a:cubicBezTo>
                <a:close/>
                <a:moveTo>
                  <a:pt x="10792" y="10867"/>
                </a:moveTo>
                <a:cubicBezTo>
                  <a:pt x="4870" y="10867"/>
                  <a:pt x="0" y="10830"/>
                  <a:pt x="0" y="10784"/>
                </a:cubicBezTo>
                <a:lnTo>
                  <a:pt x="0" y="10414"/>
                </a:lnTo>
                <a:cubicBezTo>
                  <a:pt x="0" y="10368"/>
                  <a:pt x="4870" y="10330"/>
                  <a:pt x="10792" y="10330"/>
                </a:cubicBezTo>
                <a:cubicBezTo>
                  <a:pt x="16730" y="10330"/>
                  <a:pt x="21600" y="10368"/>
                  <a:pt x="21600" y="10414"/>
                </a:cubicBezTo>
                <a:lnTo>
                  <a:pt x="21600" y="10784"/>
                </a:lnTo>
                <a:cubicBezTo>
                  <a:pt x="21600" y="10830"/>
                  <a:pt x="16730" y="10867"/>
                  <a:pt x="10792" y="10867"/>
                </a:cubicBezTo>
                <a:close/>
                <a:moveTo>
                  <a:pt x="10792" y="11605"/>
                </a:moveTo>
                <a:cubicBezTo>
                  <a:pt x="4870" y="11605"/>
                  <a:pt x="0" y="11568"/>
                  <a:pt x="0" y="11521"/>
                </a:cubicBezTo>
                <a:lnTo>
                  <a:pt x="0" y="11152"/>
                </a:lnTo>
                <a:cubicBezTo>
                  <a:pt x="0" y="11106"/>
                  <a:pt x="4870" y="11068"/>
                  <a:pt x="10792" y="11068"/>
                </a:cubicBezTo>
                <a:cubicBezTo>
                  <a:pt x="16730" y="11068"/>
                  <a:pt x="21600" y="11106"/>
                  <a:pt x="21600" y="11152"/>
                </a:cubicBezTo>
                <a:lnTo>
                  <a:pt x="21600" y="11521"/>
                </a:lnTo>
                <a:cubicBezTo>
                  <a:pt x="21600" y="11568"/>
                  <a:pt x="16730" y="11605"/>
                  <a:pt x="10792" y="11605"/>
                </a:cubicBezTo>
                <a:close/>
                <a:moveTo>
                  <a:pt x="10792" y="12343"/>
                </a:moveTo>
                <a:cubicBezTo>
                  <a:pt x="4870" y="12343"/>
                  <a:pt x="0" y="12305"/>
                  <a:pt x="0" y="12259"/>
                </a:cubicBezTo>
                <a:lnTo>
                  <a:pt x="0" y="11890"/>
                </a:lnTo>
                <a:cubicBezTo>
                  <a:pt x="0" y="11844"/>
                  <a:pt x="4870" y="11806"/>
                  <a:pt x="10792" y="11806"/>
                </a:cubicBezTo>
                <a:cubicBezTo>
                  <a:pt x="16730" y="11806"/>
                  <a:pt x="21600" y="11844"/>
                  <a:pt x="21600" y="11890"/>
                </a:cubicBezTo>
                <a:lnTo>
                  <a:pt x="21600" y="12259"/>
                </a:lnTo>
                <a:cubicBezTo>
                  <a:pt x="21600" y="12305"/>
                  <a:pt x="16730" y="12343"/>
                  <a:pt x="10792" y="12343"/>
                </a:cubicBezTo>
                <a:close/>
                <a:moveTo>
                  <a:pt x="10792" y="13081"/>
                </a:moveTo>
                <a:cubicBezTo>
                  <a:pt x="4870" y="13081"/>
                  <a:pt x="0" y="13043"/>
                  <a:pt x="0" y="12997"/>
                </a:cubicBezTo>
                <a:lnTo>
                  <a:pt x="0" y="12628"/>
                </a:lnTo>
                <a:cubicBezTo>
                  <a:pt x="0" y="12582"/>
                  <a:pt x="4870" y="12544"/>
                  <a:pt x="10792" y="12544"/>
                </a:cubicBezTo>
                <a:cubicBezTo>
                  <a:pt x="16730" y="12544"/>
                  <a:pt x="21600" y="12582"/>
                  <a:pt x="21600" y="12628"/>
                </a:cubicBezTo>
                <a:lnTo>
                  <a:pt x="21600" y="12997"/>
                </a:lnTo>
                <a:cubicBezTo>
                  <a:pt x="21600" y="13043"/>
                  <a:pt x="16730" y="13081"/>
                  <a:pt x="10792" y="13081"/>
                </a:cubicBezTo>
                <a:close/>
                <a:moveTo>
                  <a:pt x="10792" y="13818"/>
                </a:moveTo>
                <a:cubicBezTo>
                  <a:pt x="4870" y="13818"/>
                  <a:pt x="0" y="13781"/>
                  <a:pt x="0" y="13735"/>
                </a:cubicBezTo>
                <a:lnTo>
                  <a:pt x="0" y="13366"/>
                </a:lnTo>
                <a:cubicBezTo>
                  <a:pt x="0" y="13319"/>
                  <a:pt x="4870" y="13282"/>
                  <a:pt x="10792" y="13282"/>
                </a:cubicBezTo>
                <a:cubicBezTo>
                  <a:pt x="16730" y="13282"/>
                  <a:pt x="21600" y="13319"/>
                  <a:pt x="21600" y="13366"/>
                </a:cubicBezTo>
                <a:lnTo>
                  <a:pt x="21600" y="13735"/>
                </a:lnTo>
                <a:cubicBezTo>
                  <a:pt x="21600" y="13781"/>
                  <a:pt x="16730" y="13818"/>
                  <a:pt x="10792" y="13818"/>
                </a:cubicBezTo>
                <a:close/>
                <a:moveTo>
                  <a:pt x="10792" y="14557"/>
                </a:moveTo>
                <a:cubicBezTo>
                  <a:pt x="4870" y="14557"/>
                  <a:pt x="0" y="14519"/>
                  <a:pt x="0" y="14473"/>
                </a:cubicBezTo>
                <a:lnTo>
                  <a:pt x="0" y="14104"/>
                </a:lnTo>
                <a:cubicBezTo>
                  <a:pt x="0" y="14058"/>
                  <a:pt x="4870" y="14020"/>
                  <a:pt x="10792" y="14020"/>
                </a:cubicBezTo>
                <a:cubicBezTo>
                  <a:pt x="16730" y="14020"/>
                  <a:pt x="21600" y="14058"/>
                  <a:pt x="21600" y="14104"/>
                </a:cubicBezTo>
                <a:lnTo>
                  <a:pt x="21600" y="14473"/>
                </a:lnTo>
                <a:cubicBezTo>
                  <a:pt x="21600" y="14519"/>
                  <a:pt x="16730" y="14557"/>
                  <a:pt x="10792" y="14557"/>
                </a:cubicBezTo>
                <a:close/>
                <a:moveTo>
                  <a:pt x="10792" y="15295"/>
                </a:moveTo>
                <a:cubicBezTo>
                  <a:pt x="4870" y="15295"/>
                  <a:pt x="0" y="15257"/>
                  <a:pt x="0" y="15211"/>
                </a:cubicBezTo>
                <a:lnTo>
                  <a:pt x="0" y="14842"/>
                </a:lnTo>
                <a:cubicBezTo>
                  <a:pt x="0" y="14795"/>
                  <a:pt x="4870" y="14758"/>
                  <a:pt x="10792" y="14758"/>
                </a:cubicBezTo>
                <a:cubicBezTo>
                  <a:pt x="16730" y="14758"/>
                  <a:pt x="21600" y="14795"/>
                  <a:pt x="21600" y="14842"/>
                </a:cubicBezTo>
                <a:lnTo>
                  <a:pt x="21600" y="15211"/>
                </a:lnTo>
                <a:cubicBezTo>
                  <a:pt x="21600" y="15257"/>
                  <a:pt x="16730" y="15295"/>
                  <a:pt x="10792" y="15295"/>
                </a:cubicBezTo>
                <a:close/>
                <a:moveTo>
                  <a:pt x="10792" y="16033"/>
                </a:moveTo>
                <a:cubicBezTo>
                  <a:pt x="4870" y="16033"/>
                  <a:pt x="0" y="15995"/>
                  <a:pt x="0" y="15949"/>
                </a:cubicBezTo>
                <a:lnTo>
                  <a:pt x="0" y="15580"/>
                </a:lnTo>
                <a:cubicBezTo>
                  <a:pt x="0" y="15534"/>
                  <a:pt x="4870" y="15496"/>
                  <a:pt x="10792" y="15496"/>
                </a:cubicBezTo>
                <a:cubicBezTo>
                  <a:pt x="16730" y="15496"/>
                  <a:pt x="21600" y="15534"/>
                  <a:pt x="21600" y="15580"/>
                </a:cubicBezTo>
                <a:lnTo>
                  <a:pt x="21600" y="15949"/>
                </a:lnTo>
                <a:cubicBezTo>
                  <a:pt x="21600" y="15995"/>
                  <a:pt x="16730" y="16033"/>
                  <a:pt x="10792" y="16033"/>
                </a:cubicBezTo>
                <a:close/>
                <a:moveTo>
                  <a:pt x="10792" y="16770"/>
                </a:moveTo>
                <a:cubicBezTo>
                  <a:pt x="4870" y="16770"/>
                  <a:pt x="0" y="16733"/>
                  <a:pt x="0" y="16686"/>
                </a:cubicBezTo>
                <a:lnTo>
                  <a:pt x="0" y="16318"/>
                </a:lnTo>
                <a:cubicBezTo>
                  <a:pt x="0" y="16271"/>
                  <a:pt x="4870" y="16234"/>
                  <a:pt x="10792" y="16234"/>
                </a:cubicBezTo>
                <a:cubicBezTo>
                  <a:pt x="16730" y="16234"/>
                  <a:pt x="21600" y="16271"/>
                  <a:pt x="21600" y="16318"/>
                </a:cubicBezTo>
                <a:lnTo>
                  <a:pt x="21600" y="16686"/>
                </a:lnTo>
                <a:cubicBezTo>
                  <a:pt x="21600" y="16733"/>
                  <a:pt x="16730" y="16770"/>
                  <a:pt x="10792" y="16770"/>
                </a:cubicBezTo>
                <a:close/>
                <a:moveTo>
                  <a:pt x="10792" y="17508"/>
                </a:moveTo>
                <a:cubicBezTo>
                  <a:pt x="4870" y="17508"/>
                  <a:pt x="0" y="17471"/>
                  <a:pt x="0" y="17425"/>
                </a:cubicBezTo>
                <a:lnTo>
                  <a:pt x="0" y="17056"/>
                </a:lnTo>
                <a:cubicBezTo>
                  <a:pt x="0" y="17009"/>
                  <a:pt x="4870" y="16972"/>
                  <a:pt x="10792" y="16972"/>
                </a:cubicBezTo>
                <a:cubicBezTo>
                  <a:pt x="16730" y="16972"/>
                  <a:pt x="21600" y="17009"/>
                  <a:pt x="21600" y="17056"/>
                </a:cubicBezTo>
                <a:lnTo>
                  <a:pt x="21600" y="17425"/>
                </a:lnTo>
                <a:cubicBezTo>
                  <a:pt x="21600" y="17471"/>
                  <a:pt x="16730" y="17508"/>
                  <a:pt x="10792" y="17508"/>
                </a:cubicBezTo>
                <a:close/>
                <a:moveTo>
                  <a:pt x="10792" y="18247"/>
                </a:moveTo>
                <a:cubicBezTo>
                  <a:pt x="4870" y="18247"/>
                  <a:pt x="0" y="18209"/>
                  <a:pt x="0" y="18162"/>
                </a:cubicBezTo>
                <a:lnTo>
                  <a:pt x="0" y="17793"/>
                </a:lnTo>
                <a:cubicBezTo>
                  <a:pt x="0" y="17747"/>
                  <a:pt x="4870" y="17710"/>
                  <a:pt x="10792" y="17710"/>
                </a:cubicBezTo>
                <a:cubicBezTo>
                  <a:pt x="16730" y="17710"/>
                  <a:pt x="21600" y="17747"/>
                  <a:pt x="21600" y="17793"/>
                </a:cubicBezTo>
                <a:lnTo>
                  <a:pt x="21600" y="18162"/>
                </a:lnTo>
                <a:cubicBezTo>
                  <a:pt x="21600" y="18209"/>
                  <a:pt x="16730" y="18247"/>
                  <a:pt x="10792" y="18247"/>
                </a:cubicBezTo>
                <a:close/>
                <a:moveTo>
                  <a:pt x="10792" y="18984"/>
                </a:moveTo>
                <a:cubicBezTo>
                  <a:pt x="4870" y="18984"/>
                  <a:pt x="0" y="18946"/>
                  <a:pt x="0" y="18900"/>
                </a:cubicBezTo>
                <a:lnTo>
                  <a:pt x="0" y="18531"/>
                </a:lnTo>
                <a:cubicBezTo>
                  <a:pt x="0" y="18485"/>
                  <a:pt x="4870" y="18447"/>
                  <a:pt x="10792" y="18447"/>
                </a:cubicBezTo>
                <a:cubicBezTo>
                  <a:pt x="16730" y="18447"/>
                  <a:pt x="21600" y="18485"/>
                  <a:pt x="21600" y="18531"/>
                </a:cubicBezTo>
                <a:lnTo>
                  <a:pt x="21600" y="18900"/>
                </a:lnTo>
                <a:cubicBezTo>
                  <a:pt x="21600" y="18946"/>
                  <a:pt x="16730" y="18984"/>
                  <a:pt x="10792" y="18984"/>
                </a:cubicBezTo>
                <a:close/>
                <a:moveTo>
                  <a:pt x="10792" y="19722"/>
                </a:moveTo>
                <a:cubicBezTo>
                  <a:pt x="4870" y="19722"/>
                  <a:pt x="0" y="19684"/>
                  <a:pt x="0" y="19638"/>
                </a:cubicBezTo>
                <a:lnTo>
                  <a:pt x="0" y="19269"/>
                </a:lnTo>
                <a:cubicBezTo>
                  <a:pt x="0" y="19223"/>
                  <a:pt x="4870" y="19185"/>
                  <a:pt x="10792" y="19185"/>
                </a:cubicBezTo>
                <a:cubicBezTo>
                  <a:pt x="16730" y="19185"/>
                  <a:pt x="21600" y="19223"/>
                  <a:pt x="21600" y="19269"/>
                </a:cubicBezTo>
                <a:lnTo>
                  <a:pt x="21600" y="19638"/>
                </a:lnTo>
                <a:cubicBezTo>
                  <a:pt x="21600" y="19684"/>
                  <a:pt x="16730" y="19722"/>
                  <a:pt x="10792" y="19722"/>
                </a:cubicBezTo>
                <a:close/>
                <a:moveTo>
                  <a:pt x="10792" y="20460"/>
                </a:moveTo>
                <a:cubicBezTo>
                  <a:pt x="4870" y="20460"/>
                  <a:pt x="0" y="20422"/>
                  <a:pt x="0" y="20376"/>
                </a:cubicBezTo>
                <a:lnTo>
                  <a:pt x="0" y="20007"/>
                </a:lnTo>
                <a:cubicBezTo>
                  <a:pt x="0" y="19961"/>
                  <a:pt x="4870" y="19923"/>
                  <a:pt x="10792" y="19923"/>
                </a:cubicBezTo>
                <a:cubicBezTo>
                  <a:pt x="16730" y="19923"/>
                  <a:pt x="21600" y="19961"/>
                  <a:pt x="21600" y="20007"/>
                </a:cubicBezTo>
                <a:lnTo>
                  <a:pt x="21600" y="20376"/>
                </a:lnTo>
                <a:cubicBezTo>
                  <a:pt x="21600" y="20422"/>
                  <a:pt x="16730" y="20460"/>
                  <a:pt x="10792" y="20460"/>
                </a:cubicBezTo>
                <a:close/>
                <a:moveTo>
                  <a:pt x="10792" y="21198"/>
                </a:moveTo>
                <a:cubicBezTo>
                  <a:pt x="4870" y="21198"/>
                  <a:pt x="0" y="21160"/>
                  <a:pt x="0" y="21114"/>
                </a:cubicBezTo>
                <a:lnTo>
                  <a:pt x="0" y="20745"/>
                </a:lnTo>
                <a:cubicBezTo>
                  <a:pt x="0" y="20698"/>
                  <a:pt x="4870" y="20661"/>
                  <a:pt x="10792" y="20661"/>
                </a:cubicBezTo>
                <a:cubicBezTo>
                  <a:pt x="16730" y="20661"/>
                  <a:pt x="21600" y="20698"/>
                  <a:pt x="21600" y="20745"/>
                </a:cubicBezTo>
                <a:lnTo>
                  <a:pt x="21600" y="21114"/>
                </a:lnTo>
                <a:cubicBezTo>
                  <a:pt x="21600" y="21160"/>
                  <a:pt x="16730" y="21198"/>
                  <a:pt x="10792" y="21198"/>
                </a:cubicBezTo>
                <a:close/>
                <a:moveTo>
                  <a:pt x="10792" y="21600"/>
                </a:moveTo>
                <a:cubicBezTo>
                  <a:pt x="4870" y="21600"/>
                  <a:pt x="0" y="21563"/>
                  <a:pt x="0" y="21516"/>
                </a:cubicBezTo>
                <a:lnTo>
                  <a:pt x="0" y="21483"/>
                </a:lnTo>
                <a:cubicBezTo>
                  <a:pt x="0" y="21437"/>
                  <a:pt x="4870" y="21399"/>
                  <a:pt x="10792" y="21399"/>
                </a:cubicBezTo>
                <a:cubicBezTo>
                  <a:pt x="16730" y="21399"/>
                  <a:pt x="21600" y="21437"/>
                  <a:pt x="21600" y="21483"/>
                </a:cubicBezTo>
                <a:lnTo>
                  <a:pt x="21600" y="21516"/>
                </a:lnTo>
                <a:cubicBezTo>
                  <a:pt x="21600" y="21563"/>
                  <a:pt x="16730" y="21600"/>
                  <a:pt x="10792" y="21600"/>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44" name="Shape 1701"/>
          <p:cNvSpPr/>
          <p:nvPr/>
        </p:nvSpPr>
        <p:spPr>
          <a:xfrm>
            <a:off x="3932120" y="3593826"/>
            <a:ext cx="541771" cy="26572"/>
          </a:xfrm>
          <a:custGeom>
            <a:avLst/>
            <a:gdLst/>
            <a:ahLst/>
            <a:cxnLst>
              <a:cxn ang="0">
                <a:pos x="wd2" y="hd2"/>
              </a:cxn>
              <a:cxn ang="5400000">
                <a:pos x="wd2" y="hd2"/>
              </a:cxn>
              <a:cxn ang="10800000">
                <a:pos x="wd2" y="hd2"/>
              </a:cxn>
              <a:cxn ang="16200000">
                <a:pos x="wd2" y="hd2"/>
              </a:cxn>
            </a:cxnLst>
            <a:rect l="0" t="0" r="r" b="b"/>
            <a:pathLst>
              <a:path w="21600" h="21600" extrusionOk="0">
                <a:moveTo>
                  <a:pt x="2804" y="21600"/>
                </a:moveTo>
                <a:lnTo>
                  <a:pt x="519" y="21600"/>
                </a:lnTo>
                <a:cubicBezTo>
                  <a:pt x="232" y="21600"/>
                  <a:pt x="0" y="16821"/>
                  <a:pt x="0" y="10804"/>
                </a:cubicBezTo>
                <a:cubicBezTo>
                  <a:pt x="0" y="4864"/>
                  <a:pt x="232" y="0"/>
                  <a:pt x="519" y="0"/>
                </a:cubicBezTo>
                <a:lnTo>
                  <a:pt x="2804" y="0"/>
                </a:lnTo>
                <a:cubicBezTo>
                  <a:pt x="3091" y="0"/>
                  <a:pt x="3323" y="4864"/>
                  <a:pt x="3323" y="10804"/>
                </a:cubicBezTo>
                <a:cubicBezTo>
                  <a:pt x="3323" y="16821"/>
                  <a:pt x="3091" y="21600"/>
                  <a:pt x="2804" y="21600"/>
                </a:cubicBezTo>
                <a:close/>
                <a:moveTo>
                  <a:pt x="7373" y="21600"/>
                </a:moveTo>
                <a:lnTo>
                  <a:pt x="5088" y="21600"/>
                </a:lnTo>
                <a:cubicBezTo>
                  <a:pt x="4801" y="21600"/>
                  <a:pt x="4569" y="16821"/>
                  <a:pt x="4569" y="10804"/>
                </a:cubicBezTo>
                <a:cubicBezTo>
                  <a:pt x="4569" y="4864"/>
                  <a:pt x="4801" y="0"/>
                  <a:pt x="5088" y="0"/>
                </a:cubicBezTo>
                <a:lnTo>
                  <a:pt x="7373" y="0"/>
                </a:lnTo>
                <a:cubicBezTo>
                  <a:pt x="7660" y="0"/>
                  <a:pt x="7892" y="4864"/>
                  <a:pt x="7892" y="10804"/>
                </a:cubicBezTo>
                <a:cubicBezTo>
                  <a:pt x="7892" y="16821"/>
                  <a:pt x="7660" y="21600"/>
                  <a:pt x="7373" y="21600"/>
                </a:cubicBezTo>
                <a:close/>
                <a:moveTo>
                  <a:pt x="11944" y="21600"/>
                </a:moveTo>
                <a:lnTo>
                  <a:pt x="9656" y="21600"/>
                </a:lnTo>
                <a:cubicBezTo>
                  <a:pt x="9372" y="21600"/>
                  <a:pt x="9138" y="16821"/>
                  <a:pt x="9138" y="10804"/>
                </a:cubicBezTo>
                <a:cubicBezTo>
                  <a:pt x="9138" y="4864"/>
                  <a:pt x="9372" y="0"/>
                  <a:pt x="9656" y="0"/>
                </a:cubicBezTo>
                <a:lnTo>
                  <a:pt x="11944" y="0"/>
                </a:lnTo>
                <a:cubicBezTo>
                  <a:pt x="12229" y="0"/>
                  <a:pt x="12462" y="4864"/>
                  <a:pt x="12462" y="10804"/>
                </a:cubicBezTo>
                <a:cubicBezTo>
                  <a:pt x="12462" y="16821"/>
                  <a:pt x="12229" y="21600"/>
                  <a:pt x="11944" y="21600"/>
                </a:cubicBezTo>
                <a:close/>
                <a:moveTo>
                  <a:pt x="16513" y="21600"/>
                </a:moveTo>
                <a:lnTo>
                  <a:pt x="14227" y="21600"/>
                </a:lnTo>
                <a:cubicBezTo>
                  <a:pt x="13940" y="21600"/>
                  <a:pt x="13706" y="16821"/>
                  <a:pt x="13706" y="10804"/>
                </a:cubicBezTo>
                <a:cubicBezTo>
                  <a:pt x="13706" y="4864"/>
                  <a:pt x="13940" y="0"/>
                  <a:pt x="14227" y="0"/>
                </a:cubicBezTo>
                <a:lnTo>
                  <a:pt x="16513" y="0"/>
                </a:lnTo>
                <a:cubicBezTo>
                  <a:pt x="16797" y="0"/>
                  <a:pt x="17031" y="4864"/>
                  <a:pt x="17031" y="10804"/>
                </a:cubicBezTo>
                <a:cubicBezTo>
                  <a:pt x="17031" y="16821"/>
                  <a:pt x="16797" y="21600"/>
                  <a:pt x="16513" y="21600"/>
                </a:cubicBezTo>
                <a:close/>
                <a:moveTo>
                  <a:pt x="21081" y="21600"/>
                </a:moveTo>
                <a:lnTo>
                  <a:pt x="18796" y="21600"/>
                </a:lnTo>
                <a:cubicBezTo>
                  <a:pt x="18511" y="21600"/>
                  <a:pt x="18277" y="16821"/>
                  <a:pt x="18277" y="10804"/>
                </a:cubicBezTo>
                <a:cubicBezTo>
                  <a:pt x="18277" y="4864"/>
                  <a:pt x="18511" y="0"/>
                  <a:pt x="18796" y="0"/>
                </a:cubicBezTo>
                <a:lnTo>
                  <a:pt x="21081" y="0"/>
                </a:lnTo>
                <a:cubicBezTo>
                  <a:pt x="21368" y="0"/>
                  <a:pt x="21600" y="4864"/>
                  <a:pt x="21600" y="10804"/>
                </a:cubicBezTo>
                <a:cubicBezTo>
                  <a:pt x="21600" y="16821"/>
                  <a:pt x="21368" y="21600"/>
                  <a:pt x="21081" y="21600"/>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45" name="Shape 1705"/>
          <p:cNvSpPr/>
          <p:nvPr/>
        </p:nvSpPr>
        <p:spPr>
          <a:xfrm>
            <a:off x="7671307" y="3593826"/>
            <a:ext cx="541864" cy="26572"/>
          </a:xfrm>
          <a:custGeom>
            <a:avLst/>
            <a:gdLst/>
            <a:ahLst/>
            <a:cxnLst>
              <a:cxn ang="0">
                <a:pos x="wd2" y="hd2"/>
              </a:cxn>
              <a:cxn ang="5400000">
                <a:pos x="wd2" y="hd2"/>
              </a:cxn>
              <a:cxn ang="10800000">
                <a:pos x="wd2" y="hd2"/>
              </a:cxn>
              <a:cxn ang="16200000">
                <a:pos x="wd2" y="hd2"/>
              </a:cxn>
            </a:cxnLst>
            <a:rect l="0" t="0" r="r" b="b"/>
            <a:pathLst>
              <a:path w="21600" h="21600" extrusionOk="0">
                <a:moveTo>
                  <a:pt x="2806" y="21600"/>
                </a:moveTo>
                <a:lnTo>
                  <a:pt x="523" y="21600"/>
                </a:lnTo>
                <a:cubicBezTo>
                  <a:pt x="234" y="21600"/>
                  <a:pt x="0" y="16821"/>
                  <a:pt x="0" y="10804"/>
                </a:cubicBezTo>
                <a:cubicBezTo>
                  <a:pt x="0" y="4864"/>
                  <a:pt x="234" y="0"/>
                  <a:pt x="523" y="0"/>
                </a:cubicBezTo>
                <a:lnTo>
                  <a:pt x="2806" y="0"/>
                </a:lnTo>
                <a:cubicBezTo>
                  <a:pt x="3091" y="0"/>
                  <a:pt x="3324" y="4864"/>
                  <a:pt x="3324" y="10804"/>
                </a:cubicBezTo>
                <a:cubicBezTo>
                  <a:pt x="3324" y="16821"/>
                  <a:pt x="3091" y="21600"/>
                  <a:pt x="2806" y="21600"/>
                </a:cubicBezTo>
                <a:close/>
                <a:moveTo>
                  <a:pt x="7376" y="21600"/>
                </a:moveTo>
                <a:lnTo>
                  <a:pt x="5089" y="21600"/>
                </a:lnTo>
                <a:cubicBezTo>
                  <a:pt x="4800" y="21600"/>
                  <a:pt x="4570" y="16821"/>
                  <a:pt x="4570" y="10804"/>
                </a:cubicBezTo>
                <a:cubicBezTo>
                  <a:pt x="4570" y="4864"/>
                  <a:pt x="4800" y="0"/>
                  <a:pt x="5089" y="0"/>
                </a:cubicBezTo>
                <a:lnTo>
                  <a:pt x="7376" y="0"/>
                </a:lnTo>
                <a:cubicBezTo>
                  <a:pt x="7660" y="0"/>
                  <a:pt x="7894" y="4864"/>
                  <a:pt x="7894" y="10804"/>
                </a:cubicBezTo>
                <a:cubicBezTo>
                  <a:pt x="7894" y="16821"/>
                  <a:pt x="7660" y="21600"/>
                  <a:pt x="7376" y="21600"/>
                </a:cubicBezTo>
                <a:close/>
                <a:moveTo>
                  <a:pt x="11942" y="21600"/>
                </a:moveTo>
                <a:lnTo>
                  <a:pt x="9659" y="21600"/>
                </a:lnTo>
                <a:cubicBezTo>
                  <a:pt x="9369" y="21600"/>
                  <a:pt x="9140" y="16821"/>
                  <a:pt x="9140" y="10804"/>
                </a:cubicBezTo>
                <a:cubicBezTo>
                  <a:pt x="9140" y="4864"/>
                  <a:pt x="9369" y="0"/>
                  <a:pt x="9659" y="0"/>
                </a:cubicBezTo>
                <a:lnTo>
                  <a:pt x="11942" y="0"/>
                </a:lnTo>
                <a:cubicBezTo>
                  <a:pt x="12231" y="0"/>
                  <a:pt x="12460" y="4864"/>
                  <a:pt x="12460" y="10804"/>
                </a:cubicBezTo>
                <a:cubicBezTo>
                  <a:pt x="12460" y="16821"/>
                  <a:pt x="12231" y="21600"/>
                  <a:pt x="11942" y="21600"/>
                </a:cubicBezTo>
                <a:close/>
                <a:moveTo>
                  <a:pt x="16511" y="21600"/>
                </a:moveTo>
                <a:lnTo>
                  <a:pt x="14228" y="21600"/>
                </a:lnTo>
                <a:cubicBezTo>
                  <a:pt x="13940" y="21600"/>
                  <a:pt x="13710" y="16821"/>
                  <a:pt x="13710" y="10804"/>
                </a:cubicBezTo>
                <a:cubicBezTo>
                  <a:pt x="13710" y="4864"/>
                  <a:pt x="13940" y="0"/>
                  <a:pt x="14228" y="0"/>
                </a:cubicBezTo>
                <a:lnTo>
                  <a:pt x="16511" y="0"/>
                </a:lnTo>
                <a:cubicBezTo>
                  <a:pt x="16797" y="0"/>
                  <a:pt x="17030" y="4864"/>
                  <a:pt x="17030" y="10804"/>
                </a:cubicBezTo>
                <a:cubicBezTo>
                  <a:pt x="17030" y="16821"/>
                  <a:pt x="16797" y="21600"/>
                  <a:pt x="16511" y="21600"/>
                </a:cubicBezTo>
                <a:close/>
                <a:moveTo>
                  <a:pt x="21077" y="21600"/>
                </a:moveTo>
                <a:lnTo>
                  <a:pt x="18794" y="21600"/>
                </a:lnTo>
                <a:cubicBezTo>
                  <a:pt x="18510" y="21600"/>
                  <a:pt x="18276" y="16821"/>
                  <a:pt x="18276" y="10804"/>
                </a:cubicBezTo>
                <a:cubicBezTo>
                  <a:pt x="18276" y="4864"/>
                  <a:pt x="18510" y="0"/>
                  <a:pt x="18794" y="0"/>
                </a:cubicBezTo>
                <a:lnTo>
                  <a:pt x="21077" y="0"/>
                </a:lnTo>
                <a:cubicBezTo>
                  <a:pt x="21366" y="0"/>
                  <a:pt x="21600" y="4864"/>
                  <a:pt x="21600" y="10804"/>
                </a:cubicBezTo>
                <a:cubicBezTo>
                  <a:pt x="21600" y="16821"/>
                  <a:pt x="21366" y="21600"/>
                  <a:pt x="21077" y="21600"/>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49" name="Shape 1706"/>
          <p:cNvSpPr/>
          <p:nvPr/>
        </p:nvSpPr>
        <p:spPr>
          <a:xfrm>
            <a:off x="7537766" y="4129177"/>
            <a:ext cx="2135842" cy="927366"/>
          </a:xfrm>
          <a:custGeom>
            <a:avLst/>
            <a:gdLst/>
            <a:ahLst/>
            <a:cxnLst>
              <a:cxn ang="0">
                <a:pos x="wd2" y="hd2"/>
              </a:cxn>
              <a:cxn ang="5400000">
                <a:pos x="wd2" y="hd2"/>
              </a:cxn>
              <a:cxn ang="10800000">
                <a:pos x="wd2" y="hd2"/>
              </a:cxn>
              <a:cxn ang="16200000">
                <a:pos x="wd2" y="hd2"/>
              </a:cxn>
            </a:cxnLst>
            <a:rect l="0" t="0" r="r" b="b"/>
            <a:pathLst>
              <a:path w="21563" h="21563" extrusionOk="0">
                <a:moveTo>
                  <a:pt x="651" y="1046"/>
                </a:moveTo>
                <a:cubicBezTo>
                  <a:pt x="631" y="1046"/>
                  <a:pt x="612" y="1035"/>
                  <a:pt x="594" y="1018"/>
                </a:cubicBezTo>
                <a:lnTo>
                  <a:pt x="74" y="505"/>
                </a:lnTo>
                <a:cubicBezTo>
                  <a:pt x="8" y="439"/>
                  <a:pt x="-19" y="280"/>
                  <a:pt x="13" y="150"/>
                </a:cubicBezTo>
                <a:cubicBezTo>
                  <a:pt x="45" y="17"/>
                  <a:pt x="123" y="-37"/>
                  <a:pt x="189" y="26"/>
                </a:cubicBezTo>
                <a:lnTo>
                  <a:pt x="709" y="539"/>
                </a:lnTo>
                <a:cubicBezTo>
                  <a:pt x="774" y="607"/>
                  <a:pt x="800" y="766"/>
                  <a:pt x="769" y="896"/>
                </a:cubicBezTo>
                <a:cubicBezTo>
                  <a:pt x="747" y="989"/>
                  <a:pt x="699" y="1046"/>
                  <a:pt x="651" y="1046"/>
                </a:cubicBezTo>
                <a:close/>
                <a:moveTo>
                  <a:pt x="1691" y="2072"/>
                </a:moveTo>
                <a:cubicBezTo>
                  <a:pt x="1672" y="2072"/>
                  <a:pt x="1651" y="2061"/>
                  <a:pt x="1633" y="2044"/>
                </a:cubicBezTo>
                <a:lnTo>
                  <a:pt x="1113" y="1531"/>
                </a:lnTo>
                <a:cubicBezTo>
                  <a:pt x="1048" y="1466"/>
                  <a:pt x="1021" y="1307"/>
                  <a:pt x="1052" y="1176"/>
                </a:cubicBezTo>
                <a:cubicBezTo>
                  <a:pt x="1085" y="1044"/>
                  <a:pt x="1163" y="989"/>
                  <a:pt x="1229" y="1055"/>
                </a:cubicBezTo>
                <a:lnTo>
                  <a:pt x="1748" y="1566"/>
                </a:lnTo>
                <a:cubicBezTo>
                  <a:pt x="1814" y="1631"/>
                  <a:pt x="1840" y="1792"/>
                  <a:pt x="1808" y="1922"/>
                </a:cubicBezTo>
                <a:cubicBezTo>
                  <a:pt x="1785" y="2016"/>
                  <a:pt x="1739" y="2072"/>
                  <a:pt x="1691" y="2072"/>
                </a:cubicBezTo>
                <a:close/>
                <a:moveTo>
                  <a:pt x="2730" y="3099"/>
                </a:moveTo>
                <a:cubicBezTo>
                  <a:pt x="2711" y="3099"/>
                  <a:pt x="2691" y="3088"/>
                  <a:pt x="2673" y="3070"/>
                </a:cubicBezTo>
                <a:lnTo>
                  <a:pt x="2153" y="2557"/>
                </a:lnTo>
                <a:cubicBezTo>
                  <a:pt x="2087" y="2492"/>
                  <a:pt x="2060" y="2333"/>
                  <a:pt x="2092" y="2203"/>
                </a:cubicBezTo>
                <a:cubicBezTo>
                  <a:pt x="2124" y="2070"/>
                  <a:pt x="2202" y="2016"/>
                  <a:pt x="2268" y="2079"/>
                </a:cubicBezTo>
                <a:lnTo>
                  <a:pt x="2788" y="2594"/>
                </a:lnTo>
                <a:cubicBezTo>
                  <a:pt x="2853" y="2657"/>
                  <a:pt x="2881" y="2816"/>
                  <a:pt x="2847" y="2949"/>
                </a:cubicBezTo>
                <a:cubicBezTo>
                  <a:pt x="2826" y="3042"/>
                  <a:pt x="2779" y="3099"/>
                  <a:pt x="2730" y="3099"/>
                </a:cubicBezTo>
                <a:close/>
                <a:moveTo>
                  <a:pt x="3769" y="4123"/>
                </a:moveTo>
                <a:cubicBezTo>
                  <a:pt x="3750" y="4123"/>
                  <a:pt x="3730" y="4116"/>
                  <a:pt x="3712" y="4097"/>
                </a:cubicBezTo>
                <a:lnTo>
                  <a:pt x="3192" y="3584"/>
                </a:lnTo>
                <a:cubicBezTo>
                  <a:pt x="3126" y="3518"/>
                  <a:pt x="3100" y="3360"/>
                  <a:pt x="3131" y="3229"/>
                </a:cubicBezTo>
                <a:cubicBezTo>
                  <a:pt x="3164" y="3096"/>
                  <a:pt x="3242" y="3042"/>
                  <a:pt x="3308" y="3105"/>
                </a:cubicBezTo>
                <a:lnTo>
                  <a:pt x="3827" y="3621"/>
                </a:lnTo>
                <a:cubicBezTo>
                  <a:pt x="3893" y="3684"/>
                  <a:pt x="3920" y="3842"/>
                  <a:pt x="3887" y="3975"/>
                </a:cubicBezTo>
                <a:cubicBezTo>
                  <a:pt x="3865" y="4071"/>
                  <a:pt x="3818" y="4123"/>
                  <a:pt x="3769" y="4123"/>
                </a:cubicBezTo>
                <a:close/>
                <a:moveTo>
                  <a:pt x="4809" y="5149"/>
                </a:moveTo>
                <a:cubicBezTo>
                  <a:pt x="4789" y="5149"/>
                  <a:pt x="4770" y="5143"/>
                  <a:pt x="4752" y="5123"/>
                </a:cubicBezTo>
                <a:lnTo>
                  <a:pt x="4231" y="4610"/>
                </a:lnTo>
                <a:cubicBezTo>
                  <a:pt x="4166" y="4545"/>
                  <a:pt x="4139" y="4386"/>
                  <a:pt x="4170" y="4253"/>
                </a:cubicBezTo>
                <a:cubicBezTo>
                  <a:pt x="4204" y="4123"/>
                  <a:pt x="4281" y="4069"/>
                  <a:pt x="4347" y="4132"/>
                </a:cubicBezTo>
                <a:lnTo>
                  <a:pt x="4867" y="4647"/>
                </a:lnTo>
                <a:cubicBezTo>
                  <a:pt x="4932" y="4710"/>
                  <a:pt x="4960" y="4869"/>
                  <a:pt x="4926" y="4999"/>
                </a:cubicBezTo>
                <a:cubicBezTo>
                  <a:pt x="4904" y="5095"/>
                  <a:pt x="4857" y="5149"/>
                  <a:pt x="4809" y="5149"/>
                </a:cubicBezTo>
                <a:close/>
                <a:moveTo>
                  <a:pt x="5848" y="6176"/>
                </a:moveTo>
                <a:cubicBezTo>
                  <a:pt x="5828" y="6176"/>
                  <a:pt x="5809" y="6167"/>
                  <a:pt x="5791" y="6150"/>
                </a:cubicBezTo>
                <a:lnTo>
                  <a:pt x="5271" y="5636"/>
                </a:lnTo>
                <a:cubicBezTo>
                  <a:pt x="5206" y="5571"/>
                  <a:pt x="5178" y="5415"/>
                  <a:pt x="5210" y="5280"/>
                </a:cubicBezTo>
                <a:cubicBezTo>
                  <a:pt x="5243" y="5149"/>
                  <a:pt x="5321" y="5095"/>
                  <a:pt x="5387" y="5158"/>
                </a:cubicBezTo>
                <a:lnTo>
                  <a:pt x="5906" y="5674"/>
                </a:lnTo>
                <a:cubicBezTo>
                  <a:pt x="5972" y="5737"/>
                  <a:pt x="5999" y="5895"/>
                  <a:pt x="5966" y="6028"/>
                </a:cubicBezTo>
                <a:cubicBezTo>
                  <a:pt x="5944" y="6123"/>
                  <a:pt x="5897" y="6176"/>
                  <a:pt x="5848" y="6176"/>
                </a:cubicBezTo>
                <a:close/>
                <a:moveTo>
                  <a:pt x="6888" y="7202"/>
                </a:moveTo>
                <a:cubicBezTo>
                  <a:pt x="6869" y="7202"/>
                  <a:pt x="6849" y="7194"/>
                  <a:pt x="6830" y="7176"/>
                </a:cubicBezTo>
                <a:lnTo>
                  <a:pt x="6311" y="6663"/>
                </a:lnTo>
                <a:cubicBezTo>
                  <a:pt x="6245" y="6600"/>
                  <a:pt x="6218" y="6439"/>
                  <a:pt x="6249" y="6308"/>
                </a:cubicBezTo>
                <a:cubicBezTo>
                  <a:pt x="6282" y="6176"/>
                  <a:pt x="6361" y="6121"/>
                  <a:pt x="6426" y="6185"/>
                </a:cubicBezTo>
                <a:lnTo>
                  <a:pt x="6945" y="6698"/>
                </a:lnTo>
                <a:cubicBezTo>
                  <a:pt x="7011" y="6763"/>
                  <a:pt x="7038" y="6922"/>
                  <a:pt x="7006" y="7054"/>
                </a:cubicBezTo>
                <a:cubicBezTo>
                  <a:pt x="6984" y="7148"/>
                  <a:pt x="6936" y="7202"/>
                  <a:pt x="6888" y="7202"/>
                </a:cubicBezTo>
                <a:close/>
                <a:moveTo>
                  <a:pt x="7927" y="8229"/>
                </a:moveTo>
                <a:cubicBezTo>
                  <a:pt x="7908" y="8229"/>
                  <a:pt x="7888" y="8220"/>
                  <a:pt x="7870" y="8202"/>
                </a:cubicBezTo>
                <a:lnTo>
                  <a:pt x="7350" y="7689"/>
                </a:lnTo>
                <a:cubicBezTo>
                  <a:pt x="7284" y="7624"/>
                  <a:pt x="7257" y="7465"/>
                  <a:pt x="7289" y="7335"/>
                </a:cubicBezTo>
                <a:cubicBezTo>
                  <a:pt x="7322" y="7202"/>
                  <a:pt x="7400" y="7148"/>
                  <a:pt x="7465" y="7211"/>
                </a:cubicBezTo>
                <a:lnTo>
                  <a:pt x="7985" y="7724"/>
                </a:lnTo>
                <a:cubicBezTo>
                  <a:pt x="8051" y="7789"/>
                  <a:pt x="8078" y="7948"/>
                  <a:pt x="8045" y="8081"/>
                </a:cubicBezTo>
                <a:cubicBezTo>
                  <a:pt x="8023" y="8174"/>
                  <a:pt x="7975" y="8229"/>
                  <a:pt x="7927" y="8229"/>
                </a:cubicBezTo>
                <a:close/>
                <a:moveTo>
                  <a:pt x="8967" y="9255"/>
                </a:moveTo>
                <a:cubicBezTo>
                  <a:pt x="8947" y="9255"/>
                  <a:pt x="8928" y="9246"/>
                  <a:pt x="8909" y="9229"/>
                </a:cubicBezTo>
                <a:lnTo>
                  <a:pt x="8390" y="8713"/>
                </a:lnTo>
                <a:cubicBezTo>
                  <a:pt x="8324" y="8650"/>
                  <a:pt x="8297" y="8492"/>
                  <a:pt x="8328" y="8361"/>
                </a:cubicBezTo>
                <a:cubicBezTo>
                  <a:pt x="8361" y="8229"/>
                  <a:pt x="8439" y="8172"/>
                  <a:pt x="8505" y="8239"/>
                </a:cubicBezTo>
                <a:lnTo>
                  <a:pt x="9025" y="8750"/>
                </a:lnTo>
                <a:cubicBezTo>
                  <a:pt x="9090" y="8816"/>
                  <a:pt x="9117" y="8974"/>
                  <a:pt x="9085" y="9107"/>
                </a:cubicBezTo>
                <a:cubicBezTo>
                  <a:pt x="9063" y="9200"/>
                  <a:pt x="9015" y="9255"/>
                  <a:pt x="8967" y="9255"/>
                </a:cubicBezTo>
                <a:close/>
                <a:moveTo>
                  <a:pt x="10006" y="10281"/>
                </a:moveTo>
                <a:cubicBezTo>
                  <a:pt x="9986" y="10281"/>
                  <a:pt x="9967" y="10272"/>
                  <a:pt x="9948" y="10255"/>
                </a:cubicBezTo>
                <a:lnTo>
                  <a:pt x="9429" y="9742"/>
                </a:lnTo>
                <a:cubicBezTo>
                  <a:pt x="9363" y="9677"/>
                  <a:pt x="9336" y="9518"/>
                  <a:pt x="9368" y="9388"/>
                </a:cubicBezTo>
                <a:cubicBezTo>
                  <a:pt x="9401" y="9255"/>
                  <a:pt x="9479" y="9198"/>
                  <a:pt x="9544" y="9264"/>
                </a:cubicBezTo>
                <a:lnTo>
                  <a:pt x="10064" y="9777"/>
                </a:lnTo>
                <a:cubicBezTo>
                  <a:pt x="10129" y="9842"/>
                  <a:pt x="10157" y="10001"/>
                  <a:pt x="10124" y="10133"/>
                </a:cubicBezTo>
                <a:cubicBezTo>
                  <a:pt x="10102" y="10227"/>
                  <a:pt x="10054" y="10281"/>
                  <a:pt x="10006" y="10281"/>
                </a:cubicBezTo>
                <a:close/>
                <a:moveTo>
                  <a:pt x="11046" y="11310"/>
                </a:moveTo>
                <a:cubicBezTo>
                  <a:pt x="11025" y="11310"/>
                  <a:pt x="11007" y="11299"/>
                  <a:pt x="10988" y="11281"/>
                </a:cubicBezTo>
                <a:lnTo>
                  <a:pt x="10469" y="10769"/>
                </a:lnTo>
                <a:cubicBezTo>
                  <a:pt x="10403" y="10703"/>
                  <a:pt x="10375" y="10544"/>
                  <a:pt x="10408" y="10414"/>
                </a:cubicBezTo>
                <a:cubicBezTo>
                  <a:pt x="10440" y="10281"/>
                  <a:pt x="10518" y="10227"/>
                  <a:pt x="10584" y="10292"/>
                </a:cubicBezTo>
                <a:lnTo>
                  <a:pt x="11104" y="10803"/>
                </a:lnTo>
                <a:cubicBezTo>
                  <a:pt x="11169" y="10869"/>
                  <a:pt x="11196" y="11029"/>
                  <a:pt x="11163" y="11160"/>
                </a:cubicBezTo>
                <a:cubicBezTo>
                  <a:pt x="11141" y="11253"/>
                  <a:pt x="11094" y="11310"/>
                  <a:pt x="11046" y="11310"/>
                </a:cubicBezTo>
                <a:close/>
                <a:moveTo>
                  <a:pt x="12085" y="12336"/>
                </a:moveTo>
                <a:cubicBezTo>
                  <a:pt x="12066" y="12336"/>
                  <a:pt x="12046" y="12325"/>
                  <a:pt x="12027" y="12308"/>
                </a:cubicBezTo>
                <a:lnTo>
                  <a:pt x="11508" y="11795"/>
                </a:lnTo>
                <a:cubicBezTo>
                  <a:pt x="11442" y="11730"/>
                  <a:pt x="11415" y="11571"/>
                  <a:pt x="11447" y="11440"/>
                </a:cubicBezTo>
                <a:cubicBezTo>
                  <a:pt x="11479" y="11308"/>
                  <a:pt x="11558" y="11253"/>
                  <a:pt x="11623" y="11316"/>
                </a:cubicBezTo>
                <a:lnTo>
                  <a:pt x="12143" y="11830"/>
                </a:lnTo>
                <a:cubicBezTo>
                  <a:pt x="12208" y="11895"/>
                  <a:pt x="12234" y="12054"/>
                  <a:pt x="12203" y="12186"/>
                </a:cubicBezTo>
                <a:cubicBezTo>
                  <a:pt x="12181" y="12280"/>
                  <a:pt x="12133" y="12336"/>
                  <a:pt x="12085" y="12336"/>
                </a:cubicBezTo>
                <a:close/>
                <a:moveTo>
                  <a:pt x="13125" y="13361"/>
                </a:moveTo>
                <a:cubicBezTo>
                  <a:pt x="13105" y="13361"/>
                  <a:pt x="13085" y="13354"/>
                  <a:pt x="13067" y="13332"/>
                </a:cubicBezTo>
                <a:lnTo>
                  <a:pt x="12547" y="12821"/>
                </a:lnTo>
                <a:cubicBezTo>
                  <a:pt x="12482" y="12756"/>
                  <a:pt x="12455" y="12597"/>
                  <a:pt x="12486" y="12467"/>
                </a:cubicBezTo>
                <a:cubicBezTo>
                  <a:pt x="12519" y="12334"/>
                  <a:pt x="12597" y="12280"/>
                  <a:pt x="12662" y="12343"/>
                </a:cubicBezTo>
                <a:lnTo>
                  <a:pt x="13182" y="12858"/>
                </a:lnTo>
                <a:cubicBezTo>
                  <a:pt x="13248" y="12921"/>
                  <a:pt x="13275" y="13082"/>
                  <a:pt x="13242" y="13213"/>
                </a:cubicBezTo>
                <a:cubicBezTo>
                  <a:pt x="13220" y="13306"/>
                  <a:pt x="13173" y="13361"/>
                  <a:pt x="13125" y="13361"/>
                </a:cubicBezTo>
                <a:close/>
                <a:moveTo>
                  <a:pt x="14164" y="14389"/>
                </a:moveTo>
                <a:cubicBezTo>
                  <a:pt x="14145" y="14389"/>
                  <a:pt x="14124" y="14381"/>
                  <a:pt x="14107" y="14361"/>
                </a:cubicBezTo>
                <a:lnTo>
                  <a:pt x="13587" y="13848"/>
                </a:lnTo>
                <a:cubicBezTo>
                  <a:pt x="13521" y="13782"/>
                  <a:pt x="13494" y="13624"/>
                  <a:pt x="13527" y="13493"/>
                </a:cubicBezTo>
                <a:cubicBezTo>
                  <a:pt x="13558" y="13361"/>
                  <a:pt x="13636" y="13306"/>
                  <a:pt x="13702" y="13369"/>
                </a:cubicBezTo>
                <a:lnTo>
                  <a:pt x="14222" y="13884"/>
                </a:lnTo>
                <a:cubicBezTo>
                  <a:pt x="14287" y="13947"/>
                  <a:pt x="14314" y="14106"/>
                  <a:pt x="14281" y="14237"/>
                </a:cubicBezTo>
                <a:cubicBezTo>
                  <a:pt x="14260" y="14333"/>
                  <a:pt x="14212" y="14389"/>
                  <a:pt x="14164" y="14389"/>
                </a:cubicBezTo>
                <a:close/>
                <a:moveTo>
                  <a:pt x="15204" y="15413"/>
                </a:moveTo>
                <a:cubicBezTo>
                  <a:pt x="15185" y="15413"/>
                  <a:pt x="15164" y="15405"/>
                  <a:pt x="15146" y="15387"/>
                </a:cubicBezTo>
                <a:lnTo>
                  <a:pt x="14626" y="14874"/>
                </a:lnTo>
                <a:cubicBezTo>
                  <a:pt x="14561" y="14809"/>
                  <a:pt x="14534" y="14650"/>
                  <a:pt x="14566" y="14517"/>
                </a:cubicBezTo>
                <a:cubicBezTo>
                  <a:pt x="14598" y="14387"/>
                  <a:pt x="14676" y="14333"/>
                  <a:pt x="14741" y="14396"/>
                </a:cubicBezTo>
                <a:lnTo>
                  <a:pt x="15261" y="14911"/>
                </a:lnTo>
                <a:cubicBezTo>
                  <a:pt x="15327" y="14974"/>
                  <a:pt x="15354" y="15133"/>
                  <a:pt x="15321" y="15265"/>
                </a:cubicBezTo>
                <a:cubicBezTo>
                  <a:pt x="15299" y="15359"/>
                  <a:pt x="15252" y="15413"/>
                  <a:pt x="15204" y="15413"/>
                </a:cubicBezTo>
                <a:close/>
                <a:moveTo>
                  <a:pt x="16243" y="16440"/>
                </a:moveTo>
                <a:cubicBezTo>
                  <a:pt x="16224" y="16440"/>
                  <a:pt x="16203" y="16431"/>
                  <a:pt x="16186" y="16414"/>
                </a:cubicBezTo>
                <a:lnTo>
                  <a:pt x="15665" y="15900"/>
                </a:lnTo>
                <a:cubicBezTo>
                  <a:pt x="15600" y="15835"/>
                  <a:pt x="15573" y="15676"/>
                  <a:pt x="15605" y="15544"/>
                </a:cubicBezTo>
                <a:cubicBezTo>
                  <a:pt x="15637" y="15413"/>
                  <a:pt x="15715" y="15359"/>
                  <a:pt x="15781" y="15422"/>
                </a:cubicBezTo>
                <a:lnTo>
                  <a:pt x="16301" y="15935"/>
                </a:lnTo>
                <a:cubicBezTo>
                  <a:pt x="16366" y="16000"/>
                  <a:pt x="16394" y="16159"/>
                  <a:pt x="16361" y="16292"/>
                </a:cubicBezTo>
                <a:cubicBezTo>
                  <a:pt x="16338" y="16385"/>
                  <a:pt x="16291" y="16440"/>
                  <a:pt x="16243" y="16440"/>
                </a:cubicBezTo>
                <a:close/>
                <a:moveTo>
                  <a:pt x="17282" y="17466"/>
                </a:moveTo>
                <a:cubicBezTo>
                  <a:pt x="17264" y="17466"/>
                  <a:pt x="17243" y="17458"/>
                  <a:pt x="17225" y="17440"/>
                </a:cubicBezTo>
                <a:lnTo>
                  <a:pt x="16705" y="16927"/>
                </a:lnTo>
                <a:cubicBezTo>
                  <a:pt x="16640" y="16862"/>
                  <a:pt x="16612" y="16703"/>
                  <a:pt x="16644" y="16572"/>
                </a:cubicBezTo>
                <a:cubicBezTo>
                  <a:pt x="16677" y="16440"/>
                  <a:pt x="16755" y="16385"/>
                  <a:pt x="16821" y="16448"/>
                </a:cubicBezTo>
                <a:lnTo>
                  <a:pt x="17340" y="16964"/>
                </a:lnTo>
                <a:cubicBezTo>
                  <a:pt x="17405" y="17027"/>
                  <a:pt x="17433" y="17186"/>
                  <a:pt x="17400" y="17318"/>
                </a:cubicBezTo>
                <a:cubicBezTo>
                  <a:pt x="17378" y="17412"/>
                  <a:pt x="17332" y="17466"/>
                  <a:pt x="17282" y="17466"/>
                </a:cubicBezTo>
                <a:close/>
                <a:moveTo>
                  <a:pt x="18322" y="18492"/>
                </a:moveTo>
                <a:cubicBezTo>
                  <a:pt x="18303" y="18492"/>
                  <a:pt x="18283" y="18484"/>
                  <a:pt x="18264" y="18467"/>
                </a:cubicBezTo>
                <a:lnTo>
                  <a:pt x="17744" y="17953"/>
                </a:lnTo>
                <a:cubicBezTo>
                  <a:pt x="17679" y="17888"/>
                  <a:pt x="17652" y="17729"/>
                  <a:pt x="17683" y="17599"/>
                </a:cubicBezTo>
                <a:cubicBezTo>
                  <a:pt x="17716" y="17466"/>
                  <a:pt x="17794" y="17410"/>
                  <a:pt x="17860" y="17477"/>
                </a:cubicBezTo>
                <a:lnTo>
                  <a:pt x="18379" y="17988"/>
                </a:lnTo>
                <a:cubicBezTo>
                  <a:pt x="18445" y="18053"/>
                  <a:pt x="18472" y="18212"/>
                  <a:pt x="18439" y="18345"/>
                </a:cubicBezTo>
                <a:cubicBezTo>
                  <a:pt x="18417" y="18438"/>
                  <a:pt x="18371" y="18492"/>
                  <a:pt x="18322" y="18492"/>
                </a:cubicBezTo>
                <a:close/>
                <a:moveTo>
                  <a:pt x="19361" y="19519"/>
                </a:moveTo>
                <a:cubicBezTo>
                  <a:pt x="19342" y="19519"/>
                  <a:pt x="19322" y="19510"/>
                  <a:pt x="19304" y="19493"/>
                </a:cubicBezTo>
                <a:lnTo>
                  <a:pt x="18784" y="18979"/>
                </a:lnTo>
                <a:cubicBezTo>
                  <a:pt x="18718" y="18914"/>
                  <a:pt x="18691" y="18756"/>
                  <a:pt x="18724" y="18625"/>
                </a:cubicBezTo>
                <a:cubicBezTo>
                  <a:pt x="18756" y="18492"/>
                  <a:pt x="18834" y="18438"/>
                  <a:pt x="18899" y="18503"/>
                </a:cubicBezTo>
                <a:lnTo>
                  <a:pt x="19419" y="19017"/>
                </a:lnTo>
                <a:cubicBezTo>
                  <a:pt x="19485" y="19080"/>
                  <a:pt x="19512" y="19238"/>
                  <a:pt x="19480" y="19371"/>
                </a:cubicBezTo>
                <a:cubicBezTo>
                  <a:pt x="19457" y="19465"/>
                  <a:pt x="19409" y="19519"/>
                  <a:pt x="19361" y="19519"/>
                </a:cubicBezTo>
                <a:close/>
                <a:moveTo>
                  <a:pt x="20400" y="20548"/>
                </a:moveTo>
                <a:cubicBezTo>
                  <a:pt x="20382" y="20548"/>
                  <a:pt x="20362" y="20537"/>
                  <a:pt x="20343" y="20519"/>
                </a:cubicBezTo>
                <a:lnTo>
                  <a:pt x="19824" y="20006"/>
                </a:lnTo>
                <a:cubicBezTo>
                  <a:pt x="19757" y="19941"/>
                  <a:pt x="19731" y="19782"/>
                  <a:pt x="19763" y="19651"/>
                </a:cubicBezTo>
                <a:cubicBezTo>
                  <a:pt x="19795" y="19519"/>
                  <a:pt x="19874" y="19462"/>
                  <a:pt x="19939" y="19530"/>
                </a:cubicBezTo>
                <a:lnTo>
                  <a:pt x="20458" y="20041"/>
                </a:lnTo>
                <a:cubicBezTo>
                  <a:pt x="20524" y="20106"/>
                  <a:pt x="20551" y="20265"/>
                  <a:pt x="20519" y="20398"/>
                </a:cubicBezTo>
                <a:cubicBezTo>
                  <a:pt x="20497" y="20491"/>
                  <a:pt x="20449" y="20548"/>
                  <a:pt x="20400" y="20548"/>
                </a:cubicBezTo>
                <a:close/>
                <a:moveTo>
                  <a:pt x="21431" y="21563"/>
                </a:moveTo>
                <a:cubicBezTo>
                  <a:pt x="21412" y="21563"/>
                  <a:pt x="21392" y="21554"/>
                  <a:pt x="21373" y="21537"/>
                </a:cubicBezTo>
                <a:lnTo>
                  <a:pt x="20863" y="21032"/>
                </a:lnTo>
                <a:cubicBezTo>
                  <a:pt x="20797" y="20967"/>
                  <a:pt x="20770" y="20809"/>
                  <a:pt x="20803" y="20678"/>
                </a:cubicBezTo>
                <a:cubicBezTo>
                  <a:pt x="20835" y="20545"/>
                  <a:pt x="20913" y="20491"/>
                  <a:pt x="20978" y="20556"/>
                </a:cubicBezTo>
                <a:lnTo>
                  <a:pt x="21490" y="21059"/>
                </a:lnTo>
                <a:cubicBezTo>
                  <a:pt x="21554" y="21124"/>
                  <a:pt x="21581" y="21282"/>
                  <a:pt x="21549" y="21415"/>
                </a:cubicBezTo>
                <a:cubicBezTo>
                  <a:pt x="21526" y="21509"/>
                  <a:pt x="21480" y="21563"/>
                  <a:pt x="21431" y="21563"/>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50" name="Shape 1707"/>
          <p:cNvSpPr/>
          <p:nvPr/>
        </p:nvSpPr>
        <p:spPr>
          <a:xfrm>
            <a:off x="2711161" y="4129177"/>
            <a:ext cx="1995196" cy="845139"/>
          </a:xfrm>
          <a:custGeom>
            <a:avLst/>
            <a:gdLst/>
            <a:ahLst/>
            <a:cxnLst>
              <a:cxn ang="0">
                <a:pos x="wd2" y="hd2"/>
              </a:cxn>
              <a:cxn ang="5400000">
                <a:pos x="wd2" y="hd2"/>
              </a:cxn>
              <a:cxn ang="10800000">
                <a:pos x="wd2" y="hd2"/>
              </a:cxn>
              <a:cxn ang="16200000">
                <a:pos x="wd2" y="hd2"/>
              </a:cxn>
            </a:cxnLst>
            <a:rect l="0" t="0" r="r" b="b"/>
            <a:pathLst>
              <a:path w="21560" h="21559" extrusionOk="0">
                <a:moveTo>
                  <a:pt x="20861" y="1135"/>
                </a:moveTo>
                <a:cubicBezTo>
                  <a:pt x="20809" y="1135"/>
                  <a:pt x="20758" y="1073"/>
                  <a:pt x="20734" y="968"/>
                </a:cubicBezTo>
                <a:cubicBezTo>
                  <a:pt x="20700" y="820"/>
                  <a:pt x="20730" y="649"/>
                  <a:pt x="20800" y="579"/>
                </a:cubicBezTo>
                <a:lnTo>
                  <a:pt x="21359" y="28"/>
                </a:lnTo>
                <a:cubicBezTo>
                  <a:pt x="21430" y="-41"/>
                  <a:pt x="21514" y="21"/>
                  <a:pt x="21547" y="167"/>
                </a:cubicBezTo>
                <a:cubicBezTo>
                  <a:pt x="21580" y="312"/>
                  <a:pt x="21551" y="484"/>
                  <a:pt x="21480" y="553"/>
                </a:cubicBezTo>
                <a:lnTo>
                  <a:pt x="20921" y="1107"/>
                </a:lnTo>
                <a:cubicBezTo>
                  <a:pt x="20902" y="1123"/>
                  <a:pt x="20882" y="1135"/>
                  <a:pt x="20861" y="1135"/>
                </a:cubicBezTo>
                <a:close/>
                <a:moveTo>
                  <a:pt x="19743" y="2237"/>
                </a:moveTo>
                <a:cubicBezTo>
                  <a:pt x="19690" y="2237"/>
                  <a:pt x="19640" y="2175"/>
                  <a:pt x="19616" y="2070"/>
                </a:cubicBezTo>
                <a:cubicBezTo>
                  <a:pt x="19582" y="1925"/>
                  <a:pt x="19612" y="1751"/>
                  <a:pt x="19682" y="1681"/>
                </a:cubicBezTo>
                <a:lnTo>
                  <a:pt x="20241" y="1130"/>
                </a:lnTo>
                <a:cubicBezTo>
                  <a:pt x="20312" y="1061"/>
                  <a:pt x="20395" y="1123"/>
                  <a:pt x="20429" y="1269"/>
                </a:cubicBezTo>
                <a:cubicBezTo>
                  <a:pt x="20462" y="1414"/>
                  <a:pt x="20432" y="1588"/>
                  <a:pt x="20363" y="1655"/>
                </a:cubicBezTo>
                <a:lnTo>
                  <a:pt x="19803" y="2206"/>
                </a:lnTo>
                <a:cubicBezTo>
                  <a:pt x="19783" y="2228"/>
                  <a:pt x="19763" y="2237"/>
                  <a:pt x="19743" y="2237"/>
                </a:cubicBezTo>
                <a:close/>
                <a:moveTo>
                  <a:pt x="18625" y="3337"/>
                </a:moveTo>
                <a:cubicBezTo>
                  <a:pt x="18572" y="3337"/>
                  <a:pt x="18522" y="3278"/>
                  <a:pt x="18497" y="3172"/>
                </a:cubicBezTo>
                <a:cubicBezTo>
                  <a:pt x="18464" y="3027"/>
                  <a:pt x="18494" y="2853"/>
                  <a:pt x="18564" y="2784"/>
                </a:cubicBezTo>
                <a:lnTo>
                  <a:pt x="19123" y="2233"/>
                </a:lnTo>
                <a:cubicBezTo>
                  <a:pt x="19193" y="2163"/>
                  <a:pt x="19277" y="2225"/>
                  <a:pt x="19311" y="2371"/>
                </a:cubicBezTo>
                <a:cubicBezTo>
                  <a:pt x="19344" y="2514"/>
                  <a:pt x="19314" y="2688"/>
                  <a:pt x="19244" y="2760"/>
                </a:cubicBezTo>
                <a:lnTo>
                  <a:pt x="18685" y="3311"/>
                </a:lnTo>
                <a:cubicBezTo>
                  <a:pt x="18666" y="3328"/>
                  <a:pt x="18645" y="3337"/>
                  <a:pt x="18625" y="3337"/>
                </a:cubicBezTo>
                <a:close/>
                <a:moveTo>
                  <a:pt x="17507" y="4442"/>
                </a:moveTo>
                <a:cubicBezTo>
                  <a:pt x="17454" y="4442"/>
                  <a:pt x="17404" y="4380"/>
                  <a:pt x="17379" y="4275"/>
                </a:cubicBezTo>
                <a:cubicBezTo>
                  <a:pt x="17345" y="4129"/>
                  <a:pt x="17375" y="3955"/>
                  <a:pt x="17446" y="3888"/>
                </a:cubicBezTo>
                <a:lnTo>
                  <a:pt x="18005" y="3335"/>
                </a:lnTo>
                <a:cubicBezTo>
                  <a:pt x="18075" y="3266"/>
                  <a:pt x="18159" y="3328"/>
                  <a:pt x="18192" y="3473"/>
                </a:cubicBezTo>
                <a:cubicBezTo>
                  <a:pt x="18226" y="3619"/>
                  <a:pt x="18196" y="3793"/>
                  <a:pt x="18126" y="3860"/>
                </a:cubicBezTo>
                <a:lnTo>
                  <a:pt x="17567" y="4413"/>
                </a:lnTo>
                <a:cubicBezTo>
                  <a:pt x="17547" y="4432"/>
                  <a:pt x="17527" y="4442"/>
                  <a:pt x="17507" y="4442"/>
                </a:cubicBezTo>
                <a:close/>
                <a:moveTo>
                  <a:pt x="16388" y="5544"/>
                </a:moveTo>
                <a:cubicBezTo>
                  <a:pt x="16336" y="5544"/>
                  <a:pt x="16285" y="5482"/>
                  <a:pt x="16261" y="5377"/>
                </a:cubicBezTo>
                <a:cubicBezTo>
                  <a:pt x="16228" y="5231"/>
                  <a:pt x="16258" y="5057"/>
                  <a:pt x="16327" y="4988"/>
                </a:cubicBezTo>
                <a:lnTo>
                  <a:pt x="16887" y="4437"/>
                </a:lnTo>
                <a:cubicBezTo>
                  <a:pt x="16957" y="4368"/>
                  <a:pt x="17041" y="4430"/>
                  <a:pt x="17075" y="4575"/>
                </a:cubicBezTo>
                <a:cubicBezTo>
                  <a:pt x="17108" y="4721"/>
                  <a:pt x="17078" y="4895"/>
                  <a:pt x="17008" y="4964"/>
                </a:cubicBezTo>
                <a:lnTo>
                  <a:pt x="16449" y="5513"/>
                </a:lnTo>
                <a:cubicBezTo>
                  <a:pt x="16429" y="5534"/>
                  <a:pt x="16408" y="5544"/>
                  <a:pt x="16388" y="5544"/>
                </a:cubicBezTo>
                <a:close/>
                <a:moveTo>
                  <a:pt x="15270" y="6646"/>
                </a:moveTo>
                <a:cubicBezTo>
                  <a:pt x="15217" y="6646"/>
                  <a:pt x="15167" y="6584"/>
                  <a:pt x="15143" y="6479"/>
                </a:cubicBezTo>
                <a:cubicBezTo>
                  <a:pt x="15110" y="6334"/>
                  <a:pt x="15139" y="6159"/>
                  <a:pt x="15209" y="6090"/>
                </a:cubicBezTo>
                <a:lnTo>
                  <a:pt x="15768" y="5539"/>
                </a:lnTo>
                <a:cubicBezTo>
                  <a:pt x="15839" y="5470"/>
                  <a:pt x="15923" y="5532"/>
                  <a:pt x="15956" y="5678"/>
                </a:cubicBezTo>
                <a:cubicBezTo>
                  <a:pt x="15990" y="5823"/>
                  <a:pt x="15960" y="5995"/>
                  <a:pt x="15890" y="6067"/>
                </a:cubicBezTo>
                <a:lnTo>
                  <a:pt x="15331" y="6617"/>
                </a:lnTo>
                <a:cubicBezTo>
                  <a:pt x="15311" y="6637"/>
                  <a:pt x="15291" y="6646"/>
                  <a:pt x="15270" y="6646"/>
                </a:cubicBezTo>
                <a:close/>
                <a:moveTo>
                  <a:pt x="14152" y="7748"/>
                </a:moveTo>
                <a:cubicBezTo>
                  <a:pt x="14099" y="7748"/>
                  <a:pt x="14049" y="7686"/>
                  <a:pt x="14025" y="7581"/>
                </a:cubicBezTo>
                <a:cubicBezTo>
                  <a:pt x="13992" y="7436"/>
                  <a:pt x="14021" y="7262"/>
                  <a:pt x="14092" y="7195"/>
                </a:cubicBezTo>
                <a:lnTo>
                  <a:pt x="14650" y="6641"/>
                </a:lnTo>
                <a:cubicBezTo>
                  <a:pt x="14721" y="6572"/>
                  <a:pt x="14805" y="6634"/>
                  <a:pt x="14838" y="6780"/>
                </a:cubicBezTo>
                <a:cubicBezTo>
                  <a:pt x="14872" y="6925"/>
                  <a:pt x="14842" y="7099"/>
                  <a:pt x="14771" y="7166"/>
                </a:cubicBezTo>
                <a:lnTo>
                  <a:pt x="14213" y="7720"/>
                </a:lnTo>
                <a:cubicBezTo>
                  <a:pt x="14193" y="7739"/>
                  <a:pt x="14172" y="7748"/>
                  <a:pt x="14152" y="7748"/>
                </a:cubicBezTo>
                <a:close/>
                <a:moveTo>
                  <a:pt x="13034" y="8851"/>
                </a:moveTo>
                <a:cubicBezTo>
                  <a:pt x="12981" y="8851"/>
                  <a:pt x="12930" y="8788"/>
                  <a:pt x="12906" y="8683"/>
                </a:cubicBezTo>
                <a:cubicBezTo>
                  <a:pt x="12873" y="8538"/>
                  <a:pt x="12903" y="8364"/>
                  <a:pt x="12973" y="8295"/>
                </a:cubicBezTo>
                <a:lnTo>
                  <a:pt x="13532" y="7744"/>
                </a:lnTo>
                <a:cubicBezTo>
                  <a:pt x="13602" y="7674"/>
                  <a:pt x="13686" y="7736"/>
                  <a:pt x="13720" y="7882"/>
                </a:cubicBezTo>
                <a:cubicBezTo>
                  <a:pt x="13753" y="8027"/>
                  <a:pt x="13723" y="8202"/>
                  <a:pt x="13653" y="8271"/>
                </a:cubicBezTo>
                <a:lnTo>
                  <a:pt x="13094" y="8820"/>
                </a:lnTo>
                <a:cubicBezTo>
                  <a:pt x="13075" y="8841"/>
                  <a:pt x="13054" y="8851"/>
                  <a:pt x="13034" y="8851"/>
                </a:cubicBezTo>
                <a:close/>
                <a:moveTo>
                  <a:pt x="11915" y="9952"/>
                </a:moveTo>
                <a:cubicBezTo>
                  <a:pt x="11863" y="9952"/>
                  <a:pt x="11813" y="9891"/>
                  <a:pt x="11788" y="9786"/>
                </a:cubicBezTo>
                <a:cubicBezTo>
                  <a:pt x="11755" y="9640"/>
                  <a:pt x="11785" y="9466"/>
                  <a:pt x="11855" y="9397"/>
                </a:cubicBezTo>
                <a:lnTo>
                  <a:pt x="12414" y="8848"/>
                </a:lnTo>
                <a:cubicBezTo>
                  <a:pt x="12484" y="8776"/>
                  <a:pt x="12568" y="8838"/>
                  <a:pt x="12601" y="8984"/>
                </a:cubicBezTo>
                <a:cubicBezTo>
                  <a:pt x="12635" y="9127"/>
                  <a:pt x="12605" y="9301"/>
                  <a:pt x="12535" y="9373"/>
                </a:cubicBezTo>
                <a:lnTo>
                  <a:pt x="11976" y="9924"/>
                </a:lnTo>
                <a:cubicBezTo>
                  <a:pt x="11957" y="9943"/>
                  <a:pt x="11936" y="9952"/>
                  <a:pt x="11915" y="9952"/>
                </a:cubicBezTo>
                <a:close/>
                <a:moveTo>
                  <a:pt x="10797" y="11055"/>
                </a:moveTo>
                <a:cubicBezTo>
                  <a:pt x="10745" y="11055"/>
                  <a:pt x="10694" y="10993"/>
                  <a:pt x="10671" y="10888"/>
                </a:cubicBezTo>
                <a:cubicBezTo>
                  <a:pt x="10637" y="10742"/>
                  <a:pt x="10667" y="10568"/>
                  <a:pt x="10737" y="10501"/>
                </a:cubicBezTo>
                <a:lnTo>
                  <a:pt x="11296" y="9948"/>
                </a:lnTo>
                <a:cubicBezTo>
                  <a:pt x="11366" y="9879"/>
                  <a:pt x="11450" y="9941"/>
                  <a:pt x="11484" y="10086"/>
                </a:cubicBezTo>
                <a:cubicBezTo>
                  <a:pt x="11517" y="10232"/>
                  <a:pt x="11488" y="10406"/>
                  <a:pt x="11417" y="10473"/>
                </a:cubicBezTo>
                <a:lnTo>
                  <a:pt x="10858" y="11026"/>
                </a:lnTo>
                <a:cubicBezTo>
                  <a:pt x="10839" y="11045"/>
                  <a:pt x="10817" y="11055"/>
                  <a:pt x="10797" y="11055"/>
                </a:cubicBezTo>
                <a:close/>
                <a:moveTo>
                  <a:pt x="9679" y="12155"/>
                </a:moveTo>
                <a:cubicBezTo>
                  <a:pt x="9627" y="12155"/>
                  <a:pt x="9576" y="12093"/>
                  <a:pt x="9552" y="11990"/>
                </a:cubicBezTo>
                <a:cubicBezTo>
                  <a:pt x="9519" y="11845"/>
                  <a:pt x="9549" y="11670"/>
                  <a:pt x="9619" y="11601"/>
                </a:cubicBezTo>
                <a:lnTo>
                  <a:pt x="10178" y="11050"/>
                </a:lnTo>
                <a:cubicBezTo>
                  <a:pt x="10248" y="10981"/>
                  <a:pt x="10332" y="11043"/>
                  <a:pt x="10365" y="11189"/>
                </a:cubicBezTo>
                <a:cubicBezTo>
                  <a:pt x="10399" y="11334"/>
                  <a:pt x="10369" y="11508"/>
                  <a:pt x="10299" y="11577"/>
                </a:cubicBezTo>
                <a:lnTo>
                  <a:pt x="9740" y="12126"/>
                </a:lnTo>
                <a:cubicBezTo>
                  <a:pt x="9720" y="12148"/>
                  <a:pt x="9700" y="12155"/>
                  <a:pt x="9679" y="12155"/>
                </a:cubicBezTo>
                <a:close/>
                <a:moveTo>
                  <a:pt x="8561" y="13259"/>
                </a:moveTo>
                <a:cubicBezTo>
                  <a:pt x="8509" y="13259"/>
                  <a:pt x="8458" y="13197"/>
                  <a:pt x="8434" y="13092"/>
                </a:cubicBezTo>
                <a:cubicBezTo>
                  <a:pt x="8401" y="12947"/>
                  <a:pt x="8431" y="12773"/>
                  <a:pt x="8500" y="12704"/>
                </a:cubicBezTo>
                <a:lnTo>
                  <a:pt x="9060" y="12155"/>
                </a:lnTo>
                <a:cubicBezTo>
                  <a:pt x="9130" y="12083"/>
                  <a:pt x="9214" y="12145"/>
                  <a:pt x="9247" y="12291"/>
                </a:cubicBezTo>
                <a:cubicBezTo>
                  <a:pt x="9281" y="12434"/>
                  <a:pt x="9251" y="12608"/>
                  <a:pt x="9180" y="12679"/>
                </a:cubicBezTo>
                <a:lnTo>
                  <a:pt x="8621" y="13231"/>
                </a:lnTo>
                <a:cubicBezTo>
                  <a:pt x="8602" y="13247"/>
                  <a:pt x="8582" y="13259"/>
                  <a:pt x="8561" y="13259"/>
                </a:cubicBezTo>
                <a:close/>
                <a:moveTo>
                  <a:pt x="7443" y="14361"/>
                </a:moveTo>
                <a:cubicBezTo>
                  <a:pt x="7391" y="14361"/>
                  <a:pt x="7340" y="14299"/>
                  <a:pt x="7316" y="14194"/>
                </a:cubicBezTo>
                <a:cubicBezTo>
                  <a:pt x="7282" y="14049"/>
                  <a:pt x="7312" y="13875"/>
                  <a:pt x="7383" y="13808"/>
                </a:cubicBezTo>
                <a:lnTo>
                  <a:pt x="7942" y="13254"/>
                </a:lnTo>
                <a:cubicBezTo>
                  <a:pt x="8012" y="13185"/>
                  <a:pt x="8095" y="13247"/>
                  <a:pt x="8129" y="13393"/>
                </a:cubicBezTo>
                <a:cubicBezTo>
                  <a:pt x="8163" y="13538"/>
                  <a:pt x="8133" y="13713"/>
                  <a:pt x="8063" y="13779"/>
                </a:cubicBezTo>
                <a:lnTo>
                  <a:pt x="7503" y="14333"/>
                </a:lnTo>
                <a:cubicBezTo>
                  <a:pt x="7484" y="14352"/>
                  <a:pt x="7463" y="14361"/>
                  <a:pt x="7443" y="14361"/>
                </a:cubicBezTo>
                <a:close/>
                <a:moveTo>
                  <a:pt x="6325" y="15464"/>
                </a:moveTo>
                <a:cubicBezTo>
                  <a:pt x="6272" y="15464"/>
                  <a:pt x="6222" y="15399"/>
                  <a:pt x="6198" y="15299"/>
                </a:cubicBezTo>
                <a:cubicBezTo>
                  <a:pt x="6165" y="15154"/>
                  <a:pt x="6194" y="14977"/>
                  <a:pt x="6264" y="14908"/>
                </a:cubicBezTo>
                <a:lnTo>
                  <a:pt x="6824" y="14357"/>
                </a:lnTo>
                <a:cubicBezTo>
                  <a:pt x="6894" y="14290"/>
                  <a:pt x="6978" y="14352"/>
                  <a:pt x="7011" y="14495"/>
                </a:cubicBezTo>
                <a:cubicBezTo>
                  <a:pt x="7044" y="14641"/>
                  <a:pt x="7015" y="14815"/>
                  <a:pt x="6944" y="14884"/>
                </a:cubicBezTo>
                <a:lnTo>
                  <a:pt x="6385" y="15435"/>
                </a:lnTo>
                <a:cubicBezTo>
                  <a:pt x="6366" y="15454"/>
                  <a:pt x="6345" y="15464"/>
                  <a:pt x="6325" y="15464"/>
                </a:cubicBezTo>
                <a:close/>
                <a:moveTo>
                  <a:pt x="5207" y="16566"/>
                </a:moveTo>
                <a:cubicBezTo>
                  <a:pt x="5154" y="16566"/>
                  <a:pt x="5104" y="16504"/>
                  <a:pt x="5080" y="16399"/>
                </a:cubicBezTo>
                <a:cubicBezTo>
                  <a:pt x="5046" y="16253"/>
                  <a:pt x="5076" y="16079"/>
                  <a:pt x="5146" y="16012"/>
                </a:cubicBezTo>
                <a:lnTo>
                  <a:pt x="5705" y="15461"/>
                </a:lnTo>
                <a:cubicBezTo>
                  <a:pt x="5776" y="15390"/>
                  <a:pt x="5859" y="15452"/>
                  <a:pt x="5893" y="15597"/>
                </a:cubicBezTo>
                <a:cubicBezTo>
                  <a:pt x="5926" y="15743"/>
                  <a:pt x="5897" y="15917"/>
                  <a:pt x="5826" y="15986"/>
                </a:cubicBezTo>
                <a:lnTo>
                  <a:pt x="5267" y="16537"/>
                </a:lnTo>
                <a:cubicBezTo>
                  <a:pt x="5248" y="16556"/>
                  <a:pt x="5227" y="16566"/>
                  <a:pt x="5207" y="16566"/>
                </a:cubicBezTo>
                <a:close/>
                <a:moveTo>
                  <a:pt x="4088" y="17668"/>
                </a:moveTo>
                <a:cubicBezTo>
                  <a:pt x="4036" y="17668"/>
                  <a:pt x="3985" y="17606"/>
                  <a:pt x="3962" y="17501"/>
                </a:cubicBezTo>
                <a:cubicBezTo>
                  <a:pt x="3928" y="17355"/>
                  <a:pt x="3958" y="17181"/>
                  <a:pt x="4028" y="17115"/>
                </a:cubicBezTo>
                <a:lnTo>
                  <a:pt x="4587" y="16561"/>
                </a:lnTo>
                <a:cubicBezTo>
                  <a:pt x="4658" y="16494"/>
                  <a:pt x="4741" y="16554"/>
                  <a:pt x="4775" y="16699"/>
                </a:cubicBezTo>
                <a:cubicBezTo>
                  <a:pt x="4808" y="16845"/>
                  <a:pt x="4778" y="17019"/>
                  <a:pt x="4708" y="17088"/>
                </a:cubicBezTo>
                <a:lnTo>
                  <a:pt x="4149" y="17639"/>
                </a:lnTo>
                <a:cubicBezTo>
                  <a:pt x="4129" y="17658"/>
                  <a:pt x="4109" y="17668"/>
                  <a:pt x="4088" y="17668"/>
                </a:cubicBezTo>
                <a:close/>
                <a:moveTo>
                  <a:pt x="2971" y="18770"/>
                </a:moveTo>
                <a:cubicBezTo>
                  <a:pt x="2918" y="18770"/>
                  <a:pt x="2867" y="18708"/>
                  <a:pt x="2843" y="18603"/>
                </a:cubicBezTo>
                <a:cubicBezTo>
                  <a:pt x="2810" y="18460"/>
                  <a:pt x="2839" y="18284"/>
                  <a:pt x="2910" y="18214"/>
                </a:cubicBezTo>
                <a:lnTo>
                  <a:pt x="3469" y="17666"/>
                </a:lnTo>
                <a:cubicBezTo>
                  <a:pt x="3539" y="17594"/>
                  <a:pt x="3623" y="17658"/>
                  <a:pt x="3656" y="17802"/>
                </a:cubicBezTo>
                <a:cubicBezTo>
                  <a:pt x="3690" y="17947"/>
                  <a:pt x="3660" y="18121"/>
                  <a:pt x="3590" y="18190"/>
                </a:cubicBezTo>
                <a:lnTo>
                  <a:pt x="3031" y="18742"/>
                </a:lnTo>
                <a:cubicBezTo>
                  <a:pt x="3011" y="18761"/>
                  <a:pt x="2991" y="18770"/>
                  <a:pt x="2971" y="18770"/>
                </a:cubicBezTo>
                <a:close/>
                <a:moveTo>
                  <a:pt x="1852" y="19872"/>
                </a:moveTo>
                <a:cubicBezTo>
                  <a:pt x="1800" y="19872"/>
                  <a:pt x="1750" y="19810"/>
                  <a:pt x="1725" y="19706"/>
                </a:cubicBezTo>
                <a:cubicBezTo>
                  <a:pt x="1691" y="19560"/>
                  <a:pt x="1721" y="19386"/>
                  <a:pt x="1792" y="19319"/>
                </a:cubicBezTo>
                <a:lnTo>
                  <a:pt x="2351" y="18768"/>
                </a:lnTo>
                <a:cubicBezTo>
                  <a:pt x="2421" y="18696"/>
                  <a:pt x="2505" y="18758"/>
                  <a:pt x="2538" y="18904"/>
                </a:cubicBezTo>
                <a:cubicBezTo>
                  <a:pt x="2572" y="19049"/>
                  <a:pt x="2542" y="19223"/>
                  <a:pt x="2472" y="19293"/>
                </a:cubicBezTo>
                <a:lnTo>
                  <a:pt x="1913" y="19844"/>
                </a:lnTo>
                <a:cubicBezTo>
                  <a:pt x="1893" y="19863"/>
                  <a:pt x="1873" y="19872"/>
                  <a:pt x="1852" y="19872"/>
                </a:cubicBezTo>
                <a:close/>
                <a:moveTo>
                  <a:pt x="734" y="20975"/>
                </a:moveTo>
                <a:cubicBezTo>
                  <a:pt x="681" y="20975"/>
                  <a:pt x="631" y="20913"/>
                  <a:pt x="607" y="20810"/>
                </a:cubicBezTo>
                <a:cubicBezTo>
                  <a:pt x="573" y="20665"/>
                  <a:pt x="603" y="20490"/>
                  <a:pt x="673" y="20421"/>
                </a:cubicBezTo>
                <a:lnTo>
                  <a:pt x="1233" y="19868"/>
                </a:lnTo>
                <a:cubicBezTo>
                  <a:pt x="1303" y="19801"/>
                  <a:pt x="1387" y="19863"/>
                  <a:pt x="1420" y="20006"/>
                </a:cubicBezTo>
                <a:cubicBezTo>
                  <a:pt x="1453" y="20152"/>
                  <a:pt x="1423" y="20326"/>
                  <a:pt x="1354" y="20395"/>
                </a:cubicBezTo>
                <a:lnTo>
                  <a:pt x="794" y="20946"/>
                </a:lnTo>
                <a:cubicBezTo>
                  <a:pt x="775" y="20965"/>
                  <a:pt x="754" y="20975"/>
                  <a:pt x="734" y="20975"/>
                </a:cubicBezTo>
                <a:close/>
                <a:moveTo>
                  <a:pt x="141" y="21559"/>
                </a:moveTo>
                <a:cubicBezTo>
                  <a:pt x="88" y="21559"/>
                  <a:pt x="38" y="21499"/>
                  <a:pt x="14" y="21392"/>
                </a:cubicBezTo>
                <a:cubicBezTo>
                  <a:pt x="-20" y="21246"/>
                  <a:pt x="10" y="21073"/>
                  <a:pt x="80" y="21006"/>
                </a:cubicBezTo>
                <a:lnTo>
                  <a:pt x="114" y="20972"/>
                </a:lnTo>
                <a:cubicBezTo>
                  <a:pt x="185" y="20903"/>
                  <a:pt x="269" y="20963"/>
                  <a:pt x="302" y="21108"/>
                </a:cubicBezTo>
                <a:cubicBezTo>
                  <a:pt x="335" y="21254"/>
                  <a:pt x="306" y="21428"/>
                  <a:pt x="235" y="21497"/>
                </a:cubicBezTo>
                <a:lnTo>
                  <a:pt x="201" y="21533"/>
                </a:lnTo>
                <a:cubicBezTo>
                  <a:pt x="182" y="21549"/>
                  <a:pt x="161" y="21559"/>
                  <a:pt x="141" y="21559"/>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6" name="文本框 5">
            <a:extLst>
              <a:ext uri="{FF2B5EF4-FFF2-40B4-BE49-F238E27FC236}">
                <a16:creationId xmlns:a16="http://schemas.microsoft.com/office/drawing/2014/main" id="{F8768F6D-8E6C-DF7E-B0CE-3A42EB65988B}"/>
              </a:ext>
            </a:extLst>
          </p:cNvPr>
          <p:cNvSpPr txBox="1"/>
          <p:nvPr/>
        </p:nvSpPr>
        <p:spPr>
          <a:xfrm>
            <a:off x="3042163" y="763799"/>
            <a:ext cx="6174556" cy="369332"/>
          </a:xfrm>
          <a:prstGeom prst="rect">
            <a:avLst/>
          </a:prstGeom>
          <a:noFill/>
        </p:spPr>
        <p:txBody>
          <a:bodyPr wrap="square">
            <a:spAutoFit/>
          </a:bodyPr>
          <a:lstStyle/>
          <a:p>
            <a:pPr algn="ctr"/>
            <a:r>
              <a:rPr lang="zh-CN" altLang="en-US" b="1" spc="300" dirty="0">
                <a:solidFill>
                  <a:srgbClr val="61B5C0"/>
                </a:solidFill>
                <a:latin typeface="微软雅黑" pitchFamily="34" charset="-122"/>
                <a:ea typeface="微软雅黑" pitchFamily="34" charset="-122"/>
              </a:rPr>
              <a:t>智能管家</a:t>
            </a:r>
            <a:r>
              <a:rPr lang="zh-CN" altLang="en-US" sz="1800" b="1" spc="300" dirty="0">
                <a:solidFill>
                  <a:srgbClr val="61B5C0"/>
                </a:solidFill>
                <a:latin typeface="微软雅黑" pitchFamily="34" charset="-122"/>
                <a:ea typeface="微软雅黑" pitchFamily="34" charset="-122"/>
              </a:rPr>
              <a:t>系统框架</a:t>
            </a:r>
          </a:p>
        </p:txBody>
      </p:sp>
      <p:pic>
        <p:nvPicPr>
          <p:cNvPr id="5" name="图片 4">
            <a:extLst>
              <a:ext uri="{FF2B5EF4-FFF2-40B4-BE49-F238E27FC236}">
                <a16:creationId xmlns:a16="http://schemas.microsoft.com/office/drawing/2014/main" id="{9593E5D6-CD2C-DAAA-FB5A-06DA2C54C16F}"/>
              </a:ext>
            </a:extLst>
          </p:cNvPr>
          <p:cNvPicPr>
            <a:picLocks noChangeAspect="1"/>
          </p:cNvPicPr>
          <p:nvPr/>
        </p:nvPicPr>
        <p:blipFill>
          <a:blip r:embed="rId4"/>
          <a:stretch>
            <a:fillRect/>
          </a:stretch>
        </p:blipFill>
        <p:spPr>
          <a:xfrm>
            <a:off x="2619383" y="1296550"/>
            <a:ext cx="6953234" cy="5074671"/>
          </a:xfrm>
          <a:prstGeom prst="rect">
            <a:avLst/>
          </a:prstGeom>
        </p:spPr>
      </p:pic>
    </p:spTree>
    <p:extLst>
      <p:ext uri="{BB962C8B-B14F-4D97-AF65-F5344CB8AC3E}">
        <p14:creationId xmlns:p14="http://schemas.microsoft.com/office/powerpoint/2010/main" val="3299787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651" t="3819" r="2203" b="1245"/>
          <a:stretch>
            <a:fillRect/>
          </a:stretch>
        </p:blipFill>
        <p:spPr>
          <a:xfrm>
            <a:off x="3674" y="4968"/>
            <a:ext cx="12192000" cy="6858000"/>
          </a:xfrm>
          <a:prstGeom prst="rect">
            <a:avLst/>
          </a:prstGeom>
        </p:spPr>
      </p:pic>
      <p:pic>
        <p:nvPicPr>
          <p:cNvPr id="109" name="图片 108"/>
          <p:cNvPicPr>
            <a:picLocks noChangeAspect="1"/>
          </p:cNvPicPr>
          <p:nvPr/>
        </p:nvPicPr>
        <p:blipFill>
          <a:blip r:embed="rId3"/>
          <a:srcRect t="50000"/>
          <a:stretch>
            <a:fillRect/>
          </a:stretch>
        </p:blipFill>
        <p:spPr>
          <a:xfrm>
            <a:off x="5552575" y="-1"/>
            <a:ext cx="1086850" cy="157723"/>
          </a:xfrm>
          <a:custGeom>
            <a:avLst/>
            <a:gdLst>
              <a:gd name="connsiteX0" fmla="*/ 0 w 4121253"/>
              <a:gd name="connsiteY0" fmla="*/ 0 h 1792380"/>
              <a:gd name="connsiteX1" fmla="*/ 4121253 w 4121253"/>
              <a:gd name="connsiteY1" fmla="*/ 0 h 1792380"/>
              <a:gd name="connsiteX2" fmla="*/ 4121253 w 4121253"/>
              <a:gd name="connsiteY2" fmla="*/ 1792380 h 1792380"/>
              <a:gd name="connsiteX3" fmla="*/ 0 w 4121253"/>
              <a:gd name="connsiteY3" fmla="*/ 1792380 h 1792380"/>
            </a:gdLst>
            <a:ahLst/>
            <a:cxnLst>
              <a:cxn ang="0">
                <a:pos x="connsiteX0" y="connsiteY0"/>
              </a:cxn>
              <a:cxn ang="0">
                <a:pos x="connsiteX1" y="connsiteY1"/>
              </a:cxn>
              <a:cxn ang="0">
                <a:pos x="connsiteX2" y="connsiteY2"/>
              </a:cxn>
              <a:cxn ang="0">
                <a:pos x="connsiteX3" y="connsiteY3"/>
              </a:cxn>
            </a:cxnLst>
            <a:rect l="l" t="t" r="r" b="b"/>
            <a:pathLst>
              <a:path w="4121253" h="1792380">
                <a:moveTo>
                  <a:pt x="0" y="0"/>
                </a:moveTo>
                <a:lnTo>
                  <a:pt x="4121253" y="0"/>
                </a:lnTo>
                <a:lnTo>
                  <a:pt x="4121253" y="1792380"/>
                </a:lnTo>
                <a:lnTo>
                  <a:pt x="0" y="1792380"/>
                </a:lnTo>
                <a:close/>
              </a:path>
            </a:pathLst>
          </a:custGeom>
        </p:spPr>
      </p:pic>
      <p:sp>
        <p:nvSpPr>
          <p:cNvPr id="75" name="矩形 74"/>
          <p:cNvSpPr/>
          <p:nvPr/>
        </p:nvSpPr>
        <p:spPr>
          <a:xfrm>
            <a:off x="5311173" y="219906"/>
            <a:ext cx="1569660" cy="461665"/>
          </a:xfrm>
          <a:prstGeom prst="rect">
            <a:avLst/>
          </a:prstGeom>
        </p:spPr>
        <p:txBody>
          <a:bodyPr wrap="none">
            <a:spAutoFit/>
          </a:bodyPr>
          <a:lstStyle/>
          <a:p>
            <a:pPr algn="ctr"/>
            <a:r>
              <a:rPr lang="zh-CN" altLang="en-US" sz="2400" b="1" spc="300" dirty="0">
                <a:solidFill>
                  <a:srgbClr val="61B5C0"/>
                </a:solidFill>
                <a:latin typeface="微软雅黑" pitchFamily="34" charset="-122"/>
                <a:ea typeface="微软雅黑" pitchFamily="34" charset="-122"/>
              </a:rPr>
              <a:t>总体方案</a:t>
            </a:r>
          </a:p>
        </p:txBody>
      </p:sp>
      <p:sp>
        <p:nvSpPr>
          <p:cNvPr id="43" name="Shape 1703"/>
          <p:cNvSpPr/>
          <p:nvPr/>
        </p:nvSpPr>
        <p:spPr>
          <a:xfrm flipH="1">
            <a:off x="6063012" y="4215227"/>
            <a:ext cx="66429" cy="830115"/>
          </a:xfrm>
          <a:custGeom>
            <a:avLst/>
            <a:gdLst/>
            <a:ahLst/>
            <a:cxnLst>
              <a:cxn ang="0">
                <a:pos x="wd2" y="hd2"/>
              </a:cxn>
              <a:cxn ang="5400000">
                <a:pos x="wd2" y="hd2"/>
              </a:cxn>
              <a:cxn ang="10800000">
                <a:pos x="wd2" y="hd2"/>
              </a:cxn>
              <a:cxn ang="16200000">
                <a:pos x="wd2" y="hd2"/>
              </a:cxn>
            </a:cxnLst>
            <a:rect l="0" t="0" r="r" b="b"/>
            <a:pathLst>
              <a:path w="21600" h="21600" extrusionOk="0">
                <a:moveTo>
                  <a:pt x="10792" y="537"/>
                </a:moveTo>
                <a:cubicBezTo>
                  <a:pt x="4870" y="537"/>
                  <a:pt x="0" y="499"/>
                  <a:pt x="0" y="452"/>
                </a:cubicBezTo>
                <a:lnTo>
                  <a:pt x="0" y="84"/>
                </a:lnTo>
                <a:cubicBezTo>
                  <a:pt x="0" y="38"/>
                  <a:pt x="4870" y="0"/>
                  <a:pt x="10792" y="0"/>
                </a:cubicBezTo>
                <a:cubicBezTo>
                  <a:pt x="16730" y="0"/>
                  <a:pt x="21600" y="38"/>
                  <a:pt x="21600" y="84"/>
                </a:cubicBezTo>
                <a:lnTo>
                  <a:pt x="21600" y="452"/>
                </a:lnTo>
                <a:cubicBezTo>
                  <a:pt x="21600" y="499"/>
                  <a:pt x="16730" y="537"/>
                  <a:pt x="10792" y="537"/>
                </a:cubicBezTo>
                <a:close/>
                <a:moveTo>
                  <a:pt x="10792" y="1274"/>
                </a:moveTo>
                <a:cubicBezTo>
                  <a:pt x="4870" y="1274"/>
                  <a:pt x="0" y="1237"/>
                  <a:pt x="0" y="1191"/>
                </a:cubicBezTo>
                <a:lnTo>
                  <a:pt x="0" y="822"/>
                </a:lnTo>
                <a:cubicBezTo>
                  <a:pt x="0" y="776"/>
                  <a:pt x="4870" y="738"/>
                  <a:pt x="10792" y="738"/>
                </a:cubicBezTo>
                <a:cubicBezTo>
                  <a:pt x="16730" y="738"/>
                  <a:pt x="21600" y="776"/>
                  <a:pt x="21600" y="822"/>
                </a:cubicBezTo>
                <a:lnTo>
                  <a:pt x="21600" y="1191"/>
                </a:lnTo>
                <a:cubicBezTo>
                  <a:pt x="21600" y="1237"/>
                  <a:pt x="16730" y="1274"/>
                  <a:pt x="10792" y="1274"/>
                </a:cubicBezTo>
                <a:close/>
                <a:moveTo>
                  <a:pt x="10792" y="2013"/>
                </a:moveTo>
                <a:cubicBezTo>
                  <a:pt x="4870" y="2013"/>
                  <a:pt x="0" y="1975"/>
                  <a:pt x="0" y="1929"/>
                </a:cubicBezTo>
                <a:lnTo>
                  <a:pt x="0" y="1559"/>
                </a:lnTo>
                <a:cubicBezTo>
                  <a:pt x="0" y="1513"/>
                  <a:pt x="4870" y="1476"/>
                  <a:pt x="10792" y="1476"/>
                </a:cubicBezTo>
                <a:cubicBezTo>
                  <a:pt x="16730" y="1476"/>
                  <a:pt x="21600" y="1513"/>
                  <a:pt x="21600" y="1559"/>
                </a:cubicBezTo>
                <a:lnTo>
                  <a:pt x="21600" y="1929"/>
                </a:lnTo>
                <a:cubicBezTo>
                  <a:pt x="21600" y="1975"/>
                  <a:pt x="16730" y="2013"/>
                  <a:pt x="10792" y="2013"/>
                </a:cubicBezTo>
                <a:close/>
                <a:moveTo>
                  <a:pt x="10792" y="2751"/>
                </a:moveTo>
                <a:cubicBezTo>
                  <a:pt x="4870" y="2751"/>
                  <a:pt x="0" y="2713"/>
                  <a:pt x="0" y="2667"/>
                </a:cubicBezTo>
                <a:lnTo>
                  <a:pt x="0" y="2298"/>
                </a:lnTo>
                <a:cubicBezTo>
                  <a:pt x="0" y="2251"/>
                  <a:pt x="4870" y="2214"/>
                  <a:pt x="10792" y="2214"/>
                </a:cubicBezTo>
                <a:cubicBezTo>
                  <a:pt x="16730" y="2214"/>
                  <a:pt x="21600" y="2251"/>
                  <a:pt x="21600" y="2298"/>
                </a:cubicBezTo>
                <a:lnTo>
                  <a:pt x="21600" y="2667"/>
                </a:lnTo>
                <a:cubicBezTo>
                  <a:pt x="21600" y="2713"/>
                  <a:pt x="16730" y="2751"/>
                  <a:pt x="10792" y="2751"/>
                </a:cubicBezTo>
                <a:close/>
                <a:moveTo>
                  <a:pt x="10792" y="3489"/>
                </a:moveTo>
                <a:cubicBezTo>
                  <a:pt x="4870" y="3489"/>
                  <a:pt x="0" y="3451"/>
                  <a:pt x="0" y="3404"/>
                </a:cubicBezTo>
                <a:lnTo>
                  <a:pt x="0" y="3036"/>
                </a:lnTo>
                <a:cubicBezTo>
                  <a:pt x="0" y="2990"/>
                  <a:pt x="4870" y="2952"/>
                  <a:pt x="10792" y="2952"/>
                </a:cubicBezTo>
                <a:cubicBezTo>
                  <a:pt x="16730" y="2952"/>
                  <a:pt x="21600" y="2990"/>
                  <a:pt x="21600" y="3036"/>
                </a:cubicBezTo>
                <a:lnTo>
                  <a:pt x="21600" y="3404"/>
                </a:lnTo>
                <a:cubicBezTo>
                  <a:pt x="21600" y="3451"/>
                  <a:pt x="16730" y="3489"/>
                  <a:pt x="10792" y="3489"/>
                </a:cubicBezTo>
                <a:close/>
                <a:moveTo>
                  <a:pt x="10792" y="4226"/>
                </a:moveTo>
                <a:cubicBezTo>
                  <a:pt x="4870" y="4226"/>
                  <a:pt x="0" y="4188"/>
                  <a:pt x="0" y="4142"/>
                </a:cubicBezTo>
                <a:lnTo>
                  <a:pt x="0" y="3774"/>
                </a:lnTo>
                <a:cubicBezTo>
                  <a:pt x="0" y="3727"/>
                  <a:pt x="4870" y="3690"/>
                  <a:pt x="10792" y="3690"/>
                </a:cubicBezTo>
                <a:cubicBezTo>
                  <a:pt x="16730" y="3690"/>
                  <a:pt x="21600" y="3727"/>
                  <a:pt x="21600" y="3774"/>
                </a:cubicBezTo>
                <a:lnTo>
                  <a:pt x="21600" y="4142"/>
                </a:lnTo>
                <a:cubicBezTo>
                  <a:pt x="21600" y="4188"/>
                  <a:pt x="16730" y="4226"/>
                  <a:pt x="10792" y="4226"/>
                </a:cubicBezTo>
                <a:close/>
                <a:moveTo>
                  <a:pt x="10792" y="4964"/>
                </a:moveTo>
                <a:cubicBezTo>
                  <a:pt x="4870" y="4964"/>
                  <a:pt x="0" y="4927"/>
                  <a:pt x="0" y="4881"/>
                </a:cubicBezTo>
                <a:lnTo>
                  <a:pt x="0" y="4511"/>
                </a:lnTo>
                <a:cubicBezTo>
                  <a:pt x="0" y="4465"/>
                  <a:pt x="4870" y="4427"/>
                  <a:pt x="10792" y="4427"/>
                </a:cubicBezTo>
                <a:cubicBezTo>
                  <a:pt x="16730" y="4427"/>
                  <a:pt x="21600" y="4465"/>
                  <a:pt x="21600" y="4511"/>
                </a:cubicBezTo>
                <a:lnTo>
                  <a:pt x="21600" y="4881"/>
                </a:lnTo>
                <a:cubicBezTo>
                  <a:pt x="21600" y="4927"/>
                  <a:pt x="16730" y="4964"/>
                  <a:pt x="10792" y="4964"/>
                </a:cubicBezTo>
                <a:close/>
                <a:moveTo>
                  <a:pt x="10792" y="5702"/>
                </a:moveTo>
                <a:cubicBezTo>
                  <a:pt x="4870" y="5702"/>
                  <a:pt x="0" y="5665"/>
                  <a:pt x="0" y="5618"/>
                </a:cubicBezTo>
                <a:lnTo>
                  <a:pt x="0" y="5249"/>
                </a:lnTo>
                <a:cubicBezTo>
                  <a:pt x="0" y="5203"/>
                  <a:pt x="4870" y="5166"/>
                  <a:pt x="10792" y="5166"/>
                </a:cubicBezTo>
                <a:cubicBezTo>
                  <a:pt x="16730" y="5166"/>
                  <a:pt x="21600" y="5203"/>
                  <a:pt x="21600" y="5249"/>
                </a:cubicBezTo>
                <a:lnTo>
                  <a:pt x="21600" y="5618"/>
                </a:lnTo>
                <a:cubicBezTo>
                  <a:pt x="21600" y="5665"/>
                  <a:pt x="16730" y="5702"/>
                  <a:pt x="10792" y="5702"/>
                </a:cubicBezTo>
                <a:close/>
                <a:moveTo>
                  <a:pt x="10792" y="6440"/>
                </a:moveTo>
                <a:cubicBezTo>
                  <a:pt x="4870" y="6440"/>
                  <a:pt x="0" y="6402"/>
                  <a:pt x="0" y="6356"/>
                </a:cubicBezTo>
                <a:lnTo>
                  <a:pt x="0" y="5987"/>
                </a:lnTo>
                <a:cubicBezTo>
                  <a:pt x="0" y="5941"/>
                  <a:pt x="4870" y="5904"/>
                  <a:pt x="10792" y="5904"/>
                </a:cubicBezTo>
                <a:cubicBezTo>
                  <a:pt x="16730" y="5904"/>
                  <a:pt x="21600" y="5941"/>
                  <a:pt x="21600" y="5987"/>
                </a:cubicBezTo>
                <a:lnTo>
                  <a:pt x="21600" y="6356"/>
                </a:lnTo>
                <a:cubicBezTo>
                  <a:pt x="21600" y="6402"/>
                  <a:pt x="16730" y="6440"/>
                  <a:pt x="10792" y="6440"/>
                </a:cubicBezTo>
                <a:close/>
                <a:moveTo>
                  <a:pt x="10792" y="7178"/>
                </a:moveTo>
                <a:cubicBezTo>
                  <a:pt x="4870" y="7178"/>
                  <a:pt x="0" y="7140"/>
                  <a:pt x="0" y="7094"/>
                </a:cubicBezTo>
                <a:lnTo>
                  <a:pt x="0" y="6725"/>
                </a:lnTo>
                <a:cubicBezTo>
                  <a:pt x="0" y="6679"/>
                  <a:pt x="4870" y="6641"/>
                  <a:pt x="10792" y="6641"/>
                </a:cubicBezTo>
                <a:cubicBezTo>
                  <a:pt x="16730" y="6641"/>
                  <a:pt x="21600" y="6679"/>
                  <a:pt x="21600" y="6725"/>
                </a:cubicBezTo>
                <a:lnTo>
                  <a:pt x="21600" y="7094"/>
                </a:lnTo>
                <a:cubicBezTo>
                  <a:pt x="21600" y="7140"/>
                  <a:pt x="16730" y="7178"/>
                  <a:pt x="10792" y="7178"/>
                </a:cubicBezTo>
                <a:close/>
                <a:moveTo>
                  <a:pt x="10792" y="7915"/>
                </a:moveTo>
                <a:cubicBezTo>
                  <a:pt x="4870" y="7915"/>
                  <a:pt x="0" y="7878"/>
                  <a:pt x="0" y="7832"/>
                </a:cubicBezTo>
                <a:lnTo>
                  <a:pt x="0" y="7463"/>
                </a:lnTo>
                <a:cubicBezTo>
                  <a:pt x="0" y="7417"/>
                  <a:pt x="4870" y="7379"/>
                  <a:pt x="10792" y="7379"/>
                </a:cubicBezTo>
                <a:cubicBezTo>
                  <a:pt x="16730" y="7379"/>
                  <a:pt x="21600" y="7417"/>
                  <a:pt x="21600" y="7463"/>
                </a:cubicBezTo>
                <a:lnTo>
                  <a:pt x="21600" y="7832"/>
                </a:lnTo>
                <a:cubicBezTo>
                  <a:pt x="21600" y="7878"/>
                  <a:pt x="16730" y="7915"/>
                  <a:pt x="10792" y="7915"/>
                </a:cubicBezTo>
                <a:close/>
                <a:moveTo>
                  <a:pt x="10792" y="8654"/>
                </a:moveTo>
                <a:cubicBezTo>
                  <a:pt x="4870" y="8654"/>
                  <a:pt x="0" y="8616"/>
                  <a:pt x="0" y="8570"/>
                </a:cubicBezTo>
                <a:lnTo>
                  <a:pt x="0" y="8200"/>
                </a:lnTo>
                <a:cubicBezTo>
                  <a:pt x="0" y="8154"/>
                  <a:pt x="4870" y="8117"/>
                  <a:pt x="10792" y="8117"/>
                </a:cubicBezTo>
                <a:cubicBezTo>
                  <a:pt x="16730" y="8117"/>
                  <a:pt x="21600" y="8154"/>
                  <a:pt x="21600" y="8200"/>
                </a:cubicBezTo>
                <a:lnTo>
                  <a:pt x="21600" y="8570"/>
                </a:lnTo>
                <a:cubicBezTo>
                  <a:pt x="21600" y="8616"/>
                  <a:pt x="16730" y="8654"/>
                  <a:pt x="10792" y="8654"/>
                </a:cubicBezTo>
                <a:close/>
                <a:moveTo>
                  <a:pt x="10792" y="9391"/>
                </a:moveTo>
                <a:cubicBezTo>
                  <a:pt x="4870" y="9391"/>
                  <a:pt x="0" y="9354"/>
                  <a:pt x="0" y="9307"/>
                </a:cubicBezTo>
                <a:lnTo>
                  <a:pt x="0" y="8939"/>
                </a:lnTo>
                <a:cubicBezTo>
                  <a:pt x="0" y="8892"/>
                  <a:pt x="4870" y="8855"/>
                  <a:pt x="10792" y="8855"/>
                </a:cubicBezTo>
                <a:cubicBezTo>
                  <a:pt x="16730" y="8855"/>
                  <a:pt x="21600" y="8892"/>
                  <a:pt x="21600" y="8939"/>
                </a:cubicBezTo>
                <a:lnTo>
                  <a:pt x="21600" y="9307"/>
                </a:lnTo>
                <a:cubicBezTo>
                  <a:pt x="21600" y="9354"/>
                  <a:pt x="16730" y="9391"/>
                  <a:pt x="10792" y="9391"/>
                </a:cubicBezTo>
                <a:close/>
                <a:moveTo>
                  <a:pt x="10792" y="10129"/>
                </a:moveTo>
                <a:cubicBezTo>
                  <a:pt x="4870" y="10129"/>
                  <a:pt x="0" y="10091"/>
                  <a:pt x="0" y="10045"/>
                </a:cubicBezTo>
                <a:lnTo>
                  <a:pt x="0" y="9677"/>
                </a:lnTo>
                <a:cubicBezTo>
                  <a:pt x="0" y="9630"/>
                  <a:pt x="4870" y="9593"/>
                  <a:pt x="10792" y="9593"/>
                </a:cubicBezTo>
                <a:cubicBezTo>
                  <a:pt x="16730" y="9593"/>
                  <a:pt x="21600" y="9630"/>
                  <a:pt x="21600" y="9677"/>
                </a:cubicBezTo>
                <a:lnTo>
                  <a:pt x="21600" y="10045"/>
                </a:lnTo>
                <a:cubicBezTo>
                  <a:pt x="21600" y="10091"/>
                  <a:pt x="16730" y="10129"/>
                  <a:pt x="10792" y="10129"/>
                </a:cubicBezTo>
                <a:close/>
                <a:moveTo>
                  <a:pt x="10792" y="10867"/>
                </a:moveTo>
                <a:cubicBezTo>
                  <a:pt x="4870" y="10867"/>
                  <a:pt x="0" y="10830"/>
                  <a:pt x="0" y="10784"/>
                </a:cubicBezTo>
                <a:lnTo>
                  <a:pt x="0" y="10414"/>
                </a:lnTo>
                <a:cubicBezTo>
                  <a:pt x="0" y="10368"/>
                  <a:pt x="4870" y="10330"/>
                  <a:pt x="10792" y="10330"/>
                </a:cubicBezTo>
                <a:cubicBezTo>
                  <a:pt x="16730" y="10330"/>
                  <a:pt x="21600" y="10368"/>
                  <a:pt x="21600" y="10414"/>
                </a:cubicBezTo>
                <a:lnTo>
                  <a:pt x="21600" y="10784"/>
                </a:lnTo>
                <a:cubicBezTo>
                  <a:pt x="21600" y="10830"/>
                  <a:pt x="16730" y="10867"/>
                  <a:pt x="10792" y="10867"/>
                </a:cubicBezTo>
                <a:close/>
                <a:moveTo>
                  <a:pt x="10792" y="11605"/>
                </a:moveTo>
                <a:cubicBezTo>
                  <a:pt x="4870" y="11605"/>
                  <a:pt x="0" y="11568"/>
                  <a:pt x="0" y="11521"/>
                </a:cubicBezTo>
                <a:lnTo>
                  <a:pt x="0" y="11152"/>
                </a:lnTo>
                <a:cubicBezTo>
                  <a:pt x="0" y="11106"/>
                  <a:pt x="4870" y="11068"/>
                  <a:pt x="10792" y="11068"/>
                </a:cubicBezTo>
                <a:cubicBezTo>
                  <a:pt x="16730" y="11068"/>
                  <a:pt x="21600" y="11106"/>
                  <a:pt x="21600" y="11152"/>
                </a:cubicBezTo>
                <a:lnTo>
                  <a:pt x="21600" y="11521"/>
                </a:lnTo>
                <a:cubicBezTo>
                  <a:pt x="21600" y="11568"/>
                  <a:pt x="16730" y="11605"/>
                  <a:pt x="10792" y="11605"/>
                </a:cubicBezTo>
                <a:close/>
                <a:moveTo>
                  <a:pt x="10792" y="12343"/>
                </a:moveTo>
                <a:cubicBezTo>
                  <a:pt x="4870" y="12343"/>
                  <a:pt x="0" y="12305"/>
                  <a:pt x="0" y="12259"/>
                </a:cubicBezTo>
                <a:lnTo>
                  <a:pt x="0" y="11890"/>
                </a:lnTo>
                <a:cubicBezTo>
                  <a:pt x="0" y="11844"/>
                  <a:pt x="4870" y="11806"/>
                  <a:pt x="10792" y="11806"/>
                </a:cubicBezTo>
                <a:cubicBezTo>
                  <a:pt x="16730" y="11806"/>
                  <a:pt x="21600" y="11844"/>
                  <a:pt x="21600" y="11890"/>
                </a:cubicBezTo>
                <a:lnTo>
                  <a:pt x="21600" y="12259"/>
                </a:lnTo>
                <a:cubicBezTo>
                  <a:pt x="21600" y="12305"/>
                  <a:pt x="16730" y="12343"/>
                  <a:pt x="10792" y="12343"/>
                </a:cubicBezTo>
                <a:close/>
                <a:moveTo>
                  <a:pt x="10792" y="13081"/>
                </a:moveTo>
                <a:cubicBezTo>
                  <a:pt x="4870" y="13081"/>
                  <a:pt x="0" y="13043"/>
                  <a:pt x="0" y="12997"/>
                </a:cubicBezTo>
                <a:lnTo>
                  <a:pt x="0" y="12628"/>
                </a:lnTo>
                <a:cubicBezTo>
                  <a:pt x="0" y="12582"/>
                  <a:pt x="4870" y="12544"/>
                  <a:pt x="10792" y="12544"/>
                </a:cubicBezTo>
                <a:cubicBezTo>
                  <a:pt x="16730" y="12544"/>
                  <a:pt x="21600" y="12582"/>
                  <a:pt x="21600" y="12628"/>
                </a:cubicBezTo>
                <a:lnTo>
                  <a:pt x="21600" y="12997"/>
                </a:lnTo>
                <a:cubicBezTo>
                  <a:pt x="21600" y="13043"/>
                  <a:pt x="16730" y="13081"/>
                  <a:pt x="10792" y="13081"/>
                </a:cubicBezTo>
                <a:close/>
                <a:moveTo>
                  <a:pt x="10792" y="13818"/>
                </a:moveTo>
                <a:cubicBezTo>
                  <a:pt x="4870" y="13818"/>
                  <a:pt x="0" y="13781"/>
                  <a:pt x="0" y="13735"/>
                </a:cubicBezTo>
                <a:lnTo>
                  <a:pt x="0" y="13366"/>
                </a:lnTo>
                <a:cubicBezTo>
                  <a:pt x="0" y="13319"/>
                  <a:pt x="4870" y="13282"/>
                  <a:pt x="10792" y="13282"/>
                </a:cubicBezTo>
                <a:cubicBezTo>
                  <a:pt x="16730" y="13282"/>
                  <a:pt x="21600" y="13319"/>
                  <a:pt x="21600" y="13366"/>
                </a:cubicBezTo>
                <a:lnTo>
                  <a:pt x="21600" y="13735"/>
                </a:lnTo>
                <a:cubicBezTo>
                  <a:pt x="21600" y="13781"/>
                  <a:pt x="16730" y="13818"/>
                  <a:pt x="10792" y="13818"/>
                </a:cubicBezTo>
                <a:close/>
                <a:moveTo>
                  <a:pt x="10792" y="14557"/>
                </a:moveTo>
                <a:cubicBezTo>
                  <a:pt x="4870" y="14557"/>
                  <a:pt x="0" y="14519"/>
                  <a:pt x="0" y="14473"/>
                </a:cubicBezTo>
                <a:lnTo>
                  <a:pt x="0" y="14104"/>
                </a:lnTo>
                <a:cubicBezTo>
                  <a:pt x="0" y="14058"/>
                  <a:pt x="4870" y="14020"/>
                  <a:pt x="10792" y="14020"/>
                </a:cubicBezTo>
                <a:cubicBezTo>
                  <a:pt x="16730" y="14020"/>
                  <a:pt x="21600" y="14058"/>
                  <a:pt x="21600" y="14104"/>
                </a:cubicBezTo>
                <a:lnTo>
                  <a:pt x="21600" y="14473"/>
                </a:lnTo>
                <a:cubicBezTo>
                  <a:pt x="21600" y="14519"/>
                  <a:pt x="16730" y="14557"/>
                  <a:pt x="10792" y="14557"/>
                </a:cubicBezTo>
                <a:close/>
                <a:moveTo>
                  <a:pt x="10792" y="15295"/>
                </a:moveTo>
                <a:cubicBezTo>
                  <a:pt x="4870" y="15295"/>
                  <a:pt x="0" y="15257"/>
                  <a:pt x="0" y="15211"/>
                </a:cubicBezTo>
                <a:lnTo>
                  <a:pt x="0" y="14842"/>
                </a:lnTo>
                <a:cubicBezTo>
                  <a:pt x="0" y="14795"/>
                  <a:pt x="4870" y="14758"/>
                  <a:pt x="10792" y="14758"/>
                </a:cubicBezTo>
                <a:cubicBezTo>
                  <a:pt x="16730" y="14758"/>
                  <a:pt x="21600" y="14795"/>
                  <a:pt x="21600" y="14842"/>
                </a:cubicBezTo>
                <a:lnTo>
                  <a:pt x="21600" y="15211"/>
                </a:lnTo>
                <a:cubicBezTo>
                  <a:pt x="21600" y="15257"/>
                  <a:pt x="16730" y="15295"/>
                  <a:pt x="10792" y="15295"/>
                </a:cubicBezTo>
                <a:close/>
                <a:moveTo>
                  <a:pt x="10792" y="16033"/>
                </a:moveTo>
                <a:cubicBezTo>
                  <a:pt x="4870" y="16033"/>
                  <a:pt x="0" y="15995"/>
                  <a:pt x="0" y="15949"/>
                </a:cubicBezTo>
                <a:lnTo>
                  <a:pt x="0" y="15580"/>
                </a:lnTo>
                <a:cubicBezTo>
                  <a:pt x="0" y="15534"/>
                  <a:pt x="4870" y="15496"/>
                  <a:pt x="10792" y="15496"/>
                </a:cubicBezTo>
                <a:cubicBezTo>
                  <a:pt x="16730" y="15496"/>
                  <a:pt x="21600" y="15534"/>
                  <a:pt x="21600" y="15580"/>
                </a:cubicBezTo>
                <a:lnTo>
                  <a:pt x="21600" y="15949"/>
                </a:lnTo>
                <a:cubicBezTo>
                  <a:pt x="21600" y="15995"/>
                  <a:pt x="16730" y="16033"/>
                  <a:pt x="10792" y="16033"/>
                </a:cubicBezTo>
                <a:close/>
                <a:moveTo>
                  <a:pt x="10792" y="16770"/>
                </a:moveTo>
                <a:cubicBezTo>
                  <a:pt x="4870" y="16770"/>
                  <a:pt x="0" y="16733"/>
                  <a:pt x="0" y="16686"/>
                </a:cubicBezTo>
                <a:lnTo>
                  <a:pt x="0" y="16318"/>
                </a:lnTo>
                <a:cubicBezTo>
                  <a:pt x="0" y="16271"/>
                  <a:pt x="4870" y="16234"/>
                  <a:pt x="10792" y="16234"/>
                </a:cubicBezTo>
                <a:cubicBezTo>
                  <a:pt x="16730" y="16234"/>
                  <a:pt x="21600" y="16271"/>
                  <a:pt x="21600" y="16318"/>
                </a:cubicBezTo>
                <a:lnTo>
                  <a:pt x="21600" y="16686"/>
                </a:lnTo>
                <a:cubicBezTo>
                  <a:pt x="21600" y="16733"/>
                  <a:pt x="16730" y="16770"/>
                  <a:pt x="10792" y="16770"/>
                </a:cubicBezTo>
                <a:close/>
                <a:moveTo>
                  <a:pt x="10792" y="17508"/>
                </a:moveTo>
                <a:cubicBezTo>
                  <a:pt x="4870" y="17508"/>
                  <a:pt x="0" y="17471"/>
                  <a:pt x="0" y="17425"/>
                </a:cubicBezTo>
                <a:lnTo>
                  <a:pt x="0" y="17056"/>
                </a:lnTo>
                <a:cubicBezTo>
                  <a:pt x="0" y="17009"/>
                  <a:pt x="4870" y="16972"/>
                  <a:pt x="10792" y="16972"/>
                </a:cubicBezTo>
                <a:cubicBezTo>
                  <a:pt x="16730" y="16972"/>
                  <a:pt x="21600" y="17009"/>
                  <a:pt x="21600" y="17056"/>
                </a:cubicBezTo>
                <a:lnTo>
                  <a:pt x="21600" y="17425"/>
                </a:lnTo>
                <a:cubicBezTo>
                  <a:pt x="21600" y="17471"/>
                  <a:pt x="16730" y="17508"/>
                  <a:pt x="10792" y="17508"/>
                </a:cubicBezTo>
                <a:close/>
                <a:moveTo>
                  <a:pt x="10792" y="18247"/>
                </a:moveTo>
                <a:cubicBezTo>
                  <a:pt x="4870" y="18247"/>
                  <a:pt x="0" y="18209"/>
                  <a:pt x="0" y="18162"/>
                </a:cubicBezTo>
                <a:lnTo>
                  <a:pt x="0" y="17793"/>
                </a:lnTo>
                <a:cubicBezTo>
                  <a:pt x="0" y="17747"/>
                  <a:pt x="4870" y="17710"/>
                  <a:pt x="10792" y="17710"/>
                </a:cubicBezTo>
                <a:cubicBezTo>
                  <a:pt x="16730" y="17710"/>
                  <a:pt x="21600" y="17747"/>
                  <a:pt x="21600" y="17793"/>
                </a:cubicBezTo>
                <a:lnTo>
                  <a:pt x="21600" y="18162"/>
                </a:lnTo>
                <a:cubicBezTo>
                  <a:pt x="21600" y="18209"/>
                  <a:pt x="16730" y="18247"/>
                  <a:pt x="10792" y="18247"/>
                </a:cubicBezTo>
                <a:close/>
                <a:moveTo>
                  <a:pt x="10792" y="18984"/>
                </a:moveTo>
                <a:cubicBezTo>
                  <a:pt x="4870" y="18984"/>
                  <a:pt x="0" y="18946"/>
                  <a:pt x="0" y="18900"/>
                </a:cubicBezTo>
                <a:lnTo>
                  <a:pt x="0" y="18531"/>
                </a:lnTo>
                <a:cubicBezTo>
                  <a:pt x="0" y="18485"/>
                  <a:pt x="4870" y="18447"/>
                  <a:pt x="10792" y="18447"/>
                </a:cubicBezTo>
                <a:cubicBezTo>
                  <a:pt x="16730" y="18447"/>
                  <a:pt x="21600" y="18485"/>
                  <a:pt x="21600" y="18531"/>
                </a:cubicBezTo>
                <a:lnTo>
                  <a:pt x="21600" y="18900"/>
                </a:lnTo>
                <a:cubicBezTo>
                  <a:pt x="21600" y="18946"/>
                  <a:pt x="16730" y="18984"/>
                  <a:pt x="10792" y="18984"/>
                </a:cubicBezTo>
                <a:close/>
                <a:moveTo>
                  <a:pt x="10792" y="19722"/>
                </a:moveTo>
                <a:cubicBezTo>
                  <a:pt x="4870" y="19722"/>
                  <a:pt x="0" y="19684"/>
                  <a:pt x="0" y="19638"/>
                </a:cubicBezTo>
                <a:lnTo>
                  <a:pt x="0" y="19269"/>
                </a:lnTo>
                <a:cubicBezTo>
                  <a:pt x="0" y="19223"/>
                  <a:pt x="4870" y="19185"/>
                  <a:pt x="10792" y="19185"/>
                </a:cubicBezTo>
                <a:cubicBezTo>
                  <a:pt x="16730" y="19185"/>
                  <a:pt x="21600" y="19223"/>
                  <a:pt x="21600" y="19269"/>
                </a:cubicBezTo>
                <a:lnTo>
                  <a:pt x="21600" y="19638"/>
                </a:lnTo>
                <a:cubicBezTo>
                  <a:pt x="21600" y="19684"/>
                  <a:pt x="16730" y="19722"/>
                  <a:pt x="10792" y="19722"/>
                </a:cubicBezTo>
                <a:close/>
                <a:moveTo>
                  <a:pt x="10792" y="20460"/>
                </a:moveTo>
                <a:cubicBezTo>
                  <a:pt x="4870" y="20460"/>
                  <a:pt x="0" y="20422"/>
                  <a:pt x="0" y="20376"/>
                </a:cubicBezTo>
                <a:lnTo>
                  <a:pt x="0" y="20007"/>
                </a:lnTo>
                <a:cubicBezTo>
                  <a:pt x="0" y="19961"/>
                  <a:pt x="4870" y="19923"/>
                  <a:pt x="10792" y="19923"/>
                </a:cubicBezTo>
                <a:cubicBezTo>
                  <a:pt x="16730" y="19923"/>
                  <a:pt x="21600" y="19961"/>
                  <a:pt x="21600" y="20007"/>
                </a:cubicBezTo>
                <a:lnTo>
                  <a:pt x="21600" y="20376"/>
                </a:lnTo>
                <a:cubicBezTo>
                  <a:pt x="21600" y="20422"/>
                  <a:pt x="16730" y="20460"/>
                  <a:pt x="10792" y="20460"/>
                </a:cubicBezTo>
                <a:close/>
                <a:moveTo>
                  <a:pt x="10792" y="21198"/>
                </a:moveTo>
                <a:cubicBezTo>
                  <a:pt x="4870" y="21198"/>
                  <a:pt x="0" y="21160"/>
                  <a:pt x="0" y="21114"/>
                </a:cubicBezTo>
                <a:lnTo>
                  <a:pt x="0" y="20745"/>
                </a:lnTo>
                <a:cubicBezTo>
                  <a:pt x="0" y="20698"/>
                  <a:pt x="4870" y="20661"/>
                  <a:pt x="10792" y="20661"/>
                </a:cubicBezTo>
                <a:cubicBezTo>
                  <a:pt x="16730" y="20661"/>
                  <a:pt x="21600" y="20698"/>
                  <a:pt x="21600" y="20745"/>
                </a:cubicBezTo>
                <a:lnTo>
                  <a:pt x="21600" y="21114"/>
                </a:lnTo>
                <a:cubicBezTo>
                  <a:pt x="21600" y="21160"/>
                  <a:pt x="16730" y="21198"/>
                  <a:pt x="10792" y="21198"/>
                </a:cubicBezTo>
                <a:close/>
                <a:moveTo>
                  <a:pt x="10792" y="21600"/>
                </a:moveTo>
                <a:cubicBezTo>
                  <a:pt x="4870" y="21600"/>
                  <a:pt x="0" y="21563"/>
                  <a:pt x="0" y="21516"/>
                </a:cubicBezTo>
                <a:lnTo>
                  <a:pt x="0" y="21483"/>
                </a:lnTo>
                <a:cubicBezTo>
                  <a:pt x="0" y="21437"/>
                  <a:pt x="4870" y="21399"/>
                  <a:pt x="10792" y="21399"/>
                </a:cubicBezTo>
                <a:cubicBezTo>
                  <a:pt x="16730" y="21399"/>
                  <a:pt x="21600" y="21437"/>
                  <a:pt x="21600" y="21483"/>
                </a:cubicBezTo>
                <a:lnTo>
                  <a:pt x="21600" y="21516"/>
                </a:lnTo>
                <a:cubicBezTo>
                  <a:pt x="21600" y="21563"/>
                  <a:pt x="16730" y="21600"/>
                  <a:pt x="10792" y="21600"/>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44" name="Shape 1701"/>
          <p:cNvSpPr/>
          <p:nvPr/>
        </p:nvSpPr>
        <p:spPr>
          <a:xfrm>
            <a:off x="3932120" y="3593826"/>
            <a:ext cx="541771" cy="26572"/>
          </a:xfrm>
          <a:custGeom>
            <a:avLst/>
            <a:gdLst/>
            <a:ahLst/>
            <a:cxnLst>
              <a:cxn ang="0">
                <a:pos x="wd2" y="hd2"/>
              </a:cxn>
              <a:cxn ang="5400000">
                <a:pos x="wd2" y="hd2"/>
              </a:cxn>
              <a:cxn ang="10800000">
                <a:pos x="wd2" y="hd2"/>
              </a:cxn>
              <a:cxn ang="16200000">
                <a:pos x="wd2" y="hd2"/>
              </a:cxn>
            </a:cxnLst>
            <a:rect l="0" t="0" r="r" b="b"/>
            <a:pathLst>
              <a:path w="21600" h="21600" extrusionOk="0">
                <a:moveTo>
                  <a:pt x="2804" y="21600"/>
                </a:moveTo>
                <a:lnTo>
                  <a:pt x="519" y="21600"/>
                </a:lnTo>
                <a:cubicBezTo>
                  <a:pt x="232" y="21600"/>
                  <a:pt x="0" y="16821"/>
                  <a:pt x="0" y="10804"/>
                </a:cubicBezTo>
                <a:cubicBezTo>
                  <a:pt x="0" y="4864"/>
                  <a:pt x="232" y="0"/>
                  <a:pt x="519" y="0"/>
                </a:cubicBezTo>
                <a:lnTo>
                  <a:pt x="2804" y="0"/>
                </a:lnTo>
                <a:cubicBezTo>
                  <a:pt x="3091" y="0"/>
                  <a:pt x="3323" y="4864"/>
                  <a:pt x="3323" y="10804"/>
                </a:cubicBezTo>
                <a:cubicBezTo>
                  <a:pt x="3323" y="16821"/>
                  <a:pt x="3091" y="21600"/>
                  <a:pt x="2804" y="21600"/>
                </a:cubicBezTo>
                <a:close/>
                <a:moveTo>
                  <a:pt x="7373" y="21600"/>
                </a:moveTo>
                <a:lnTo>
                  <a:pt x="5088" y="21600"/>
                </a:lnTo>
                <a:cubicBezTo>
                  <a:pt x="4801" y="21600"/>
                  <a:pt x="4569" y="16821"/>
                  <a:pt x="4569" y="10804"/>
                </a:cubicBezTo>
                <a:cubicBezTo>
                  <a:pt x="4569" y="4864"/>
                  <a:pt x="4801" y="0"/>
                  <a:pt x="5088" y="0"/>
                </a:cubicBezTo>
                <a:lnTo>
                  <a:pt x="7373" y="0"/>
                </a:lnTo>
                <a:cubicBezTo>
                  <a:pt x="7660" y="0"/>
                  <a:pt x="7892" y="4864"/>
                  <a:pt x="7892" y="10804"/>
                </a:cubicBezTo>
                <a:cubicBezTo>
                  <a:pt x="7892" y="16821"/>
                  <a:pt x="7660" y="21600"/>
                  <a:pt x="7373" y="21600"/>
                </a:cubicBezTo>
                <a:close/>
                <a:moveTo>
                  <a:pt x="11944" y="21600"/>
                </a:moveTo>
                <a:lnTo>
                  <a:pt x="9656" y="21600"/>
                </a:lnTo>
                <a:cubicBezTo>
                  <a:pt x="9372" y="21600"/>
                  <a:pt x="9138" y="16821"/>
                  <a:pt x="9138" y="10804"/>
                </a:cubicBezTo>
                <a:cubicBezTo>
                  <a:pt x="9138" y="4864"/>
                  <a:pt x="9372" y="0"/>
                  <a:pt x="9656" y="0"/>
                </a:cubicBezTo>
                <a:lnTo>
                  <a:pt x="11944" y="0"/>
                </a:lnTo>
                <a:cubicBezTo>
                  <a:pt x="12229" y="0"/>
                  <a:pt x="12462" y="4864"/>
                  <a:pt x="12462" y="10804"/>
                </a:cubicBezTo>
                <a:cubicBezTo>
                  <a:pt x="12462" y="16821"/>
                  <a:pt x="12229" y="21600"/>
                  <a:pt x="11944" y="21600"/>
                </a:cubicBezTo>
                <a:close/>
                <a:moveTo>
                  <a:pt x="16513" y="21600"/>
                </a:moveTo>
                <a:lnTo>
                  <a:pt x="14227" y="21600"/>
                </a:lnTo>
                <a:cubicBezTo>
                  <a:pt x="13940" y="21600"/>
                  <a:pt x="13706" y="16821"/>
                  <a:pt x="13706" y="10804"/>
                </a:cubicBezTo>
                <a:cubicBezTo>
                  <a:pt x="13706" y="4864"/>
                  <a:pt x="13940" y="0"/>
                  <a:pt x="14227" y="0"/>
                </a:cubicBezTo>
                <a:lnTo>
                  <a:pt x="16513" y="0"/>
                </a:lnTo>
                <a:cubicBezTo>
                  <a:pt x="16797" y="0"/>
                  <a:pt x="17031" y="4864"/>
                  <a:pt x="17031" y="10804"/>
                </a:cubicBezTo>
                <a:cubicBezTo>
                  <a:pt x="17031" y="16821"/>
                  <a:pt x="16797" y="21600"/>
                  <a:pt x="16513" y="21600"/>
                </a:cubicBezTo>
                <a:close/>
                <a:moveTo>
                  <a:pt x="21081" y="21600"/>
                </a:moveTo>
                <a:lnTo>
                  <a:pt x="18796" y="21600"/>
                </a:lnTo>
                <a:cubicBezTo>
                  <a:pt x="18511" y="21600"/>
                  <a:pt x="18277" y="16821"/>
                  <a:pt x="18277" y="10804"/>
                </a:cubicBezTo>
                <a:cubicBezTo>
                  <a:pt x="18277" y="4864"/>
                  <a:pt x="18511" y="0"/>
                  <a:pt x="18796" y="0"/>
                </a:cubicBezTo>
                <a:lnTo>
                  <a:pt x="21081" y="0"/>
                </a:lnTo>
                <a:cubicBezTo>
                  <a:pt x="21368" y="0"/>
                  <a:pt x="21600" y="4864"/>
                  <a:pt x="21600" y="10804"/>
                </a:cubicBezTo>
                <a:cubicBezTo>
                  <a:pt x="21600" y="16821"/>
                  <a:pt x="21368" y="21600"/>
                  <a:pt x="21081" y="21600"/>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45" name="Shape 1705"/>
          <p:cNvSpPr/>
          <p:nvPr/>
        </p:nvSpPr>
        <p:spPr>
          <a:xfrm>
            <a:off x="7671307" y="3593826"/>
            <a:ext cx="541864" cy="26572"/>
          </a:xfrm>
          <a:custGeom>
            <a:avLst/>
            <a:gdLst/>
            <a:ahLst/>
            <a:cxnLst>
              <a:cxn ang="0">
                <a:pos x="wd2" y="hd2"/>
              </a:cxn>
              <a:cxn ang="5400000">
                <a:pos x="wd2" y="hd2"/>
              </a:cxn>
              <a:cxn ang="10800000">
                <a:pos x="wd2" y="hd2"/>
              </a:cxn>
              <a:cxn ang="16200000">
                <a:pos x="wd2" y="hd2"/>
              </a:cxn>
            </a:cxnLst>
            <a:rect l="0" t="0" r="r" b="b"/>
            <a:pathLst>
              <a:path w="21600" h="21600" extrusionOk="0">
                <a:moveTo>
                  <a:pt x="2806" y="21600"/>
                </a:moveTo>
                <a:lnTo>
                  <a:pt x="523" y="21600"/>
                </a:lnTo>
                <a:cubicBezTo>
                  <a:pt x="234" y="21600"/>
                  <a:pt x="0" y="16821"/>
                  <a:pt x="0" y="10804"/>
                </a:cubicBezTo>
                <a:cubicBezTo>
                  <a:pt x="0" y="4864"/>
                  <a:pt x="234" y="0"/>
                  <a:pt x="523" y="0"/>
                </a:cubicBezTo>
                <a:lnTo>
                  <a:pt x="2806" y="0"/>
                </a:lnTo>
                <a:cubicBezTo>
                  <a:pt x="3091" y="0"/>
                  <a:pt x="3324" y="4864"/>
                  <a:pt x="3324" y="10804"/>
                </a:cubicBezTo>
                <a:cubicBezTo>
                  <a:pt x="3324" y="16821"/>
                  <a:pt x="3091" y="21600"/>
                  <a:pt x="2806" y="21600"/>
                </a:cubicBezTo>
                <a:close/>
                <a:moveTo>
                  <a:pt x="7376" y="21600"/>
                </a:moveTo>
                <a:lnTo>
                  <a:pt x="5089" y="21600"/>
                </a:lnTo>
                <a:cubicBezTo>
                  <a:pt x="4800" y="21600"/>
                  <a:pt x="4570" y="16821"/>
                  <a:pt x="4570" y="10804"/>
                </a:cubicBezTo>
                <a:cubicBezTo>
                  <a:pt x="4570" y="4864"/>
                  <a:pt x="4800" y="0"/>
                  <a:pt x="5089" y="0"/>
                </a:cubicBezTo>
                <a:lnTo>
                  <a:pt x="7376" y="0"/>
                </a:lnTo>
                <a:cubicBezTo>
                  <a:pt x="7660" y="0"/>
                  <a:pt x="7894" y="4864"/>
                  <a:pt x="7894" y="10804"/>
                </a:cubicBezTo>
                <a:cubicBezTo>
                  <a:pt x="7894" y="16821"/>
                  <a:pt x="7660" y="21600"/>
                  <a:pt x="7376" y="21600"/>
                </a:cubicBezTo>
                <a:close/>
                <a:moveTo>
                  <a:pt x="11942" y="21600"/>
                </a:moveTo>
                <a:lnTo>
                  <a:pt x="9659" y="21600"/>
                </a:lnTo>
                <a:cubicBezTo>
                  <a:pt x="9369" y="21600"/>
                  <a:pt x="9140" y="16821"/>
                  <a:pt x="9140" y="10804"/>
                </a:cubicBezTo>
                <a:cubicBezTo>
                  <a:pt x="9140" y="4864"/>
                  <a:pt x="9369" y="0"/>
                  <a:pt x="9659" y="0"/>
                </a:cubicBezTo>
                <a:lnTo>
                  <a:pt x="11942" y="0"/>
                </a:lnTo>
                <a:cubicBezTo>
                  <a:pt x="12231" y="0"/>
                  <a:pt x="12460" y="4864"/>
                  <a:pt x="12460" y="10804"/>
                </a:cubicBezTo>
                <a:cubicBezTo>
                  <a:pt x="12460" y="16821"/>
                  <a:pt x="12231" y="21600"/>
                  <a:pt x="11942" y="21600"/>
                </a:cubicBezTo>
                <a:close/>
                <a:moveTo>
                  <a:pt x="16511" y="21600"/>
                </a:moveTo>
                <a:lnTo>
                  <a:pt x="14228" y="21600"/>
                </a:lnTo>
                <a:cubicBezTo>
                  <a:pt x="13940" y="21600"/>
                  <a:pt x="13710" y="16821"/>
                  <a:pt x="13710" y="10804"/>
                </a:cubicBezTo>
                <a:cubicBezTo>
                  <a:pt x="13710" y="4864"/>
                  <a:pt x="13940" y="0"/>
                  <a:pt x="14228" y="0"/>
                </a:cubicBezTo>
                <a:lnTo>
                  <a:pt x="16511" y="0"/>
                </a:lnTo>
                <a:cubicBezTo>
                  <a:pt x="16797" y="0"/>
                  <a:pt x="17030" y="4864"/>
                  <a:pt x="17030" y="10804"/>
                </a:cubicBezTo>
                <a:cubicBezTo>
                  <a:pt x="17030" y="16821"/>
                  <a:pt x="16797" y="21600"/>
                  <a:pt x="16511" y="21600"/>
                </a:cubicBezTo>
                <a:close/>
                <a:moveTo>
                  <a:pt x="21077" y="21600"/>
                </a:moveTo>
                <a:lnTo>
                  <a:pt x="18794" y="21600"/>
                </a:lnTo>
                <a:cubicBezTo>
                  <a:pt x="18510" y="21600"/>
                  <a:pt x="18276" y="16821"/>
                  <a:pt x="18276" y="10804"/>
                </a:cubicBezTo>
                <a:cubicBezTo>
                  <a:pt x="18276" y="4864"/>
                  <a:pt x="18510" y="0"/>
                  <a:pt x="18794" y="0"/>
                </a:cubicBezTo>
                <a:lnTo>
                  <a:pt x="21077" y="0"/>
                </a:lnTo>
                <a:cubicBezTo>
                  <a:pt x="21366" y="0"/>
                  <a:pt x="21600" y="4864"/>
                  <a:pt x="21600" y="10804"/>
                </a:cubicBezTo>
                <a:cubicBezTo>
                  <a:pt x="21600" y="16821"/>
                  <a:pt x="21366" y="21600"/>
                  <a:pt x="21077" y="21600"/>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49" name="Shape 1706"/>
          <p:cNvSpPr/>
          <p:nvPr/>
        </p:nvSpPr>
        <p:spPr>
          <a:xfrm>
            <a:off x="7537766" y="4129177"/>
            <a:ext cx="2135842" cy="927366"/>
          </a:xfrm>
          <a:custGeom>
            <a:avLst/>
            <a:gdLst/>
            <a:ahLst/>
            <a:cxnLst>
              <a:cxn ang="0">
                <a:pos x="wd2" y="hd2"/>
              </a:cxn>
              <a:cxn ang="5400000">
                <a:pos x="wd2" y="hd2"/>
              </a:cxn>
              <a:cxn ang="10800000">
                <a:pos x="wd2" y="hd2"/>
              </a:cxn>
              <a:cxn ang="16200000">
                <a:pos x="wd2" y="hd2"/>
              </a:cxn>
            </a:cxnLst>
            <a:rect l="0" t="0" r="r" b="b"/>
            <a:pathLst>
              <a:path w="21563" h="21563" extrusionOk="0">
                <a:moveTo>
                  <a:pt x="651" y="1046"/>
                </a:moveTo>
                <a:cubicBezTo>
                  <a:pt x="631" y="1046"/>
                  <a:pt x="612" y="1035"/>
                  <a:pt x="594" y="1018"/>
                </a:cubicBezTo>
                <a:lnTo>
                  <a:pt x="74" y="505"/>
                </a:lnTo>
                <a:cubicBezTo>
                  <a:pt x="8" y="439"/>
                  <a:pt x="-19" y="280"/>
                  <a:pt x="13" y="150"/>
                </a:cubicBezTo>
                <a:cubicBezTo>
                  <a:pt x="45" y="17"/>
                  <a:pt x="123" y="-37"/>
                  <a:pt x="189" y="26"/>
                </a:cubicBezTo>
                <a:lnTo>
                  <a:pt x="709" y="539"/>
                </a:lnTo>
                <a:cubicBezTo>
                  <a:pt x="774" y="607"/>
                  <a:pt x="800" y="766"/>
                  <a:pt x="769" y="896"/>
                </a:cubicBezTo>
                <a:cubicBezTo>
                  <a:pt x="747" y="989"/>
                  <a:pt x="699" y="1046"/>
                  <a:pt x="651" y="1046"/>
                </a:cubicBezTo>
                <a:close/>
                <a:moveTo>
                  <a:pt x="1691" y="2072"/>
                </a:moveTo>
                <a:cubicBezTo>
                  <a:pt x="1672" y="2072"/>
                  <a:pt x="1651" y="2061"/>
                  <a:pt x="1633" y="2044"/>
                </a:cubicBezTo>
                <a:lnTo>
                  <a:pt x="1113" y="1531"/>
                </a:lnTo>
                <a:cubicBezTo>
                  <a:pt x="1048" y="1466"/>
                  <a:pt x="1021" y="1307"/>
                  <a:pt x="1052" y="1176"/>
                </a:cubicBezTo>
                <a:cubicBezTo>
                  <a:pt x="1085" y="1044"/>
                  <a:pt x="1163" y="989"/>
                  <a:pt x="1229" y="1055"/>
                </a:cubicBezTo>
                <a:lnTo>
                  <a:pt x="1748" y="1566"/>
                </a:lnTo>
                <a:cubicBezTo>
                  <a:pt x="1814" y="1631"/>
                  <a:pt x="1840" y="1792"/>
                  <a:pt x="1808" y="1922"/>
                </a:cubicBezTo>
                <a:cubicBezTo>
                  <a:pt x="1785" y="2016"/>
                  <a:pt x="1739" y="2072"/>
                  <a:pt x="1691" y="2072"/>
                </a:cubicBezTo>
                <a:close/>
                <a:moveTo>
                  <a:pt x="2730" y="3099"/>
                </a:moveTo>
                <a:cubicBezTo>
                  <a:pt x="2711" y="3099"/>
                  <a:pt x="2691" y="3088"/>
                  <a:pt x="2673" y="3070"/>
                </a:cubicBezTo>
                <a:lnTo>
                  <a:pt x="2153" y="2557"/>
                </a:lnTo>
                <a:cubicBezTo>
                  <a:pt x="2087" y="2492"/>
                  <a:pt x="2060" y="2333"/>
                  <a:pt x="2092" y="2203"/>
                </a:cubicBezTo>
                <a:cubicBezTo>
                  <a:pt x="2124" y="2070"/>
                  <a:pt x="2202" y="2016"/>
                  <a:pt x="2268" y="2079"/>
                </a:cubicBezTo>
                <a:lnTo>
                  <a:pt x="2788" y="2594"/>
                </a:lnTo>
                <a:cubicBezTo>
                  <a:pt x="2853" y="2657"/>
                  <a:pt x="2881" y="2816"/>
                  <a:pt x="2847" y="2949"/>
                </a:cubicBezTo>
                <a:cubicBezTo>
                  <a:pt x="2826" y="3042"/>
                  <a:pt x="2779" y="3099"/>
                  <a:pt x="2730" y="3099"/>
                </a:cubicBezTo>
                <a:close/>
                <a:moveTo>
                  <a:pt x="3769" y="4123"/>
                </a:moveTo>
                <a:cubicBezTo>
                  <a:pt x="3750" y="4123"/>
                  <a:pt x="3730" y="4116"/>
                  <a:pt x="3712" y="4097"/>
                </a:cubicBezTo>
                <a:lnTo>
                  <a:pt x="3192" y="3584"/>
                </a:lnTo>
                <a:cubicBezTo>
                  <a:pt x="3126" y="3518"/>
                  <a:pt x="3100" y="3360"/>
                  <a:pt x="3131" y="3229"/>
                </a:cubicBezTo>
                <a:cubicBezTo>
                  <a:pt x="3164" y="3096"/>
                  <a:pt x="3242" y="3042"/>
                  <a:pt x="3308" y="3105"/>
                </a:cubicBezTo>
                <a:lnTo>
                  <a:pt x="3827" y="3621"/>
                </a:lnTo>
                <a:cubicBezTo>
                  <a:pt x="3893" y="3684"/>
                  <a:pt x="3920" y="3842"/>
                  <a:pt x="3887" y="3975"/>
                </a:cubicBezTo>
                <a:cubicBezTo>
                  <a:pt x="3865" y="4071"/>
                  <a:pt x="3818" y="4123"/>
                  <a:pt x="3769" y="4123"/>
                </a:cubicBezTo>
                <a:close/>
                <a:moveTo>
                  <a:pt x="4809" y="5149"/>
                </a:moveTo>
                <a:cubicBezTo>
                  <a:pt x="4789" y="5149"/>
                  <a:pt x="4770" y="5143"/>
                  <a:pt x="4752" y="5123"/>
                </a:cubicBezTo>
                <a:lnTo>
                  <a:pt x="4231" y="4610"/>
                </a:lnTo>
                <a:cubicBezTo>
                  <a:pt x="4166" y="4545"/>
                  <a:pt x="4139" y="4386"/>
                  <a:pt x="4170" y="4253"/>
                </a:cubicBezTo>
                <a:cubicBezTo>
                  <a:pt x="4204" y="4123"/>
                  <a:pt x="4281" y="4069"/>
                  <a:pt x="4347" y="4132"/>
                </a:cubicBezTo>
                <a:lnTo>
                  <a:pt x="4867" y="4647"/>
                </a:lnTo>
                <a:cubicBezTo>
                  <a:pt x="4932" y="4710"/>
                  <a:pt x="4960" y="4869"/>
                  <a:pt x="4926" y="4999"/>
                </a:cubicBezTo>
                <a:cubicBezTo>
                  <a:pt x="4904" y="5095"/>
                  <a:pt x="4857" y="5149"/>
                  <a:pt x="4809" y="5149"/>
                </a:cubicBezTo>
                <a:close/>
                <a:moveTo>
                  <a:pt x="5848" y="6176"/>
                </a:moveTo>
                <a:cubicBezTo>
                  <a:pt x="5828" y="6176"/>
                  <a:pt x="5809" y="6167"/>
                  <a:pt x="5791" y="6150"/>
                </a:cubicBezTo>
                <a:lnTo>
                  <a:pt x="5271" y="5636"/>
                </a:lnTo>
                <a:cubicBezTo>
                  <a:pt x="5206" y="5571"/>
                  <a:pt x="5178" y="5415"/>
                  <a:pt x="5210" y="5280"/>
                </a:cubicBezTo>
                <a:cubicBezTo>
                  <a:pt x="5243" y="5149"/>
                  <a:pt x="5321" y="5095"/>
                  <a:pt x="5387" y="5158"/>
                </a:cubicBezTo>
                <a:lnTo>
                  <a:pt x="5906" y="5674"/>
                </a:lnTo>
                <a:cubicBezTo>
                  <a:pt x="5972" y="5737"/>
                  <a:pt x="5999" y="5895"/>
                  <a:pt x="5966" y="6028"/>
                </a:cubicBezTo>
                <a:cubicBezTo>
                  <a:pt x="5944" y="6123"/>
                  <a:pt x="5897" y="6176"/>
                  <a:pt x="5848" y="6176"/>
                </a:cubicBezTo>
                <a:close/>
                <a:moveTo>
                  <a:pt x="6888" y="7202"/>
                </a:moveTo>
                <a:cubicBezTo>
                  <a:pt x="6869" y="7202"/>
                  <a:pt x="6849" y="7194"/>
                  <a:pt x="6830" y="7176"/>
                </a:cubicBezTo>
                <a:lnTo>
                  <a:pt x="6311" y="6663"/>
                </a:lnTo>
                <a:cubicBezTo>
                  <a:pt x="6245" y="6600"/>
                  <a:pt x="6218" y="6439"/>
                  <a:pt x="6249" y="6308"/>
                </a:cubicBezTo>
                <a:cubicBezTo>
                  <a:pt x="6282" y="6176"/>
                  <a:pt x="6361" y="6121"/>
                  <a:pt x="6426" y="6185"/>
                </a:cubicBezTo>
                <a:lnTo>
                  <a:pt x="6945" y="6698"/>
                </a:lnTo>
                <a:cubicBezTo>
                  <a:pt x="7011" y="6763"/>
                  <a:pt x="7038" y="6922"/>
                  <a:pt x="7006" y="7054"/>
                </a:cubicBezTo>
                <a:cubicBezTo>
                  <a:pt x="6984" y="7148"/>
                  <a:pt x="6936" y="7202"/>
                  <a:pt x="6888" y="7202"/>
                </a:cubicBezTo>
                <a:close/>
                <a:moveTo>
                  <a:pt x="7927" y="8229"/>
                </a:moveTo>
                <a:cubicBezTo>
                  <a:pt x="7908" y="8229"/>
                  <a:pt x="7888" y="8220"/>
                  <a:pt x="7870" y="8202"/>
                </a:cubicBezTo>
                <a:lnTo>
                  <a:pt x="7350" y="7689"/>
                </a:lnTo>
                <a:cubicBezTo>
                  <a:pt x="7284" y="7624"/>
                  <a:pt x="7257" y="7465"/>
                  <a:pt x="7289" y="7335"/>
                </a:cubicBezTo>
                <a:cubicBezTo>
                  <a:pt x="7322" y="7202"/>
                  <a:pt x="7400" y="7148"/>
                  <a:pt x="7465" y="7211"/>
                </a:cubicBezTo>
                <a:lnTo>
                  <a:pt x="7985" y="7724"/>
                </a:lnTo>
                <a:cubicBezTo>
                  <a:pt x="8051" y="7789"/>
                  <a:pt x="8078" y="7948"/>
                  <a:pt x="8045" y="8081"/>
                </a:cubicBezTo>
                <a:cubicBezTo>
                  <a:pt x="8023" y="8174"/>
                  <a:pt x="7975" y="8229"/>
                  <a:pt x="7927" y="8229"/>
                </a:cubicBezTo>
                <a:close/>
                <a:moveTo>
                  <a:pt x="8967" y="9255"/>
                </a:moveTo>
                <a:cubicBezTo>
                  <a:pt x="8947" y="9255"/>
                  <a:pt x="8928" y="9246"/>
                  <a:pt x="8909" y="9229"/>
                </a:cubicBezTo>
                <a:lnTo>
                  <a:pt x="8390" y="8713"/>
                </a:lnTo>
                <a:cubicBezTo>
                  <a:pt x="8324" y="8650"/>
                  <a:pt x="8297" y="8492"/>
                  <a:pt x="8328" y="8361"/>
                </a:cubicBezTo>
                <a:cubicBezTo>
                  <a:pt x="8361" y="8229"/>
                  <a:pt x="8439" y="8172"/>
                  <a:pt x="8505" y="8239"/>
                </a:cubicBezTo>
                <a:lnTo>
                  <a:pt x="9025" y="8750"/>
                </a:lnTo>
                <a:cubicBezTo>
                  <a:pt x="9090" y="8816"/>
                  <a:pt x="9117" y="8974"/>
                  <a:pt x="9085" y="9107"/>
                </a:cubicBezTo>
                <a:cubicBezTo>
                  <a:pt x="9063" y="9200"/>
                  <a:pt x="9015" y="9255"/>
                  <a:pt x="8967" y="9255"/>
                </a:cubicBezTo>
                <a:close/>
                <a:moveTo>
                  <a:pt x="10006" y="10281"/>
                </a:moveTo>
                <a:cubicBezTo>
                  <a:pt x="9986" y="10281"/>
                  <a:pt x="9967" y="10272"/>
                  <a:pt x="9948" y="10255"/>
                </a:cubicBezTo>
                <a:lnTo>
                  <a:pt x="9429" y="9742"/>
                </a:lnTo>
                <a:cubicBezTo>
                  <a:pt x="9363" y="9677"/>
                  <a:pt x="9336" y="9518"/>
                  <a:pt x="9368" y="9388"/>
                </a:cubicBezTo>
                <a:cubicBezTo>
                  <a:pt x="9401" y="9255"/>
                  <a:pt x="9479" y="9198"/>
                  <a:pt x="9544" y="9264"/>
                </a:cubicBezTo>
                <a:lnTo>
                  <a:pt x="10064" y="9777"/>
                </a:lnTo>
                <a:cubicBezTo>
                  <a:pt x="10129" y="9842"/>
                  <a:pt x="10157" y="10001"/>
                  <a:pt x="10124" y="10133"/>
                </a:cubicBezTo>
                <a:cubicBezTo>
                  <a:pt x="10102" y="10227"/>
                  <a:pt x="10054" y="10281"/>
                  <a:pt x="10006" y="10281"/>
                </a:cubicBezTo>
                <a:close/>
                <a:moveTo>
                  <a:pt x="11046" y="11310"/>
                </a:moveTo>
                <a:cubicBezTo>
                  <a:pt x="11025" y="11310"/>
                  <a:pt x="11007" y="11299"/>
                  <a:pt x="10988" y="11281"/>
                </a:cubicBezTo>
                <a:lnTo>
                  <a:pt x="10469" y="10769"/>
                </a:lnTo>
                <a:cubicBezTo>
                  <a:pt x="10403" y="10703"/>
                  <a:pt x="10375" y="10544"/>
                  <a:pt x="10408" y="10414"/>
                </a:cubicBezTo>
                <a:cubicBezTo>
                  <a:pt x="10440" y="10281"/>
                  <a:pt x="10518" y="10227"/>
                  <a:pt x="10584" y="10292"/>
                </a:cubicBezTo>
                <a:lnTo>
                  <a:pt x="11104" y="10803"/>
                </a:lnTo>
                <a:cubicBezTo>
                  <a:pt x="11169" y="10869"/>
                  <a:pt x="11196" y="11029"/>
                  <a:pt x="11163" y="11160"/>
                </a:cubicBezTo>
                <a:cubicBezTo>
                  <a:pt x="11141" y="11253"/>
                  <a:pt x="11094" y="11310"/>
                  <a:pt x="11046" y="11310"/>
                </a:cubicBezTo>
                <a:close/>
                <a:moveTo>
                  <a:pt x="12085" y="12336"/>
                </a:moveTo>
                <a:cubicBezTo>
                  <a:pt x="12066" y="12336"/>
                  <a:pt x="12046" y="12325"/>
                  <a:pt x="12027" y="12308"/>
                </a:cubicBezTo>
                <a:lnTo>
                  <a:pt x="11508" y="11795"/>
                </a:lnTo>
                <a:cubicBezTo>
                  <a:pt x="11442" y="11730"/>
                  <a:pt x="11415" y="11571"/>
                  <a:pt x="11447" y="11440"/>
                </a:cubicBezTo>
                <a:cubicBezTo>
                  <a:pt x="11479" y="11308"/>
                  <a:pt x="11558" y="11253"/>
                  <a:pt x="11623" y="11316"/>
                </a:cubicBezTo>
                <a:lnTo>
                  <a:pt x="12143" y="11830"/>
                </a:lnTo>
                <a:cubicBezTo>
                  <a:pt x="12208" y="11895"/>
                  <a:pt x="12234" y="12054"/>
                  <a:pt x="12203" y="12186"/>
                </a:cubicBezTo>
                <a:cubicBezTo>
                  <a:pt x="12181" y="12280"/>
                  <a:pt x="12133" y="12336"/>
                  <a:pt x="12085" y="12336"/>
                </a:cubicBezTo>
                <a:close/>
                <a:moveTo>
                  <a:pt x="13125" y="13361"/>
                </a:moveTo>
                <a:cubicBezTo>
                  <a:pt x="13105" y="13361"/>
                  <a:pt x="13085" y="13354"/>
                  <a:pt x="13067" y="13332"/>
                </a:cubicBezTo>
                <a:lnTo>
                  <a:pt x="12547" y="12821"/>
                </a:lnTo>
                <a:cubicBezTo>
                  <a:pt x="12482" y="12756"/>
                  <a:pt x="12455" y="12597"/>
                  <a:pt x="12486" y="12467"/>
                </a:cubicBezTo>
                <a:cubicBezTo>
                  <a:pt x="12519" y="12334"/>
                  <a:pt x="12597" y="12280"/>
                  <a:pt x="12662" y="12343"/>
                </a:cubicBezTo>
                <a:lnTo>
                  <a:pt x="13182" y="12858"/>
                </a:lnTo>
                <a:cubicBezTo>
                  <a:pt x="13248" y="12921"/>
                  <a:pt x="13275" y="13082"/>
                  <a:pt x="13242" y="13213"/>
                </a:cubicBezTo>
                <a:cubicBezTo>
                  <a:pt x="13220" y="13306"/>
                  <a:pt x="13173" y="13361"/>
                  <a:pt x="13125" y="13361"/>
                </a:cubicBezTo>
                <a:close/>
                <a:moveTo>
                  <a:pt x="14164" y="14389"/>
                </a:moveTo>
                <a:cubicBezTo>
                  <a:pt x="14145" y="14389"/>
                  <a:pt x="14124" y="14381"/>
                  <a:pt x="14107" y="14361"/>
                </a:cubicBezTo>
                <a:lnTo>
                  <a:pt x="13587" y="13848"/>
                </a:lnTo>
                <a:cubicBezTo>
                  <a:pt x="13521" y="13782"/>
                  <a:pt x="13494" y="13624"/>
                  <a:pt x="13527" y="13493"/>
                </a:cubicBezTo>
                <a:cubicBezTo>
                  <a:pt x="13558" y="13361"/>
                  <a:pt x="13636" y="13306"/>
                  <a:pt x="13702" y="13369"/>
                </a:cubicBezTo>
                <a:lnTo>
                  <a:pt x="14222" y="13884"/>
                </a:lnTo>
                <a:cubicBezTo>
                  <a:pt x="14287" y="13947"/>
                  <a:pt x="14314" y="14106"/>
                  <a:pt x="14281" y="14237"/>
                </a:cubicBezTo>
                <a:cubicBezTo>
                  <a:pt x="14260" y="14333"/>
                  <a:pt x="14212" y="14389"/>
                  <a:pt x="14164" y="14389"/>
                </a:cubicBezTo>
                <a:close/>
                <a:moveTo>
                  <a:pt x="15204" y="15413"/>
                </a:moveTo>
                <a:cubicBezTo>
                  <a:pt x="15185" y="15413"/>
                  <a:pt x="15164" y="15405"/>
                  <a:pt x="15146" y="15387"/>
                </a:cubicBezTo>
                <a:lnTo>
                  <a:pt x="14626" y="14874"/>
                </a:lnTo>
                <a:cubicBezTo>
                  <a:pt x="14561" y="14809"/>
                  <a:pt x="14534" y="14650"/>
                  <a:pt x="14566" y="14517"/>
                </a:cubicBezTo>
                <a:cubicBezTo>
                  <a:pt x="14598" y="14387"/>
                  <a:pt x="14676" y="14333"/>
                  <a:pt x="14741" y="14396"/>
                </a:cubicBezTo>
                <a:lnTo>
                  <a:pt x="15261" y="14911"/>
                </a:lnTo>
                <a:cubicBezTo>
                  <a:pt x="15327" y="14974"/>
                  <a:pt x="15354" y="15133"/>
                  <a:pt x="15321" y="15265"/>
                </a:cubicBezTo>
                <a:cubicBezTo>
                  <a:pt x="15299" y="15359"/>
                  <a:pt x="15252" y="15413"/>
                  <a:pt x="15204" y="15413"/>
                </a:cubicBezTo>
                <a:close/>
                <a:moveTo>
                  <a:pt x="16243" y="16440"/>
                </a:moveTo>
                <a:cubicBezTo>
                  <a:pt x="16224" y="16440"/>
                  <a:pt x="16203" y="16431"/>
                  <a:pt x="16186" y="16414"/>
                </a:cubicBezTo>
                <a:lnTo>
                  <a:pt x="15665" y="15900"/>
                </a:lnTo>
                <a:cubicBezTo>
                  <a:pt x="15600" y="15835"/>
                  <a:pt x="15573" y="15676"/>
                  <a:pt x="15605" y="15544"/>
                </a:cubicBezTo>
                <a:cubicBezTo>
                  <a:pt x="15637" y="15413"/>
                  <a:pt x="15715" y="15359"/>
                  <a:pt x="15781" y="15422"/>
                </a:cubicBezTo>
                <a:lnTo>
                  <a:pt x="16301" y="15935"/>
                </a:lnTo>
                <a:cubicBezTo>
                  <a:pt x="16366" y="16000"/>
                  <a:pt x="16394" y="16159"/>
                  <a:pt x="16361" y="16292"/>
                </a:cubicBezTo>
                <a:cubicBezTo>
                  <a:pt x="16338" y="16385"/>
                  <a:pt x="16291" y="16440"/>
                  <a:pt x="16243" y="16440"/>
                </a:cubicBezTo>
                <a:close/>
                <a:moveTo>
                  <a:pt x="17282" y="17466"/>
                </a:moveTo>
                <a:cubicBezTo>
                  <a:pt x="17264" y="17466"/>
                  <a:pt x="17243" y="17458"/>
                  <a:pt x="17225" y="17440"/>
                </a:cubicBezTo>
                <a:lnTo>
                  <a:pt x="16705" y="16927"/>
                </a:lnTo>
                <a:cubicBezTo>
                  <a:pt x="16640" y="16862"/>
                  <a:pt x="16612" y="16703"/>
                  <a:pt x="16644" y="16572"/>
                </a:cubicBezTo>
                <a:cubicBezTo>
                  <a:pt x="16677" y="16440"/>
                  <a:pt x="16755" y="16385"/>
                  <a:pt x="16821" y="16448"/>
                </a:cubicBezTo>
                <a:lnTo>
                  <a:pt x="17340" y="16964"/>
                </a:lnTo>
                <a:cubicBezTo>
                  <a:pt x="17405" y="17027"/>
                  <a:pt x="17433" y="17186"/>
                  <a:pt x="17400" y="17318"/>
                </a:cubicBezTo>
                <a:cubicBezTo>
                  <a:pt x="17378" y="17412"/>
                  <a:pt x="17332" y="17466"/>
                  <a:pt x="17282" y="17466"/>
                </a:cubicBezTo>
                <a:close/>
                <a:moveTo>
                  <a:pt x="18322" y="18492"/>
                </a:moveTo>
                <a:cubicBezTo>
                  <a:pt x="18303" y="18492"/>
                  <a:pt x="18283" y="18484"/>
                  <a:pt x="18264" y="18467"/>
                </a:cubicBezTo>
                <a:lnTo>
                  <a:pt x="17744" y="17953"/>
                </a:lnTo>
                <a:cubicBezTo>
                  <a:pt x="17679" y="17888"/>
                  <a:pt x="17652" y="17729"/>
                  <a:pt x="17683" y="17599"/>
                </a:cubicBezTo>
                <a:cubicBezTo>
                  <a:pt x="17716" y="17466"/>
                  <a:pt x="17794" y="17410"/>
                  <a:pt x="17860" y="17477"/>
                </a:cubicBezTo>
                <a:lnTo>
                  <a:pt x="18379" y="17988"/>
                </a:lnTo>
                <a:cubicBezTo>
                  <a:pt x="18445" y="18053"/>
                  <a:pt x="18472" y="18212"/>
                  <a:pt x="18439" y="18345"/>
                </a:cubicBezTo>
                <a:cubicBezTo>
                  <a:pt x="18417" y="18438"/>
                  <a:pt x="18371" y="18492"/>
                  <a:pt x="18322" y="18492"/>
                </a:cubicBezTo>
                <a:close/>
                <a:moveTo>
                  <a:pt x="19361" y="19519"/>
                </a:moveTo>
                <a:cubicBezTo>
                  <a:pt x="19342" y="19519"/>
                  <a:pt x="19322" y="19510"/>
                  <a:pt x="19304" y="19493"/>
                </a:cubicBezTo>
                <a:lnTo>
                  <a:pt x="18784" y="18979"/>
                </a:lnTo>
                <a:cubicBezTo>
                  <a:pt x="18718" y="18914"/>
                  <a:pt x="18691" y="18756"/>
                  <a:pt x="18724" y="18625"/>
                </a:cubicBezTo>
                <a:cubicBezTo>
                  <a:pt x="18756" y="18492"/>
                  <a:pt x="18834" y="18438"/>
                  <a:pt x="18899" y="18503"/>
                </a:cubicBezTo>
                <a:lnTo>
                  <a:pt x="19419" y="19017"/>
                </a:lnTo>
                <a:cubicBezTo>
                  <a:pt x="19485" y="19080"/>
                  <a:pt x="19512" y="19238"/>
                  <a:pt x="19480" y="19371"/>
                </a:cubicBezTo>
                <a:cubicBezTo>
                  <a:pt x="19457" y="19465"/>
                  <a:pt x="19409" y="19519"/>
                  <a:pt x="19361" y="19519"/>
                </a:cubicBezTo>
                <a:close/>
                <a:moveTo>
                  <a:pt x="20400" y="20548"/>
                </a:moveTo>
                <a:cubicBezTo>
                  <a:pt x="20382" y="20548"/>
                  <a:pt x="20362" y="20537"/>
                  <a:pt x="20343" y="20519"/>
                </a:cubicBezTo>
                <a:lnTo>
                  <a:pt x="19824" y="20006"/>
                </a:lnTo>
                <a:cubicBezTo>
                  <a:pt x="19757" y="19941"/>
                  <a:pt x="19731" y="19782"/>
                  <a:pt x="19763" y="19651"/>
                </a:cubicBezTo>
                <a:cubicBezTo>
                  <a:pt x="19795" y="19519"/>
                  <a:pt x="19874" y="19462"/>
                  <a:pt x="19939" y="19530"/>
                </a:cubicBezTo>
                <a:lnTo>
                  <a:pt x="20458" y="20041"/>
                </a:lnTo>
                <a:cubicBezTo>
                  <a:pt x="20524" y="20106"/>
                  <a:pt x="20551" y="20265"/>
                  <a:pt x="20519" y="20398"/>
                </a:cubicBezTo>
                <a:cubicBezTo>
                  <a:pt x="20497" y="20491"/>
                  <a:pt x="20449" y="20548"/>
                  <a:pt x="20400" y="20548"/>
                </a:cubicBezTo>
                <a:close/>
                <a:moveTo>
                  <a:pt x="21431" y="21563"/>
                </a:moveTo>
                <a:cubicBezTo>
                  <a:pt x="21412" y="21563"/>
                  <a:pt x="21392" y="21554"/>
                  <a:pt x="21373" y="21537"/>
                </a:cubicBezTo>
                <a:lnTo>
                  <a:pt x="20863" y="21032"/>
                </a:lnTo>
                <a:cubicBezTo>
                  <a:pt x="20797" y="20967"/>
                  <a:pt x="20770" y="20809"/>
                  <a:pt x="20803" y="20678"/>
                </a:cubicBezTo>
                <a:cubicBezTo>
                  <a:pt x="20835" y="20545"/>
                  <a:pt x="20913" y="20491"/>
                  <a:pt x="20978" y="20556"/>
                </a:cubicBezTo>
                <a:lnTo>
                  <a:pt x="21490" y="21059"/>
                </a:lnTo>
                <a:cubicBezTo>
                  <a:pt x="21554" y="21124"/>
                  <a:pt x="21581" y="21282"/>
                  <a:pt x="21549" y="21415"/>
                </a:cubicBezTo>
                <a:cubicBezTo>
                  <a:pt x="21526" y="21509"/>
                  <a:pt x="21480" y="21563"/>
                  <a:pt x="21431" y="21563"/>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50" name="Shape 1707"/>
          <p:cNvSpPr/>
          <p:nvPr/>
        </p:nvSpPr>
        <p:spPr>
          <a:xfrm>
            <a:off x="2711161" y="4129177"/>
            <a:ext cx="1995196" cy="845139"/>
          </a:xfrm>
          <a:custGeom>
            <a:avLst/>
            <a:gdLst/>
            <a:ahLst/>
            <a:cxnLst>
              <a:cxn ang="0">
                <a:pos x="wd2" y="hd2"/>
              </a:cxn>
              <a:cxn ang="5400000">
                <a:pos x="wd2" y="hd2"/>
              </a:cxn>
              <a:cxn ang="10800000">
                <a:pos x="wd2" y="hd2"/>
              </a:cxn>
              <a:cxn ang="16200000">
                <a:pos x="wd2" y="hd2"/>
              </a:cxn>
            </a:cxnLst>
            <a:rect l="0" t="0" r="r" b="b"/>
            <a:pathLst>
              <a:path w="21560" h="21559" extrusionOk="0">
                <a:moveTo>
                  <a:pt x="20861" y="1135"/>
                </a:moveTo>
                <a:cubicBezTo>
                  <a:pt x="20809" y="1135"/>
                  <a:pt x="20758" y="1073"/>
                  <a:pt x="20734" y="968"/>
                </a:cubicBezTo>
                <a:cubicBezTo>
                  <a:pt x="20700" y="820"/>
                  <a:pt x="20730" y="649"/>
                  <a:pt x="20800" y="579"/>
                </a:cubicBezTo>
                <a:lnTo>
                  <a:pt x="21359" y="28"/>
                </a:lnTo>
                <a:cubicBezTo>
                  <a:pt x="21430" y="-41"/>
                  <a:pt x="21514" y="21"/>
                  <a:pt x="21547" y="167"/>
                </a:cubicBezTo>
                <a:cubicBezTo>
                  <a:pt x="21580" y="312"/>
                  <a:pt x="21551" y="484"/>
                  <a:pt x="21480" y="553"/>
                </a:cubicBezTo>
                <a:lnTo>
                  <a:pt x="20921" y="1107"/>
                </a:lnTo>
                <a:cubicBezTo>
                  <a:pt x="20902" y="1123"/>
                  <a:pt x="20882" y="1135"/>
                  <a:pt x="20861" y="1135"/>
                </a:cubicBezTo>
                <a:close/>
                <a:moveTo>
                  <a:pt x="19743" y="2237"/>
                </a:moveTo>
                <a:cubicBezTo>
                  <a:pt x="19690" y="2237"/>
                  <a:pt x="19640" y="2175"/>
                  <a:pt x="19616" y="2070"/>
                </a:cubicBezTo>
                <a:cubicBezTo>
                  <a:pt x="19582" y="1925"/>
                  <a:pt x="19612" y="1751"/>
                  <a:pt x="19682" y="1681"/>
                </a:cubicBezTo>
                <a:lnTo>
                  <a:pt x="20241" y="1130"/>
                </a:lnTo>
                <a:cubicBezTo>
                  <a:pt x="20312" y="1061"/>
                  <a:pt x="20395" y="1123"/>
                  <a:pt x="20429" y="1269"/>
                </a:cubicBezTo>
                <a:cubicBezTo>
                  <a:pt x="20462" y="1414"/>
                  <a:pt x="20432" y="1588"/>
                  <a:pt x="20363" y="1655"/>
                </a:cubicBezTo>
                <a:lnTo>
                  <a:pt x="19803" y="2206"/>
                </a:lnTo>
                <a:cubicBezTo>
                  <a:pt x="19783" y="2228"/>
                  <a:pt x="19763" y="2237"/>
                  <a:pt x="19743" y="2237"/>
                </a:cubicBezTo>
                <a:close/>
                <a:moveTo>
                  <a:pt x="18625" y="3337"/>
                </a:moveTo>
                <a:cubicBezTo>
                  <a:pt x="18572" y="3337"/>
                  <a:pt x="18522" y="3278"/>
                  <a:pt x="18497" y="3172"/>
                </a:cubicBezTo>
                <a:cubicBezTo>
                  <a:pt x="18464" y="3027"/>
                  <a:pt x="18494" y="2853"/>
                  <a:pt x="18564" y="2784"/>
                </a:cubicBezTo>
                <a:lnTo>
                  <a:pt x="19123" y="2233"/>
                </a:lnTo>
                <a:cubicBezTo>
                  <a:pt x="19193" y="2163"/>
                  <a:pt x="19277" y="2225"/>
                  <a:pt x="19311" y="2371"/>
                </a:cubicBezTo>
                <a:cubicBezTo>
                  <a:pt x="19344" y="2514"/>
                  <a:pt x="19314" y="2688"/>
                  <a:pt x="19244" y="2760"/>
                </a:cubicBezTo>
                <a:lnTo>
                  <a:pt x="18685" y="3311"/>
                </a:lnTo>
                <a:cubicBezTo>
                  <a:pt x="18666" y="3328"/>
                  <a:pt x="18645" y="3337"/>
                  <a:pt x="18625" y="3337"/>
                </a:cubicBezTo>
                <a:close/>
                <a:moveTo>
                  <a:pt x="17507" y="4442"/>
                </a:moveTo>
                <a:cubicBezTo>
                  <a:pt x="17454" y="4442"/>
                  <a:pt x="17404" y="4380"/>
                  <a:pt x="17379" y="4275"/>
                </a:cubicBezTo>
                <a:cubicBezTo>
                  <a:pt x="17345" y="4129"/>
                  <a:pt x="17375" y="3955"/>
                  <a:pt x="17446" y="3888"/>
                </a:cubicBezTo>
                <a:lnTo>
                  <a:pt x="18005" y="3335"/>
                </a:lnTo>
                <a:cubicBezTo>
                  <a:pt x="18075" y="3266"/>
                  <a:pt x="18159" y="3328"/>
                  <a:pt x="18192" y="3473"/>
                </a:cubicBezTo>
                <a:cubicBezTo>
                  <a:pt x="18226" y="3619"/>
                  <a:pt x="18196" y="3793"/>
                  <a:pt x="18126" y="3860"/>
                </a:cubicBezTo>
                <a:lnTo>
                  <a:pt x="17567" y="4413"/>
                </a:lnTo>
                <a:cubicBezTo>
                  <a:pt x="17547" y="4432"/>
                  <a:pt x="17527" y="4442"/>
                  <a:pt x="17507" y="4442"/>
                </a:cubicBezTo>
                <a:close/>
                <a:moveTo>
                  <a:pt x="16388" y="5544"/>
                </a:moveTo>
                <a:cubicBezTo>
                  <a:pt x="16336" y="5544"/>
                  <a:pt x="16285" y="5482"/>
                  <a:pt x="16261" y="5377"/>
                </a:cubicBezTo>
                <a:cubicBezTo>
                  <a:pt x="16228" y="5231"/>
                  <a:pt x="16258" y="5057"/>
                  <a:pt x="16327" y="4988"/>
                </a:cubicBezTo>
                <a:lnTo>
                  <a:pt x="16887" y="4437"/>
                </a:lnTo>
                <a:cubicBezTo>
                  <a:pt x="16957" y="4368"/>
                  <a:pt x="17041" y="4430"/>
                  <a:pt x="17075" y="4575"/>
                </a:cubicBezTo>
                <a:cubicBezTo>
                  <a:pt x="17108" y="4721"/>
                  <a:pt x="17078" y="4895"/>
                  <a:pt x="17008" y="4964"/>
                </a:cubicBezTo>
                <a:lnTo>
                  <a:pt x="16449" y="5513"/>
                </a:lnTo>
                <a:cubicBezTo>
                  <a:pt x="16429" y="5534"/>
                  <a:pt x="16408" y="5544"/>
                  <a:pt x="16388" y="5544"/>
                </a:cubicBezTo>
                <a:close/>
                <a:moveTo>
                  <a:pt x="15270" y="6646"/>
                </a:moveTo>
                <a:cubicBezTo>
                  <a:pt x="15217" y="6646"/>
                  <a:pt x="15167" y="6584"/>
                  <a:pt x="15143" y="6479"/>
                </a:cubicBezTo>
                <a:cubicBezTo>
                  <a:pt x="15110" y="6334"/>
                  <a:pt x="15139" y="6159"/>
                  <a:pt x="15209" y="6090"/>
                </a:cubicBezTo>
                <a:lnTo>
                  <a:pt x="15768" y="5539"/>
                </a:lnTo>
                <a:cubicBezTo>
                  <a:pt x="15839" y="5470"/>
                  <a:pt x="15923" y="5532"/>
                  <a:pt x="15956" y="5678"/>
                </a:cubicBezTo>
                <a:cubicBezTo>
                  <a:pt x="15990" y="5823"/>
                  <a:pt x="15960" y="5995"/>
                  <a:pt x="15890" y="6067"/>
                </a:cubicBezTo>
                <a:lnTo>
                  <a:pt x="15331" y="6617"/>
                </a:lnTo>
                <a:cubicBezTo>
                  <a:pt x="15311" y="6637"/>
                  <a:pt x="15291" y="6646"/>
                  <a:pt x="15270" y="6646"/>
                </a:cubicBezTo>
                <a:close/>
                <a:moveTo>
                  <a:pt x="14152" y="7748"/>
                </a:moveTo>
                <a:cubicBezTo>
                  <a:pt x="14099" y="7748"/>
                  <a:pt x="14049" y="7686"/>
                  <a:pt x="14025" y="7581"/>
                </a:cubicBezTo>
                <a:cubicBezTo>
                  <a:pt x="13992" y="7436"/>
                  <a:pt x="14021" y="7262"/>
                  <a:pt x="14092" y="7195"/>
                </a:cubicBezTo>
                <a:lnTo>
                  <a:pt x="14650" y="6641"/>
                </a:lnTo>
                <a:cubicBezTo>
                  <a:pt x="14721" y="6572"/>
                  <a:pt x="14805" y="6634"/>
                  <a:pt x="14838" y="6780"/>
                </a:cubicBezTo>
                <a:cubicBezTo>
                  <a:pt x="14872" y="6925"/>
                  <a:pt x="14842" y="7099"/>
                  <a:pt x="14771" y="7166"/>
                </a:cubicBezTo>
                <a:lnTo>
                  <a:pt x="14213" y="7720"/>
                </a:lnTo>
                <a:cubicBezTo>
                  <a:pt x="14193" y="7739"/>
                  <a:pt x="14172" y="7748"/>
                  <a:pt x="14152" y="7748"/>
                </a:cubicBezTo>
                <a:close/>
                <a:moveTo>
                  <a:pt x="13034" y="8851"/>
                </a:moveTo>
                <a:cubicBezTo>
                  <a:pt x="12981" y="8851"/>
                  <a:pt x="12930" y="8788"/>
                  <a:pt x="12906" y="8683"/>
                </a:cubicBezTo>
                <a:cubicBezTo>
                  <a:pt x="12873" y="8538"/>
                  <a:pt x="12903" y="8364"/>
                  <a:pt x="12973" y="8295"/>
                </a:cubicBezTo>
                <a:lnTo>
                  <a:pt x="13532" y="7744"/>
                </a:lnTo>
                <a:cubicBezTo>
                  <a:pt x="13602" y="7674"/>
                  <a:pt x="13686" y="7736"/>
                  <a:pt x="13720" y="7882"/>
                </a:cubicBezTo>
                <a:cubicBezTo>
                  <a:pt x="13753" y="8027"/>
                  <a:pt x="13723" y="8202"/>
                  <a:pt x="13653" y="8271"/>
                </a:cubicBezTo>
                <a:lnTo>
                  <a:pt x="13094" y="8820"/>
                </a:lnTo>
                <a:cubicBezTo>
                  <a:pt x="13075" y="8841"/>
                  <a:pt x="13054" y="8851"/>
                  <a:pt x="13034" y="8851"/>
                </a:cubicBezTo>
                <a:close/>
                <a:moveTo>
                  <a:pt x="11915" y="9952"/>
                </a:moveTo>
                <a:cubicBezTo>
                  <a:pt x="11863" y="9952"/>
                  <a:pt x="11813" y="9891"/>
                  <a:pt x="11788" y="9786"/>
                </a:cubicBezTo>
                <a:cubicBezTo>
                  <a:pt x="11755" y="9640"/>
                  <a:pt x="11785" y="9466"/>
                  <a:pt x="11855" y="9397"/>
                </a:cubicBezTo>
                <a:lnTo>
                  <a:pt x="12414" y="8848"/>
                </a:lnTo>
                <a:cubicBezTo>
                  <a:pt x="12484" y="8776"/>
                  <a:pt x="12568" y="8838"/>
                  <a:pt x="12601" y="8984"/>
                </a:cubicBezTo>
                <a:cubicBezTo>
                  <a:pt x="12635" y="9127"/>
                  <a:pt x="12605" y="9301"/>
                  <a:pt x="12535" y="9373"/>
                </a:cubicBezTo>
                <a:lnTo>
                  <a:pt x="11976" y="9924"/>
                </a:lnTo>
                <a:cubicBezTo>
                  <a:pt x="11957" y="9943"/>
                  <a:pt x="11936" y="9952"/>
                  <a:pt x="11915" y="9952"/>
                </a:cubicBezTo>
                <a:close/>
                <a:moveTo>
                  <a:pt x="10797" y="11055"/>
                </a:moveTo>
                <a:cubicBezTo>
                  <a:pt x="10745" y="11055"/>
                  <a:pt x="10694" y="10993"/>
                  <a:pt x="10671" y="10888"/>
                </a:cubicBezTo>
                <a:cubicBezTo>
                  <a:pt x="10637" y="10742"/>
                  <a:pt x="10667" y="10568"/>
                  <a:pt x="10737" y="10501"/>
                </a:cubicBezTo>
                <a:lnTo>
                  <a:pt x="11296" y="9948"/>
                </a:lnTo>
                <a:cubicBezTo>
                  <a:pt x="11366" y="9879"/>
                  <a:pt x="11450" y="9941"/>
                  <a:pt x="11484" y="10086"/>
                </a:cubicBezTo>
                <a:cubicBezTo>
                  <a:pt x="11517" y="10232"/>
                  <a:pt x="11488" y="10406"/>
                  <a:pt x="11417" y="10473"/>
                </a:cubicBezTo>
                <a:lnTo>
                  <a:pt x="10858" y="11026"/>
                </a:lnTo>
                <a:cubicBezTo>
                  <a:pt x="10839" y="11045"/>
                  <a:pt x="10817" y="11055"/>
                  <a:pt x="10797" y="11055"/>
                </a:cubicBezTo>
                <a:close/>
                <a:moveTo>
                  <a:pt x="9679" y="12155"/>
                </a:moveTo>
                <a:cubicBezTo>
                  <a:pt x="9627" y="12155"/>
                  <a:pt x="9576" y="12093"/>
                  <a:pt x="9552" y="11990"/>
                </a:cubicBezTo>
                <a:cubicBezTo>
                  <a:pt x="9519" y="11845"/>
                  <a:pt x="9549" y="11670"/>
                  <a:pt x="9619" y="11601"/>
                </a:cubicBezTo>
                <a:lnTo>
                  <a:pt x="10178" y="11050"/>
                </a:lnTo>
                <a:cubicBezTo>
                  <a:pt x="10248" y="10981"/>
                  <a:pt x="10332" y="11043"/>
                  <a:pt x="10365" y="11189"/>
                </a:cubicBezTo>
                <a:cubicBezTo>
                  <a:pt x="10399" y="11334"/>
                  <a:pt x="10369" y="11508"/>
                  <a:pt x="10299" y="11577"/>
                </a:cubicBezTo>
                <a:lnTo>
                  <a:pt x="9740" y="12126"/>
                </a:lnTo>
                <a:cubicBezTo>
                  <a:pt x="9720" y="12148"/>
                  <a:pt x="9700" y="12155"/>
                  <a:pt x="9679" y="12155"/>
                </a:cubicBezTo>
                <a:close/>
                <a:moveTo>
                  <a:pt x="8561" y="13259"/>
                </a:moveTo>
                <a:cubicBezTo>
                  <a:pt x="8509" y="13259"/>
                  <a:pt x="8458" y="13197"/>
                  <a:pt x="8434" y="13092"/>
                </a:cubicBezTo>
                <a:cubicBezTo>
                  <a:pt x="8401" y="12947"/>
                  <a:pt x="8431" y="12773"/>
                  <a:pt x="8500" y="12704"/>
                </a:cubicBezTo>
                <a:lnTo>
                  <a:pt x="9060" y="12155"/>
                </a:lnTo>
                <a:cubicBezTo>
                  <a:pt x="9130" y="12083"/>
                  <a:pt x="9214" y="12145"/>
                  <a:pt x="9247" y="12291"/>
                </a:cubicBezTo>
                <a:cubicBezTo>
                  <a:pt x="9281" y="12434"/>
                  <a:pt x="9251" y="12608"/>
                  <a:pt x="9180" y="12679"/>
                </a:cubicBezTo>
                <a:lnTo>
                  <a:pt x="8621" y="13231"/>
                </a:lnTo>
                <a:cubicBezTo>
                  <a:pt x="8602" y="13247"/>
                  <a:pt x="8582" y="13259"/>
                  <a:pt x="8561" y="13259"/>
                </a:cubicBezTo>
                <a:close/>
                <a:moveTo>
                  <a:pt x="7443" y="14361"/>
                </a:moveTo>
                <a:cubicBezTo>
                  <a:pt x="7391" y="14361"/>
                  <a:pt x="7340" y="14299"/>
                  <a:pt x="7316" y="14194"/>
                </a:cubicBezTo>
                <a:cubicBezTo>
                  <a:pt x="7282" y="14049"/>
                  <a:pt x="7312" y="13875"/>
                  <a:pt x="7383" y="13808"/>
                </a:cubicBezTo>
                <a:lnTo>
                  <a:pt x="7942" y="13254"/>
                </a:lnTo>
                <a:cubicBezTo>
                  <a:pt x="8012" y="13185"/>
                  <a:pt x="8095" y="13247"/>
                  <a:pt x="8129" y="13393"/>
                </a:cubicBezTo>
                <a:cubicBezTo>
                  <a:pt x="8163" y="13538"/>
                  <a:pt x="8133" y="13713"/>
                  <a:pt x="8063" y="13779"/>
                </a:cubicBezTo>
                <a:lnTo>
                  <a:pt x="7503" y="14333"/>
                </a:lnTo>
                <a:cubicBezTo>
                  <a:pt x="7484" y="14352"/>
                  <a:pt x="7463" y="14361"/>
                  <a:pt x="7443" y="14361"/>
                </a:cubicBezTo>
                <a:close/>
                <a:moveTo>
                  <a:pt x="6325" y="15464"/>
                </a:moveTo>
                <a:cubicBezTo>
                  <a:pt x="6272" y="15464"/>
                  <a:pt x="6222" y="15399"/>
                  <a:pt x="6198" y="15299"/>
                </a:cubicBezTo>
                <a:cubicBezTo>
                  <a:pt x="6165" y="15154"/>
                  <a:pt x="6194" y="14977"/>
                  <a:pt x="6264" y="14908"/>
                </a:cubicBezTo>
                <a:lnTo>
                  <a:pt x="6824" y="14357"/>
                </a:lnTo>
                <a:cubicBezTo>
                  <a:pt x="6894" y="14290"/>
                  <a:pt x="6978" y="14352"/>
                  <a:pt x="7011" y="14495"/>
                </a:cubicBezTo>
                <a:cubicBezTo>
                  <a:pt x="7044" y="14641"/>
                  <a:pt x="7015" y="14815"/>
                  <a:pt x="6944" y="14884"/>
                </a:cubicBezTo>
                <a:lnTo>
                  <a:pt x="6385" y="15435"/>
                </a:lnTo>
                <a:cubicBezTo>
                  <a:pt x="6366" y="15454"/>
                  <a:pt x="6345" y="15464"/>
                  <a:pt x="6325" y="15464"/>
                </a:cubicBezTo>
                <a:close/>
                <a:moveTo>
                  <a:pt x="5207" y="16566"/>
                </a:moveTo>
                <a:cubicBezTo>
                  <a:pt x="5154" y="16566"/>
                  <a:pt x="5104" y="16504"/>
                  <a:pt x="5080" y="16399"/>
                </a:cubicBezTo>
                <a:cubicBezTo>
                  <a:pt x="5046" y="16253"/>
                  <a:pt x="5076" y="16079"/>
                  <a:pt x="5146" y="16012"/>
                </a:cubicBezTo>
                <a:lnTo>
                  <a:pt x="5705" y="15461"/>
                </a:lnTo>
                <a:cubicBezTo>
                  <a:pt x="5776" y="15390"/>
                  <a:pt x="5859" y="15452"/>
                  <a:pt x="5893" y="15597"/>
                </a:cubicBezTo>
                <a:cubicBezTo>
                  <a:pt x="5926" y="15743"/>
                  <a:pt x="5897" y="15917"/>
                  <a:pt x="5826" y="15986"/>
                </a:cubicBezTo>
                <a:lnTo>
                  <a:pt x="5267" y="16537"/>
                </a:lnTo>
                <a:cubicBezTo>
                  <a:pt x="5248" y="16556"/>
                  <a:pt x="5227" y="16566"/>
                  <a:pt x="5207" y="16566"/>
                </a:cubicBezTo>
                <a:close/>
                <a:moveTo>
                  <a:pt x="4088" y="17668"/>
                </a:moveTo>
                <a:cubicBezTo>
                  <a:pt x="4036" y="17668"/>
                  <a:pt x="3985" y="17606"/>
                  <a:pt x="3962" y="17501"/>
                </a:cubicBezTo>
                <a:cubicBezTo>
                  <a:pt x="3928" y="17355"/>
                  <a:pt x="3958" y="17181"/>
                  <a:pt x="4028" y="17115"/>
                </a:cubicBezTo>
                <a:lnTo>
                  <a:pt x="4587" y="16561"/>
                </a:lnTo>
                <a:cubicBezTo>
                  <a:pt x="4658" y="16494"/>
                  <a:pt x="4741" y="16554"/>
                  <a:pt x="4775" y="16699"/>
                </a:cubicBezTo>
                <a:cubicBezTo>
                  <a:pt x="4808" y="16845"/>
                  <a:pt x="4778" y="17019"/>
                  <a:pt x="4708" y="17088"/>
                </a:cubicBezTo>
                <a:lnTo>
                  <a:pt x="4149" y="17639"/>
                </a:lnTo>
                <a:cubicBezTo>
                  <a:pt x="4129" y="17658"/>
                  <a:pt x="4109" y="17668"/>
                  <a:pt x="4088" y="17668"/>
                </a:cubicBezTo>
                <a:close/>
                <a:moveTo>
                  <a:pt x="2971" y="18770"/>
                </a:moveTo>
                <a:cubicBezTo>
                  <a:pt x="2918" y="18770"/>
                  <a:pt x="2867" y="18708"/>
                  <a:pt x="2843" y="18603"/>
                </a:cubicBezTo>
                <a:cubicBezTo>
                  <a:pt x="2810" y="18460"/>
                  <a:pt x="2839" y="18284"/>
                  <a:pt x="2910" y="18214"/>
                </a:cubicBezTo>
                <a:lnTo>
                  <a:pt x="3469" y="17666"/>
                </a:lnTo>
                <a:cubicBezTo>
                  <a:pt x="3539" y="17594"/>
                  <a:pt x="3623" y="17658"/>
                  <a:pt x="3656" y="17802"/>
                </a:cubicBezTo>
                <a:cubicBezTo>
                  <a:pt x="3690" y="17947"/>
                  <a:pt x="3660" y="18121"/>
                  <a:pt x="3590" y="18190"/>
                </a:cubicBezTo>
                <a:lnTo>
                  <a:pt x="3031" y="18742"/>
                </a:lnTo>
                <a:cubicBezTo>
                  <a:pt x="3011" y="18761"/>
                  <a:pt x="2991" y="18770"/>
                  <a:pt x="2971" y="18770"/>
                </a:cubicBezTo>
                <a:close/>
                <a:moveTo>
                  <a:pt x="1852" y="19872"/>
                </a:moveTo>
                <a:cubicBezTo>
                  <a:pt x="1800" y="19872"/>
                  <a:pt x="1750" y="19810"/>
                  <a:pt x="1725" y="19706"/>
                </a:cubicBezTo>
                <a:cubicBezTo>
                  <a:pt x="1691" y="19560"/>
                  <a:pt x="1721" y="19386"/>
                  <a:pt x="1792" y="19319"/>
                </a:cubicBezTo>
                <a:lnTo>
                  <a:pt x="2351" y="18768"/>
                </a:lnTo>
                <a:cubicBezTo>
                  <a:pt x="2421" y="18696"/>
                  <a:pt x="2505" y="18758"/>
                  <a:pt x="2538" y="18904"/>
                </a:cubicBezTo>
                <a:cubicBezTo>
                  <a:pt x="2572" y="19049"/>
                  <a:pt x="2542" y="19223"/>
                  <a:pt x="2472" y="19293"/>
                </a:cubicBezTo>
                <a:lnTo>
                  <a:pt x="1913" y="19844"/>
                </a:lnTo>
                <a:cubicBezTo>
                  <a:pt x="1893" y="19863"/>
                  <a:pt x="1873" y="19872"/>
                  <a:pt x="1852" y="19872"/>
                </a:cubicBezTo>
                <a:close/>
                <a:moveTo>
                  <a:pt x="734" y="20975"/>
                </a:moveTo>
                <a:cubicBezTo>
                  <a:pt x="681" y="20975"/>
                  <a:pt x="631" y="20913"/>
                  <a:pt x="607" y="20810"/>
                </a:cubicBezTo>
                <a:cubicBezTo>
                  <a:pt x="573" y="20665"/>
                  <a:pt x="603" y="20490"/>
                  <a:pt x="673" y="20421"/>
                </a:cubicBezTo>
                <a:lnTo>
                  <a:pt x="1233" y="19868"/>
                </a:lnTo>
                <a:cubicBezTo>
                  <a:pt x="1303" y="19801"/>
                  <a:pt x="1387" y="19863"/>
                  <a:pt x="1420" y="20006"/>
                </a:cubicBezTo>
                <a:cubicBezTo>
                  <a:pt x="1453" y="20152"/>
                  <a:pt x="1423" y="20326"/>
                  <a:pt x="1354" y="20395"/>
                </a:cubicBezTo>
                <a:lnTo>
                  <a:pt x="794" y="20946"/>
                </a:lnTo>
                <a:cubicBezTo>
                  <a:pt x="775" y="20965"/>
                  <a:pt x="754" y="20975"/>
                  <a:pt x="734" y="20975"/>
                </a:cubicBezTo>
                <a:close/>
                <a:moveTo>
                  <a:pt x="141" y="21559"/>
                </a:moveTo>
                <a:cubicBezTo>
                  <a:pt x="88" y="21559"/>
                  <a:pt x="38" y="21499"/>
                  <a:pt x="14" y="21392"/>
                </a:cubicBezTo>
                <a:cubicBezTo>
                  <a:pt x="-20" y="21246"/>
                  <a:pt x="10" y="21073"/>
                  <a:pt x="80" y="21006"/>
                </a:cubicBezTo>
                <a:lnTo>
                  <a:pt x="114" y="20972"/>
                </a:lnTo>
                <a:cubicBezTo>
                  <a:pt x="185" y="20903"/>
                  <a:pt x="269" y="20963"/>
                  <a:pt x="302" y="21108"/>
                </a:cubicBezTo>
                <a:cubicBezTo>
                  <a:pt x="335" y="21254"/>
                  <a:pt x="306" y="21428"/>
                  <a:pt x="235" y="21497"/>
                </a:cubicBezTo>
                <a:lnTo>
                  <a:pt x="201" y="21533"/>
                </a:lnTo>
                <a:cubicBezTo>
                  <a:pt x="182" y="21549"/>
                  <a:pt x="161" y="21559"/>
                  <a:pt x="141" y="21559"/>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sp>
        <p:nvSpPr>
          <p:cNvPr id="6" name="文本框 5">
            <a:extLst>
              <a:ext uri="{FF2B5EF4-FFF2-40B4-BE49-F238E27FC236}">
                <a16:creationId xmlns:a16="http://schemas.microsoft.com/office/drawing/2014/main" id="{F8768F6D-8E6C-DF7E-B0CE-3A42EB65988B}"/>
              </a:ext>
            </a:extLst>
          </p:cNvPr>
          <p:cNvSpPr txBox="1"/>
          <p:nvPr/>
        </p:nvSpPr>
        <p:spPr>
          <a:xfrm>
            <a:off x="3042163" y="763799"/>
            <a:ext cx="6174556" cy="369332"/>
          </a:xfrm>
          <a:prstGeom prst="rect">
            <a:avLst/>
          </a:prstGeom>
          <a:noFill/>
        </p:spPr>
        <p:txBody>
          <a:bodyPr wrap="square">
            <a:spAutoFit/>
          </a:bodyPr>
          <a:lstStyle/>
          <a:p>
            <a:pPr algn="ctr"/>
            <a:r>
              <a:rPr lang="zh-CN" altLang="en-US" sz="1800" b="1" spc="300" dirty="0">
                <a:solidFill>
                  <a:srgbClr val="61B5C0"/>
                </a:solidFill>
                <a:latin typeface="微软雅黑" pitchFamily="34" charset="-122"/>
                <a:ea typeface="微软雅黑" pitchFamily="34" charset="-122"/>
              </a:rPr>
              <a:t>家居设备系统框架</a:t>
            </a:r>
          </a:p>
        </p:txBody>
      </p:sp>
      <p:pic>
        <p:nvPicPr>
          <p:cNvPr id="8" name="图片 7">
            <a:extLst>
              <a:ext uri="{FF2B5EF4-FFF2-40B4-BE49-F238E27FC236}">
                <a16:creationId xmlns:a16="http://schemas.microsoft.com/office/drawing/2014/main" id="{6C60BF03-E414-7BAE-505D-3A6F62CAEBAC}"/>
              </a:ext>
            </a:extLst>
          </p:cNvPr>
          <p:cNvPicPr>
            <a:picLocks noChangeAspect="1"/>
          </p:cNvPicPr>
          <p:nvPr/>
        </p:nvPicPr>
        <p:blipFill>
          <a:blip r:embed="rId4"/>
          <a:stretch>
            <a:fillRect/>
          </a:stretch>
        </p:blipFill>
        <p:spPr>
          <a:xfrm>
            <a:off x="1723415" y="1246192"/>
            <a:ext cx="8745170" cy="5391902"/>
          </a:xfrm>
          <a:prstGeom prst="rect">
            <a:avLst/>
          </a:prstGeom>
        </p:spPr>
      </p:pic>
    </p:spTree>
    <p:extLst>
      <p:ext uri="{BB962C8B-B14F-4D97-AF65-F5344CB8AC3E}">
        <p14:creationId xmlns:p14="http://schemas.microsoft.com/office/powerpoint/2010/main" val="4415985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ocer模板">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TotalTime>
  <Words>771</Words>
  <Application>Microsoft Office PowerPoint</Application>
  <PresentationFormat>宽屏</PresentationFormat>
  <Paragraphs>112</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Helvetica Light</vt:lpstr>
      <vt:lpstr>方正剪纸简体</vt:lpstr>
      <vt:lpstr>微软雅黑</vt:lpstr>
      <vt:lpstr>微软雅黑</vt:lpstr>
      <vt:lpstr>微软雅黑 Light</vt:lpstr>
      <vt:lpstr>Arial</vt:lpstr>
      <vt:lpstr>Calibri</vt:lpstr>
      <vt:lpstr>Cambria Math</vt:lpstr>
      <vt:lpstr>Source Sans Pro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优品PPT</dc:creator>
  <cp:keywords>http:/www.ypppt.com</cp:keywords>
  <dc:description>http://www.ypppt.com/</dc:description>
  <cp:lastModifiedBy>Carey Zhang</cp:lastModifiedBy>
  <cp:revision>174</cp:revision>
  <dcterms:created xsi:type="dcterms:W3CDTF">2016-02-24T10:59:00Z</dcterms:created>
  <dcterms:modified xsi:type="dcterms:W3CDTF">2024-03-24T10:25:38Z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