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3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2D2B-AC36-44E0-AFD2-0A9AD1A2A441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F656-25C8-47FD-B6A3-CF88E5E0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855987"/>
      </p:ext>
    </p:extLst>
  </p:cSld>
  <p:clrMapOvr>
    <a:masterClrMapping/>
  </p:clrMapOvr>
  <p:transition spd="med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2D2B-AC36-44E0-AFD2-0A9AD1A2A441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F656-25C8-47FD-B6A3-CF88E5E0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469692"/>
      </p:ext>
    </p:extLst>
  </p:cSld>
  <p:clrMapOvr>
    <a:masterClrMapping/>
  </p:clrMapOvr>
  <p:transition spd="med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2D2B-AC36-44E0-AFD2-0A9AD1A2A441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F656-25C8-47FD-B6A3-CF88E5E0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201096"/>
      </p:ext>
    </p:extLst>
  </p:cSld>
  <p:clrMapOvr>
    <a:masterClrMapping/>
  </p:clrMapOvr>
  <p:transition spd="med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2D2B-AC36-44E0-AFD2-0A9AD1A2A441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F656-25C8-47FD-B6A3-CF88E5E0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744919"/>
      </p:ext>
    </p:extLst>
  </p:cSld>
  <p:clrMapOvr>
    <a:masterClrMapping/>
  </p:clrMapOvr>
  <p:transition spd="med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2D2B-AC36-44E0-AFD2-0A9AD1A2A441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F656-25C8-47FD-B6A3-CF88E5E0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973048"/>
      </p:ext>
    </p:extLst>
  </p:cSld>
  <p:clrMapOvr>
    <a:masterClrMapping/>
  </p:clrMapOvr>
  <p:transition spd="med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2D2B-AC36-44E0-AFD2-0A9AD1A2A441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F656-25C8-47FD-B6A3-CF88E5E0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315972"/>
      </p:ext>
    </p:extLst>
  </p:cSld>
  <p:clrMapOvr>
    <a:masterClrMapping/>
  </p:clrMapOvr>
  <p:transition spd="med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2D2B-AC36-44E0-AFD2-0A9AD1A2A441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F656-25C8-47FD-B6A3-CF88E5E0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007671"/>
      </p:ext>
    </p:extLst>
  </p:cSld>
  <p:clrMapOvr>
    <a:masterClrMapping/>
  </p:clrMapOvr>
  <p:transition spd="med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2D2B-AC36-44E0-AFD2-0A9AD1A2A441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F656-25C8-47FD-B6A3-CF88E5E0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987563"/>
      </p:ext>
    </p:extLst>
  </p:cSld>
  <p:clrMapOvr>
    <a:masterClrMapping/>
  </p:clrMapOvr>
  <p:transition spd="med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2D2B-AC36-44E0-AFD2-0A9AD1A2A441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F656-25C8-47FD-B6A3-CF88E5E0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442511"/>
      </p:ext>
    </p:extLst>
  </p:cSld>
  <p:clrMapOvr>
    <a:masterClrMapping/>
  </p:clrMapOvr>
  <p:transition spd="med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2D2B-AC36-44E0-AFD2-0A9AD1A2A441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F656-25C8-47FD-B6A3-CF88E5E0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64239"/>
      </p:ext>
    </p:extLst>
  </p:cSld>
  <p:clrMapOvr>
    <a:masterClrMapping/>
  </p:clrMapOvr>
  <p:transition spd="med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2D2B-AC36-44E0-AFD2-0A9AD1A2A441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F656-25C8-47FD-B6A3-CF88E5E0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910683"/>
      </p:ext>
    </p:extLst>
  </p:cSld>
  <p:clrMapOvr>
    <a:masterClrMapping/>
  </p:clrMapOvr>
  <p:transition spd="med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22D2B-AC36-44E0-AFD2-0A9AD1A2A441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0F656-25C8-47FD-B6A3-CF88E5E09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74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split orient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1067" y="1015642"/>
            <a:ext cx="9144000" cy="1134898"/>
          </a:xfrm>
        </p:spPr>
        <p:txBody>
          <a:bodyPr/>
          <a:lstStyle/>
          <a:p>
            <a:r>
              <a:rPr lang="en-US" altLang="zh-CN" b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My tasks in Trend Micro</a:t>
            </a:r>
            <a:endParaRPr lang="zh-CN" altLang="en-US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5368" y="2813234"/>
            <a:ext cx="4219699" cy="1655762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Tianhe Gong</a:t>
            </a:r>
          </a:p>
          <a:p>
            <a:r>
              <a:rPr lang="en-US" altLang="zh-CN" sz="3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2016/10/14</a:t>
            </a:r>
            <a:endParaRPr lang="zh-CN" altLang="en-US" sz="36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66126167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5495" cy="1325563"/>
          </a:xfrm>
        </p:spPr>
        <p:txBody>
          <a:bodyPr/>
          <a:lstStyle/>
          <a:p>
            <a:r>
              <a:rPr lang="en-US" altLang="zh-CN" dirty="0" smtClean="0"/>
              <a:t>Case Migration Tool Project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Feature enhancement: Progress hint when migrating cases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38153" y="2935809"/>
            <a:ext cx="10087234" cy="295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05584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5495" cy="1325563"/>
          </a:xfrm>
        </p:spPr>
        <p:txBody>
          <a:bodyPr/>
          <a:lstStyle/>
          <a:p>
            <a:r>
              <a:rPr lang="en-US" altLang="zh-CN" dirty="0" smtClean="0"/>
              <a:t>Case Migration Tool Project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80827"/>
            <a:ext cx="11095495" cy="5067946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Bug modification: Migrate cases from SCTM to TestRail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loss of cases when migrating may be caused by</a:t>
            </a:r>
          </a:p>
          <a:p>
            <a:r>
              <a:rPr lang="en-US" altLang="zh-CN" dirty="0" smtClean="0"/>
              <a:t>1. the sequence of storage</a:t>
            </a:r>
          </a:p>
          <a:p>
            <a:r>
              <a:rPr lang="en-US" altLang="zh-CN" dirty="0" smtClean="0"/>
              <a:t>2. some cases are linked to suites/containers directly</a:t>
            </a:r>
          </a:p>
          <a:p>
            <a:r>
              <a:rPr lang="en-US" altLang="zh-CN" dirty="0" smtClean="0"/>
              <a:t>3. dirty data</a:t>
            </a:r>
          </a:p>
          <a:p>
            <a:endParaRPr lang="en-US" altLang="zh-CN" dirty="0"/>
          </a:p>
          <a:p>
            <a:r>
              <a:rPr lang="en-US" altLang="zh-CN" dirty="0" smtClean="0"/>
              <a:t>Bugs are solved by</a:t>
            </a:r>
          </a:p>
          <a:p>
            <a:r>
              <a:rPr lang="en-US" altLang="zh-CN" dirty="0" smtClean="0"/>
              <a:t>1. a queue is used to store nodes whose fathers are not discovered</a:t>
            </a:r>
          </a:p>
          <a:p>
            <a:r>
              <a:rPr lang="en-US" altLang="zh-CN" dirty="0" smtClean="0"/>
              <a:t>2. a section/folder called “default section” is created in multi-suite mode</a:t>
            </a:r>
          </a:p>
        </p:txBody>
      </p:sp>
    </p:spTree>
    <p:extLst>
      <p:ext uri="{BB962C8B-B14F-4D97-AF65-F5344CB8AC3E}">
        <p14:creationId xmlns:p14="http://schemas.microsoft.com/office/powerpoint/2010/main" val="731215713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5495" cy="1325563"/>
          </a:xfrm>
        </p:spPr>
        <p:txBody>
          <a:bodyPr/>
          <a:lstStyle/>
          <a:p>
            <a:r>
              <a:rPr lang="en-US" altLang="zh-CN" dirty="0" smtClean="0"/>
              <a:t>Case Migration Tool Project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Performance improvement</a:t>
            </a:r>
          </a:p>
          <a:p>
            <a:endParaRPr lang="en-US" altLang="zh-CN" dirty="0"/>
          </a:p>
          <a:p>
            <a:r>
              <a:rPr lang="en-US" altLang="zh-CN" dirty="0" smtClean="0"/>
              <a:t>Multi-threads are adopted when migrating cases.</a:t>
            </a:r>
          </a:p>
          <a:p>
            <a:r>
              <a:rPr lang="en-US" altLang="zh-CN" dirty="0" smtClean="0"/>
              <a:t>Reading times is decreased as many as possible when accessing database.</a:t>
            </a:r>
          </a:p>
          <a:p>
            <a:r>
              <a:rPr lang="en-US" altLang="zh-CN" dirty="0" smtClean="0"/>
              <a:t>Data structure is optimized. (Hash maps are adopted instead of lists)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243340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5495" cy="1325563"/>
          </a:xfrm>
        </p:spPr>
        <p:txBody>
          <a:bodyPr/>
          <a:lstStyle/>
          <a:p>
            <a:r>
              <a:rPr lang="en-US" altLang="zh-CN" dirty="0" smtClean="0"/>
              <a:t>Active/Inactive Users Tool Project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Front-end improvement</a:t>
            </a:r>
          </a:p>
          <a:p>
            <a:endParaRPr lang="en-US" altLang="zh-CN" dirty="0"/>
          </a:p>
          <a:p>
            <a:r>
              <a:rPr lang="en-US" altLang="zh-CN" dirty="0" smtClean="0"/>
              <a:t>1. Modify front-end framework (JQuery-UI instead of Bootstrap)</a:t>
            </a:r>
          </a:p>
          <a:p>
            <a:r>
              <a:rPr lang="en-US" altLang="zh-CN" dirty="0" smtClean="0"/>
              <a:t>2. Accordion format is unified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936" y="3364811"/>
            <a:ext cx="4168400" cy="323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18037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5495" cy="1325563"/>
          </a:xfrm>
        </p:spPr>
        <p:txBody>
          <a:bodyPr/>
          <a:lstStyle/>
          <a:p>
            <a:r>
              <a:rPr lang="en-US" altLang="zh-CN" dirty="0" smtClean="0"/>
              <a:t>Active/Inactive Users Tool Project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Back-end improvement</a:t>
            </a:r>
          </a:p>
          <a:p>
            <a:endParaRPr lang="en-US" altLang="zh-CN" dirty="0"/>
          </a:p>
          <a:p>
            <a:r>
              <a:rPr lang="en-US" altLang="zh-CN" dirty="0" smtClean="0"/>
              <a:t>1. Introduce SSM framework</a:t>
            </a:r>
          </a:p>
          <a:p>
            <a:r>
              <a:rPr lang="en-US" altLang="zh-CN" dirty="0" smtClean="0"/>
              <a:t>2. Improve auto-inactive thread</a:t>
            </a:r>
          </a:p>
        </p:txBody>
      </p:sp>
    </p:spTree>
    <p:extLst>
      <p:ext uri="{BB962C8B-B14F-4D97-AF65-F5344CB8AC3E}">
        <p14:creationId xmlns:p14="http://schemas.microsoft.com/office/powerpoint/2010/main" val="1299980010"/>
      </p:ext>
    </p:extLst>
  </p:cSld>
  <p:clrMapOvr>
    <a:masterClrMapping/>
  </p:clrMapOvr>
  <p:transition spd="med"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5495" cy="13255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Write project documents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documents of Migration Tool &amp; Inactive/Active Tool is written </a:t>
            </a:r>
            <a:r>
              <a:rPr lang="en-US" altLang="zh-CN" dirty="0" err="1" smtClean="0"/>
              <a:t>detailedly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Documents include:</a:t>
            </a:r>
            <a:endParaRPr lang="en-US" altLang="zh-CN" dirty="0"/>
          </a:p>
          <a:p>
            <a:r>
              <a:rPr lang="en-US" altLang="zh-CN" dirty="0" smtClean="0"/>
              <a:t>1. User Guidance</a:t>
            </a:r>
          </a:p>
          <a:p>
            <a:r>
              <a:rPr lang="en-US" altLang="zh-CN" dirty="0" smtClean="0"/>
              <a:t>2. Web Design</a:t>
            </a:r>
          </a:p>
          <a:p>
            <a:r>
              <a:rPr lang="en-US" altLang="zh-CN" dirty="0" smtClean="0"/>
              <a:t>3. </a:t>
            </a:r>
            <a:r>
              <a:rPr lang="en-US" altLang="zh-CN" dirty="0"/>
              <a:t>B</a:t>
            </a:r>
            <a:r>
              <a:rPr lang="en-US" altLang="zh-CN" dirty="0" smtClean="0"/>
              <a:t>usiness Logic</a:t>
            </a:r>
          </a:p>
        </p:txBody>
      </p:sp>
    </p:spTree>
    <p:extLst>
      <p:ext uri="{BB962C8B-B14F-4D97-AF65-F5344CB8AC3E}">
        <p14:creationId xmlns:p14="http://schemas.microsoft.com/office/powerpoint/2010/main" val="3950233709"/>
      </p:ext>
    </p:extLst>
  </p:cSld>
  <p:clrMapOvr>
    <a:masterClrMapping/>
  </p:clrMapOvr>
  <p:transition spd="med">
    <p:split orient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5495" cy="13255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Write project documents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14" y="2006329"/>
            <a:ext cx="5120000" cy="396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555" y="2006329"/>
            <a:ext cx="5120000" cy="396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396" y="2006329"/>
            <a:ext cx="5120000" cy="396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4721" y="2006329"/>
            <a:ext cx="5120000" cy="396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1046" y="2006329"/>
            <a:ext cx="5120000" cy="39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84703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5495" cy="13255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PPT of TestRail Introduction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PPT about TestRail introduction is written from all aspects</a:t>
            </a:r>
          </a:p>
          <a:p>
            <a:endParaRPr lang="en-US" altLang="zh-CN" dirty="0"/>
          </a:p>
          <a:p>
            <a:r>
              <a:rPr lang="en-US" altLang="zh-CN" dirty="0" smtClean="0"/>
              <a:t>1. Why choose TestRail</a:t>
            </a:r>
          </a:p>
          <a:p>
            <a:r>
              <a:rPr lang="en-US" altLang="zh-CN" dirty="0" smtClean="0"/>
              <a:t>2. User management</a:t>
            </a:r>
          </a:p>
          <a:p>
            <a:r>
              <a:rPr lang="en-US" altLang="zh-CN" dirty="0" smtClean="0"/>
              <a:t>3. Suite/Section/Case management &amp; automation Test</a:t>
            </a:r>
          </a:p>
        </p:txBody>
      </p:sp>
    </p:spTree>
    <p:extLst>
      <p:ext uri="{BB962C8B-B14F-4D97-AF65-F5344CB8AC3E}">
        <p14:creationId xmlns:p14="http://schemas.microsoft.com/office/powerpoint/2010/main" val="918396235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5495" cy="13255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PPT of TestRail Introduction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83821"/>
            <a:ext cx="5120000" cy="396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521" y="2083821"/>
            <a:ext cx="5120000" cy="396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857" y="2083821"/>
            <a:ext cx="5120000" cy="396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8193" y="2083821"/>
            <a:ext cx="5120000" cy="39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04630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8284"/>
            <a:ext cx="10515600" cy="4246536"/>
          </a:xfrm>
        </p:spPr>
        <p:txBody>
          <a:bodyPr/>
          <a:lstStyle/>
          <a:p>
            <a:r>
              <a:rPr lang="en-US" altLang="zh-CN" dirty="0" smtClean="0"/>
              <a:t>All documents can be accessed by the following files: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——About </a:t>
            </a:r>
            <a:r>
              <a:rPr lang="en-US" altLang="zh-CN" dirty="0" err="1" smtClean="0"/>
              <a:t>phpMyFAQ</a:t>
            </a:r>
            <a:endParaRPr lang="en-US" altLang="zh-CN" dirty="0"/>
          </a:p>
          <a:p>
            <a:r>
              <a:rPr lang="en-US" altLang="zh-CN" dirty="0" smtClean="0"/>
              <a:t>1. </a:t>
            </a:r>
            <a:r>
              <a:rPr lang="en-US" altLang="zh-CN" dirty="0" err="1" smtClean="0"/>
              <a:t>phpmyfaq</a:t>
            </a:r>
            <a:r>
              <a:rPr lang="en-US" altLang="zh-CN" dirty="0" smtClean="0"/>
              <a:t> installation.docx</a:t>
            </a:r>
          </a:p>
          <a:p>
            <a:pPr marL="0" indent="0">
              <a:buNone/>
            </a:pPr>
            <a:r>
              <a:rPr lang="en-US" altLang="zh-CN" dirty="0" smtClean="0"/>
              <a:t>——About Migration Tool</a:t>
            </a:r>
          </a:p>
          <a:p>
            <a:r>
              <a:rPr lang="en-US" altLang="zh-CN" dirty="0"/>
              <a:t>1</a:t>
            </a:r>
            <a:r>
              <a:rPr lang="en-US" altLang="zh-CN" dirty="0" smtClean="0"/>
              <a:t>. migration business logic.docx</a:t>
            </a:r>
          </a:p>
          <a:p>
            <a:r>
              <a:rPr lang="en-US" altLang="zh-CN" dirty="0" smtClean="0"/>
              <a:t>2. migration user guide.docx</a:t>
            </a:r>
          </a:p>
          <a:p>
            <a:r>
              <a:rPr lang="en-US" altLang="zh-CN" dirty="0" smtClean="0"/>
              <a:t>3. migration web.docx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3676111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Configure and deploy </a:t>
            </a:r>
            <a:r>
              <a:rPr lang="en-US" altLang="zh-CN" dirty="0" err="1" smtClean="0"/>
              <a:t>phpMyFAQ</a:t>
            </a:r>
            <a:endParaRPr lang="en-US" altLang="zh-CN" dirty="0" smtClean="0"/>
          </a:p>
          <a:p>
            <a:r>
              <a:rPr lang="en-US" altLang="zh-CN" dirty="0" smtClean="0"/>
              <a:t>Case Migration Tool Project</a:t>
            </a:r>
          </a:p>
          <a:p>
            <a:r>
              <a:rPr lang="en-US" altLang="zh-CN" dirty="0" smtClean="0"/>
              <a:t>Active/Inactive Users Tool Project</a:t>
            </a:r>
          </a:p>
          <a:p>
            <a:r>
              <a:rPr lang="en-US" altLang="zh-CN" dirty="0" smtClean="0"/>
              <a:t>Write project documents</a:t>
            </a:r>
          </a:p>
          <a:p>
            <a:r>
              <a:rPr lang="en-US" altLang="zh-CN" dirty="0" smtClean="0"/>
              <a:t>PPT of TestRail Introduction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5122037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8284"/>
            <a:ext cx="10515600" cy="4246536"/>
          </a:xfrm>
        </p:spPr>
        <p:txBody>
          <a:bodyPr/>
          <a:lstStyle/>
          <a:p>
            <a:r>
              <a:rPr lang="en-US" altLang="zh-CN" dirty="0" smtClean="0"/>
              <a:t>All documents can be accessed by the following files: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——About Inactive Tool</a:t>
            </a:r>
          </a:p>
          <a:p>
            <a:r>
              <a:rPr lang="en-US" altLang="zh-CN" dirty="0" smtClean="0"/>
              <a:t>1. inactive tool business logic.docx</a:t>
            </a:r>
          </a:p>
          <a:p>
            <a:r>
              <a:rPr lang="en-US" altLang="zh-CN" dirty="0" smtClean="0"/>
              <a:t>2. inactive tool user guide.docx 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——About TestRail Introduction</a:t>
            </a:r>
          </a:p>
          <a:p>
            <a:r>
              <a:rPr lang="en-US" altLang="zh-CN" dirty="0"/>
              <a:t>1</a:t>
            </a:r>
            <a:r>
              <a:rPr lang="en-US" altLang="zh-CN" dirty="0" smtClean="0"/>
              <a:t>. </a:t>
            </a:r>
            <a:r>
              <a:rPr lang="en-US" altLang="zh-CN" dirty="0" smtClean="0"/>
              <a:t>testrail.pptx</a:t>
            </a:r>
          </a:p>
          <a:p>
            <a:r>
              <a:rPr lang="en-US" altLang="zh-CN" dirty="0"/>
              <a:t>2. </a:t>
            </a:r>
            <a:r>
              <a:rPr lang="en-US" altLang="zh-CN"/>
              <a:t>TestRail.docx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196798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5495" cy="1325563"/>
          </a:xfrm>
        </p:spPr>
        <p:txBody>
          <a:bodyPr/>
          <a:lstStyle/>
          <a:p>
            <a:r>
              <a:rPr lang="en-US" altLang="zh-CN" dirty="0" smtClean="0"/>
              <a:t>Configure and deploy </a:t>
            </a:r>
            <a:r>
              <a:rPr lang="en-US" altLang="zh-CN" dirty="0" err="1" smtClean="0"/>
              <a:t>phpMyFAQ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Environment Configuration:</a:t>
            </a:r>
          </a:p>
          <a:p>
            <a:r>
              <a:rPr lang="en-US" altLang="zh-CN" dirty="0" smtClean="0"/>
              <a:t>1. Apache</a:t>
            </a:r>
          </a:p>
          <a:p>
            <a:r>
              <a:rPr lang="en-US" altLang="zh-CN" dirty="0" smtClean="0"/>
              <a:t>2. PHP</a:t>
            </a:r>
          </a:p>
          <a:p>
            <a:r>
              <a:rPr lang="en-US" altLang="zh-CN" dirty="0" smtClean="0"/>
              <a:t>3. MySQL</a:t>
            </a:r>
          </a:p>
          <a:p>
            <a:r>
              <a:rPr lang="en-US" altLang="zh-CN" dirty="0" smtClean="0"/>
              <a:t>4. VSFTPD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90410" y="2416449"/>
            <a:ext cx="3343275" cy="354393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033396" y="2909629"/>
            <a:ext cx="2705100" cy="283654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996057" y="2909629"/>
            <a:ext cx="2675255" cy="30099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7003389" y="2961278"/>
            <a:ext cx="3162300" cy="245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28383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5495" cy="1325563"/>
          </a:xfrm>
        </p:spPr>
        <p:txBody>
          <a:bodyPr/>
          <a:lstStyle/>
          <a:p>
            <a:r>
              <a:rPr lang="en-US" altLang="zh-CN" dirty="0" smtClean="0"/>
              <a:t>Configure and deploy </a:t>
            </a:r>
            <a:r>
              <a:rPr lang="en-US" altLang="zh-CN" dirty="0" err="1" smtClean="0"/>
              <a:t>phpMyFAQ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phpMyFAQ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1. Initial project</a:t>
            </a:r>
          </a:p>
          <a:p>
            <a:r>
              <a:rPr lang="en-US" altLang="zh-CN" dirty="0" smtClean="0"/>
              <a:t>2. Import Database</a:t>
            </a:r>
          </a:p>
          <a:p>
            <a:r>
              <a:rPr lang="en-US" altLang="zh-CN" dirty="0" smtClean="0"/>
              <a:t>3. Style configuration in webpage</a:t>
            </a:r>
          </a:p>
          <a:p>
            <a:r>
              <a:rPr lang="en-US" altLang="zh-CN" dirty="0" smtClean="0"/>
              <a:t>4. Add a new home page</a:t>
            </a:r>
          </a:p>
          <a:p>
            <a:r>
              <a:rPr lang="en-US" altLang="zh-CN" dirty="0" smtClean="0"/>
              <a:t>5. Solve some problems caused by new home page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385946" y="2247458"/>
            <a:ext cx="5274310" cy="192913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7033401" y="2121728"/>
            <a:ext cx="3704590" cy="218059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7556508" y="1956945"/>
            <a:ext cx="4352925" cy="25101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687" y="1956945"/>
            <a:ext cx="3154157" cy="244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49648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5495" cy="1325563"/>
          </a:xfrm>
        </p:spPr>
        <p:txBody>
          <a:bodyPr/>
          <a:lstStyle/>
          <a:p>
            <a:r>
              <a:rPr lang="en-US" altLang="zh-CN" dirty="0" smtClean="0"/>
              <a:t>Configure and deploy </a:t>
            </a:r>
            <a:r>
              <a:rPr lang="en-US" altLang="zh-CN" dirty="0" err="1" smtClean="0"/>
              <a:t>phpMyFAQ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Finish the document of configuration and installation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21800"/>
            <a:ext cx="5175143" cy="40107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474" y="2561411"/>
            <a:ext cx="5120000" cy="396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902" y="2545913"/>
            <a:ext cx="5120000" cy="39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69316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5495" cy="1325563"/>
          </a:xfrm>
        </p:spPr>
        <p:txBody>
          <a:bodyPr/>
          <a:lstStyle/>
          <a:p>
            <a:r>
              <a:rPr lang="en-US" altLang="zh-CN" dirty="0" smtClean="0"/>
              <a:t>Case Migration Tool Project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Feature enhancement: Migrate cases from TestRail to SCTM</a:t>
            </a:r>
          </a:p>
          <a:p>
            <a:endParaRPr lang="en-US" altLang="zh-CN" dirty="0"/>
          </a:p>
          <a:p>
            <a:r>
              <a:rPr lang="en-US" altLang="zh-CN" dirty="0" smtClean="0"/>
              <a:t>1. </a:t>
            </a:r>
            <a:r>
              <a:rPr lang="en-US" altLang="zh-CN" smtClean="0"/>
              <a:t>front-end </a:t>
            </a:r>
            <a:r>
              <a:rPr lang="en-US" altLang="zh-CN" dirty="0" smtClean="0"/>
              <a:t>style: multi-open accordion</a:t>
            </a:r>
          </a:p>
          <a:p>
            <a:r>
              <a:rPr lang="en-US" altLang="zh-CN" dirty="0" smtClean="0"/>
              <a:t>2. product assignment</a:t>
            </a:r>
          </a:p>
          <a:p>
            <a:r>
              <a:rPr lang="en-US" altLang="zh-CN" dirty="0" smtClean="0"/>
              <a:t>3. group assignment</a:t>
            </a:r>
          </a:p>
          <a:p>
            <a:r>
              <a:rPr lang="en-US" altLang="zh-CN" dirty="0" smtClean="0"/>
              <a:t>4. simple authority management</a:t>
            </a:r>
          </a:p>
        </p:txBody>
      </p:sp>
    </p:spTree>
    <p:extLst>
      <p:ext uri="{BB962C8B-B14F-4D97-AF65-F5344CB8AC3E}">
        <p14:creationId xmlns:p14="http://schemas.microsoft.com/office/powerpoint/2010/main" val="2346095621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5495" cy="1325563"/>
          </a:xfrm>
        </p:spPr>
        <p:txBody>
          <a:bodyPr/>
          <a:lstStyle/>
          <a:p>
            <a:r>
              <a:rPr lang="en-US" altLang="zh-CN" dirty="0" smtClean="0"/>
              <a:t>Case Migration Tool Project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Feature enhancement: Migrate cases from TestRail to SCTM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450" y="2497293"/>
            <a:ext cx="5237665" cy="405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09419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5495" cy="1325563"/>
          </a:xfrm>
        </p:spPr>
        <p:txBody>
          <a:bodyPr/>
          <a:lstStyle/>
          <a:p>
            <a:r>
              <a:rPr lang="en-US" altLang="zh-CN" dirty="0" smtClean="0"/>
              <a:t>Case Migration Tool Project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Feature enhancement: Login/Logout of users </a:t>
            </a:r>
          </a:p>
          <a:p>
            <a:endParaRPr lang="en-US" altLang="zh-CN" dirty="0"/>
          </a:p>
          <a:p>
            <a:r>
              <a:rPr lang="en-US" altLang="zh-CN" dirty="0" smtClean="0"/>
              <a:t>1. offer a login page to identify users</a:t>
            </a:r>
          </a:p>
          <a:p>
            <a:r>
              <a:rPr lang="en-US" altLang="zh-CN" dirty="0" smtClean="0"/>
              <a:t>2. information of users are stored in cookie</a:t>
            </a:r>
          </a:p>
          <a:p>
            <a:r>
              <a:rPr lang="en-US" altLang="zh-CN" dirty="0" smtClean="0"/>
              <a:t>3. authentication is judged by TestRail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584" y="2490633"/>
            <a:ext cx="4225110" cy="327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95860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5495" cy="1325563"/>
          </a:xfrm>
        </p:spPr>
        <p:txBody>
          <a:bodyPr/>
          <a:lstStyle/>
          <a:p>
            <a:r>
              <a:rPr lang="en-US" altLang="zh-CN" dirty="0" smtClean="0"/>
              <a:t>Case Migration Tool Project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Feature enhancement: Branch page</a:t>
            </a:r>
          </a:p>
          <a:p>
            <a:endParaRPr lang="en-US" altLang="zh-CN" dirty="0"/>
          </a:p>
          <a:p>
            <a:r>
              <a:rPr lang="en-US" altLang="zh-CN" dirty="0" smtClean="0"/>
              <a:t>users can choose which projects to access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699" y="1712497"/>
            <a:ext cx="4602996" cy="356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77103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499</Words>
  <Application>Microsoft Office PowerPoint</Application>
  <PresentationFormat>Widescreen</PresentationFormat>
  <Paragraphs>105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Arabic Typesetting</vt:lpstr>
      <vt:lpstr>Arial</vt:lpstr>
      <vt:lpstr>Office Theme</vt:lpstr>
      <vt:lpstr>My tasks in Trend Micro</vt:lpstr>
      <vt:lpstr>Content</vt:lpstr>
      <vt:lpstr>Configure and deploy phpMyFAQ</vt:lpstr>
      <vt:lpstr>Configure and deploy phpMyFAQ</vt:lpstr>
      <vt:lpstr>Configure and deploy phpMyFAQ</vt:lpstr>
      <vt:lpstr>Case Migration Tool Project</vt:lpstr>
      <vt:lpstr>Case Migration Tool Project</vt:lpstr>
      <vt:lpstr>Case Migration Tool Project</vt:lpstr>
      <vt:lpstr>Case Migration Tool Project</vt:lpstr>
      <vt:lpstr>Case Migration Tool Project</vt:lpstr>
      <vt:lpstr>Case Migration Tool Project</vt:lpstr>
      <vt:lpstr>Case Migration Tool Project</vt:lpstr>
      <vt:lpstr>Active/Inactive Users Tool Project</vt:lpstr>
      <vt:lpstr>Active/Inactive Users Tool Project</vt:lpstr>
      <vt:lpstr>Write project documents</vt:lpstr>
      <vt:lpstr>Write project documents</vt:lpstr>
      <vt:lpstr>PPT of TestRail Introduction</vt:lpstr>
      <vt:lpstr>PPT of TestRail Introduction</vt:lpstr>
      <vt:lpstr>Thank you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tasks in Trend Micro</dc:title>
  <dc:creator>Tianhe Gong (RD-CN-INTRN)</dc:creator>
  <cp:lastModifiedBy>Tianhe Gong (RD-CN-INTRN)</cp:lastModifiedBy>
  <cp:revision>45</cp:revision>
  <dcterms:created xsi:type="dcterms:W3CDTF">2016-10-14T01:43:33Z</dcterms:created>
  <dcterms:modified xsi:type="dcterms:W3CDTF">2016-10-14T04:03:33Z</dcterms:modified>
</cp:coreProperties>
</file>