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4"/>
  </p:sldMasterIdLst>
  <p:notesMasterIdLst>
    <p:notesMasterId r:id="rId7"/>
  </p:notesMasterIdLst>
  <p:handoutMasterIdLst>
    <p:handoutMasterId r:id="rId8"/>
  </p:handoutMasterIdLst>
  <p:sldIdLst>
    <p:sldId id="266" r:id="rId5"/>
    <p:sldId id="344" r:id="rId6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BEF24F2-5D59-46CA-B938-D46BBC426BAC}">
          <p14:sldIdLst>
            <p14:sldId id="266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CCAEB"/>
    <a:srgbClr val="5091CD"/>
    <a:srgbClr val="96005B"/>
    <a:srgbClr val="B2B2B2"/>
    <a:srgbClr val="DDDDDD"/>
    <a:srgbClr val="EAEAEA"/>
    <a:srgbClr val="2D6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8" autoAdjust="0"/>
    <p:restoredTop sz="98973" autoAdjust="0"/>
  </p:normalViewPr>
  <p:slideViewPr>
    <p:cSldViewPr snapToGrid="0">
      <p:cViewPr varScale="1">
        <p:scale>
          <a:sx n="108" d="100"/>
          <a:sy n="108" d="100"/>
        </p:scale>
        <p:origin x="3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366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 dirty="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 smtClean="0">
                <a:ea typeface="+mn-ea"/>
              </a:defRPr>
            </a:lvl1pPr>
          </a:lstStyle>
          <a:p>
            <a:pPr>
              <a:defRPr/>
            </a:pPr>
            <a:fld id="{8E248F52-FB96-4B2A-B3DF-6C1C085423B2}" type="datetime1">
              <a:rPr lang="en-US"/>
              <a:pPr>
                <a:defRPr/>
              </a:pPr>
              <a:t>8/3/2016</a:t>
            </a:fld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32210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 dirty="0" smtClean="0"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Confidential | Copyright 2012 Trend Micro Inc.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ea typeface="+mn-ea"/>
              </a:defRPr>
            </a:lvl1pPr>
          </a:lstStyle>
          <a:p>
            <a:pPr>
              <a:defRPr/>
            </a:pPr>
            <a:fld id="{9EA60093-2E60-4ABC-AE95-0EB9CB8123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2986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 dirty="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 smtClean="0">
                <a:ea typeface="+mn-ea"/>
              </a:defRPr>
            </a:lvl1pPr>
          </a:lstStyle>
          <a:p>
            <a:pPr>
              <a:defRPr/>
            </a:pPr>
            <a:fld id="{8EA708DA-6E4B-496F-9A26-6FEACFBC4503}" type="datetime1">
              <a:rPr lang="en-US"/>
              <a:pPr>
                <a:defRPr/>
              </a:pPr>
              <a:t>8/3/2016</a:t>
            </a:fld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34036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 dirty="0" smtClean="0"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Confidential | Copyright 2012 Trend Micro Inc.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ea typeface="+mn-ea"/>
              </a:defRPr>
            </a:lvl1pPr>
          </a:lstStyle>
          <a:p>
            <a:pPr>
              <a:defRPr/>
            </a:pPr>
            <a:fld id="{92BA8A4B-59AC-4816-85AE-C30BCAE1BA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763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136F-08B9-4C54-BA40-013B358D576E}" type="slidenum">
              <a:rPr lang="en-US" altLang="zh-TW" smtClean="0"/>
              <a:pPr/>
              <a:t>1</a:t>
            </a:fld>
            <a:endParaRPr lang="en-US" altLang="zh-TW" dirty="0" smtClean="0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Confidential | Copyright 2012 Trend Micro Inc.</a:t>
            </a:r>
          </a:p>
        </p:txBody>
      </p:sp>
      <p:sp>
        <p:nvSpPr>
          <p:cNvPr id="14341" name="Date Placeholder 5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C8FD179-FCC0-409B-BF0B-B98312203495}" type="datetime1">
              <a:rPr lang="en-US" altLang="zh-TW"/>
              <a:pPr/>
              <a:t>8/3/2016</a:t>
            </a:fld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Abstract_cover_96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95449" y="3456296"/>
            <a:ext cx="4972838" cy="838200"/>
          </a:xfrm>
          <a:ln/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594808" y="2617569"/>
            <a:ext cx="5382911" cy="511175"/>
          </a:xfrm>
          <a:ln/>
        </p:spPr>
        <p:txBody>
          <a:bodyPr anchor="b"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10"/>
          </p:nvPr>
        </p:nvSpPr>
        <p:spPr>
          <a:xfrm>
            <a:off x="5295900" y="6499225"/>
            <a:ext cx="1089025" cy="219075"/>
          </a:xfrm>
        </p:spPr>
        <p:txBody>
          <a:bodyPr/>
          <a:lstStyle>
            <a:lvl1pPr>
              <a:defRPr sz="9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D79E26C-21E3-4ECA-A52E-34405B8556C9}" type="datetime1">
              <a:rPr lang="en-US"/>
              <a:pPr>
                <a:defRPr/>
              </a:pPr>
              <a:t>8/3/2016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B93266D-9559-4D51-B9E9-3A09D96CFF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2"/>
          </p:nvPr>
        </p:nvSpPr>
        <p:spPr>
          <a:xfrm>
            <a:off x="6480175" y="6507163"/>
            <a:ext cx="2663825" cy="18097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D607E-35DD-4F8D-826C-E7C85154FE02}" type="datetime1">
              <a:rPr lang="en-US"/>
              <a:pPr>
                <a:defRPr/>
              </a:pPr>
              <a:t>8/3/2016</a:t>
            </a:fld>
            <a:endParaRPr lang="en-US" dirty="0"/>
          </a:p>
        </p:txBody>
      </p:sp>
      <p:sp>
        <p:nvSpPr>
          <p:cNvPr id="5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EDC16-EFFB-473F-BBD7-89BC1F9759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| Background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08163"/>
            <a:ext cx="91440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algn="l">
              <a:defRPr sz="9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6DC875B-193A-4E95-80FC-B40D1E2DDBFF}" type="datetime1">
              <a:rPr lang="en-US"/>
              <a:pPr>
                <a:defRPr/>
              </a:pPr>
              <a:t>8/3/2016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8458298-5589-40D1-9277-C17F6186F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genda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ltGray">
          <a:xfrm>
            <a:off x="0" y="4772025"/>
            <a:ext cx="91440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algn="l">
              <a:defRPr sz="9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C5FE74D-D62C-47C4-B3FF-8CB5392AACD5}" type="datetime1">
              <a:rPr lang="en-US"/>
              <a:pPr>
                <a:defRPr/>
              </a:pPr>
              <a:t>8/3/2016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26AADE6-A9C6-4725-BB39-BE6AFE8166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rend_Abstract_divide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881" y="3456233"/>
            <a:ext cx="5009749" cy="1500187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4"/>
              </a:buClr>
              <a:buFontTx/>
              <a:buNone/>
              <a:defRPr lang="en-US" sz="16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82" y="1772128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algn="l">
              <a:defRPr sz="9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39BB1A-0FAE-4D40-82DD-6586DBF6FD51}" type="datetime1">
              <a:rPr lang="en-US"/>
              <a:pPr>
                <a:defRPr/>
              </a:pPr>
              <a:t>8/3/2016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AA9CD-0021-4F9E-83B4-06A1AC5E21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ThankYou_960x72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4" y="2305152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kumimoji="0" lang="en-US" sz="7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algn="l">
              <a:defRPr sz="9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11F8DFB-ACA0-403D-AE77-B4D2B97A59DA}" type="datetime1">
              <a:rPr lang="en-US"/>
              <a:pPr>
                <a:defRPr/>
              </a:pPr>
              <a:t>8/3/2016</a:t>
            </a:fld>
            <a:endParaRPr lang="en-US" dirty="0"/>
          </a:p>
        </p:txBody>
      </p:sp>
      <p:sp>
        <p:nvSpPr>
          <p:cNvPr id="5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546186B-6863-4BD6-9841-41E3F52211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DFB1F-BA3B-4688-BCE0-E0E388EB8C6F}" type="datetime1">
              <a:rPr lang="en-US"/>
              <a:pPr>
                <a:defRPr/>
              </a:pPr>
              <a:t>8/3/2016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4F5E3-A524-4DD9-9D08-7CFA13C057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161B3-BD1F-4885-A391-5F45F79893E2}" type="datetime1">
              <a:rPr lang="en-US"/>
              <a:pPr>
                <a:defRPr/>
              </a:pPr>
              <a:t>8/3/2016</a:t>
            </a:fld>
            <a:endParaRPr lang="en-US" dirty="0"/>
          </a:p>
        </p:txBody>
      </p:sp>
      <p:sp>
        <p:nvSpPr>
          <p:cNvPr id="4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FB8CF-346C-452A-A671-A8B3EEC1A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D7400-A8FA-46EE-8F21-3DB689D30D13}" type="datetime1">
              <a:rPr lang="en-US"/>
              <a:pPr>
                <a:defRPr/>
              </a:pPr>
              <a:t>8/3/2016</a:t>
            </a:fld>
            <a:endParaRPr lang="en-US" dirty="0"/>
          </a:p>
        </p:txBody>
      </p:sp>
      <p:sp>
        <p:nvSpPr>
          <p:cNvPr id="3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A67F8-BE82-446B-A205-993EE98EB7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1"/>
          <a:srcRect t="86111"/>
          <a:stretch>
            <a:fillRect/>
          </a:stretch>
        </p:blipFill>
        <p:spPr bwMode="ltGray">
          <a:xfrm>
            <a:off x="0" y="59055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258888"/>
            <a:ext cx="8027988" cy="446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First level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69875"/>
            <a:ext cx="8101013" cy="714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500" y="6546850"/>
            <a:ext cx="1089025" cy="219075"/>
          </a:xfrm>
          <a:prstGeom prst="rect">
            <a:avLst/>
          </a:prstGeom>
        </p:spPr>
        <p:txBody>
          <a:bodyPr/>
          <a:lstStyle>
            <a:lvl1pPr algn="l">
              <a:defRPr sz="900" b="0" smtClean="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fld id="{A971C7F0-95B2-4554-969E-514A8FFA8C48}" type="datetime1">
              <a:rPr lang="en-US"/>
              <a:pPr>
                <a:defRPr/>
              </a:pPr>
              <a:t>8/3/2016</a:t>
            </a:fld>
            <a:endParaRPr lang="en-US" dirty="0"/>
          </a:p>
        </p:txBody>
      </p:sp>
      <p:sp>
        <p:nvSpPr>
          <p:cNvPr id="1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6263" y="6473825"/>
            <a:ext cx="371475" cy="276225"/>
          </a:xfrm>
          <a:prstGeom prst="rect">
            <a:avLst/>
          </a:prstGeom>
        </p:spPr>
        <p:txBody>
          <a:bodyPr/>
          <a:lstStyle>
            <a:lvl1pPr algn="ctr">
              <a:defRPr sz="1200" smtClean="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fld id="{C9D3F08D-BB5F-4FA7-96D5-38DE0E2C54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038" y="6546850"/>
            <a:ext cx="2895600" cy="1809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  <p:sldLayoutId id="2147483661" r:id="rId4"/>
    <p:sldLayoutId id="2147483662" r:id="rId5"/>
    <p:sldLayoutId id="2147483663" r:id="rId6"/>
    <p:sldLayoutId id="2147483656" r:id="rId7"/>
    <p:sldLayoutId id="2147483657" r:id="rId8"/>
    <p:sldLayoutId id="2147483658" r:id="rId9"/>
  </p:sldLayoutIdLst>
  <p:transition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60425" indent="-1714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146175" indent="-1714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431925" indent="-1714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3"/>
          <p:cNvSpPr>
            <a:spLocks noGrp="1" noChangeArrowheads="1"/>
          </p:cNvSpPr>
          <p:nvPr>
            <p:ph type="subTitle" idx="1"/>
          </p:nvPr>
        </p:nvSpPr>
        <p:spPr>
          <a:xfrm>
            <a:off x="1162594" y="3952376"/>
            <a:ext cx="4380230" cy="8382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Tianhe Gong</a:t>
            </a: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08/10/2016</a:t>
            </a:r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</p:txBody>
      </p:sp>
      <p:sp>
        <p:nvSpPr>
          <p:cNvPr id="13314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639826" y="2405063"/>
            <a:ext cx="7757432" cy="1095783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Algorithms and its applications</a:t>
            </a:r>
            <a:endParaRPr lang="en-US" altLang="zh-TW" sz="3600" b="1" dirty="0" smtClean="0">
              <a:ea typeface="新細明體" charset="-120"/>
            </a:endParaRPr>
          </a:p>
        </p:txBody>
      </p:sp>
      <p:sp>
        <p:nvSpPr>
          <p:cNvPr id="13315" name="Rectangle 3755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a typeface="新細明體" charset="-120"/>
              </a:rPr>
              <a:t>04/25/2016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3316" name="Rectangle 3768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9FA4954-BD46-4FD9-ACFF-83C7972A4D8A}" type="slidenum">
              <a:rPr lang="en-US" altLang="zh-TW">
                <a:ea typeface="新細明體" charset="-120"/>
              </a:rPr>
              <a:pPr/>
              <a:t>1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13317" name="Footer Placeholder 1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zh-TW" dirty="0">
                <a:ea typeface="新細明體" charset="-120"/>
              </a:rPr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39693"/>
            <a:ext cx="8101013" cy="703307"/>
          </a:xfrm>
        </p:spPr>
        <p:txBody>
          <a:bodyPr/>
          <a:lstStyle/>
          <a:p>
            <a:r>
              <a:rPr lang="en-US" altLang="zh-TW" b="1" dirty="0" smtClean="0"/>
              <a:t>Search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17" y="981347"/>
            <a:ext cx="8347166" cy="154141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—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Project Time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—Project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—Hot Fix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—Change History Query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04/25/2016</a:t>
            </a:r>
            <a:endParaRPr lang="en-US" altLang="zh-TW" dirty="0">
              <a:ea typeface="新細明體" charset="-12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 | Copyright 2012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1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_General-TMPLT">
  <a:themeElements>
    <a:clrScheme name="Trend Micro">
      <a:dk1>
        <a:srgbClr val="636466"/>
      </a:dk1>
      <a:lt1>
        <a:srgbClr val="FFFFFF"/>
      </a:lt1>
      <a:dk2>
        <a:srgbClr val="D20F30"/>
      </a:dk2>
      <a:lt2>
        <a:srgbClr val="767779"/>
      </a:lt2>
      <a:accent1>
        <a:srgbClr val="1A608A"/>
      </a:accent1>
      <a:accent2>
        <a:srgbClr val="F6AE2F"/>
      </a:accent2>
      <a:accent3>
        <a:srgbClr val="C8CACB"/>
      </a:accent3>
      <a:accent4>
        <a:srgbClr val="671317"/>
      </a:accent4>
      <a:accent5>
        <a:srgbClr val="48894A"/>
      </a:accent5>
      <a:accent6>
        <a:srgbClr val="5A093B"/>
      </a:accent6>
      <a:hlink>
        <a:srgbClr val="CC0000"/>
      </a:hlink>
      <a:folHlink>
        <a:srgbClr val="A0A1A3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6A1409D70A004289B1A306A506FE0F" ma:contentTypeVersion="0" ma:contentTypeDescription="Create a new document." ma:contentTypeScope="" ma:versionID="44b6095126b1c04117fd76932e6f6d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C4B2BE-E23F-4A12-A9DC-64F9DB2716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441312-3F36-47C5-9306-1628FB80F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238A3D-0C9C-45D5-A323-9473BCA055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Trend_General-TMPLT</Template>
  <TotalTime>6020</TotalTime>
  <Words>51</Words>
  <Application>Microsoft Office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新細明體</vt:lpstr>
      <vt:lpstr>Arial</vt:lpstr>
      <vt:lpstr>Trend_General-TMPLT</vt:lpstr>
      <vt:lpstr>Algorithms and its applications</vt:lpstr>
      <vt:lpstr>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Title—Ipsum Dolorate Non Mummy</dc:title>
  <dc:creator>LC</dc:creator>
  <cp:lastModifiedBy>Tianhe Gong (RD-CN-INTRN)</cp:lastModifiedBy>
  <cp:revision>342</cp:revision>
  <dcterms:created xsi:type="dcterms:W3CDTF">2012-10-10T13:15:08Z</dcterms:created>
  <dcterms:modified xsi:type="dcterms:W3CDTF">2016-08-03T10:06:36Z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0x010100236A1409D70A004289B1A306A506FE0F</vt:lpwstr>
  </property>
</Properties>
</file>