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17"/>
  </p:notesMasterIdLst>
  <p:handoutMasterIdLst>
    <p:handoutMasterId r:id="rId18"/>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8973" autoAdjust="0"/>
  </p:normalViewPr>
  <p:slideViewPr>
    <p:cSldViewPr snapToGrid="0">
      <p:cViewPr varScale="1">
        <p:scale>
          <a:sx n="72" d="100"/>
          <a:sy n="72" d="100"/>
        </p:scale>
        <p:origin x="-15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pt>
    <dgm:pt modelId="{B0DB060D-17CE-40AC-8EC1-D80DE88F8C94}" type="pres">
      <dgm:prSet presAssocID="{EFA3CBFB-B607-4A04-AEE3-B6BFA80DBF17}" presName="hierChild5" presStyleCnt="0"/>
      <dgm:spPr/>
    </dgm:pt>
  </dgm:ptLst>
  <dgm:cxnLst>
    <dgm:cxn modelId="{262FF18F-D6DC-4DBF-B675-1B515964473B}" srcId="{0C1A14E5-69D7-4588-A212-87A49DE49640}" destId="{38908285-87D8-4D58-B0AA-243EE12F8A14}" srcOrd="1" destOrd="0" parTransId="{F5894BDD-F98D-4C62-B5C9-24BA533C4364}" sibTransId="{D4CFC3F5-CA5D-423A-9130-1E81A4C4A549}"/>
    <dgm:cxn modelId="{4618CF3B-B918-44FE-B224-157C43C862D3}" type="presOf" srcId="{676F7774-DD02-4A8A-86EE-B4FCC12BEAB9}" destId="{6A7B7406-AA29-417F-A018-4D47D2D3CA89}" srcOrd="0" destOrd="0" presId="urn:microsoft.com/office/officeart/2005/8/layout/hierarchy1"/>
    <dgm:cxn modelId="{20982025-C883-47E8-BA11-988DA2E97BE4}" type="presOf" srcId="{79737DD1-36F9-4B7C-8DDC-760617763CAF}" destId="{1DB075BF-3350-4573-BE53-A03AE642500E}" srcOrd="0" destOrd="0" presId="urn:microsoft.com/office/officeart/2005/8/layout/hierarchy1"/>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BD229FB4-F79C-4E2A-90B6-83C03D621EBE}" type="presOf" srcId="{2AA36B03-1661-41F0-B690-208EE479EB46}" destId="{E33B4971-354A-491C-BB0A-92817DCDBB85}" srcOrd="0" destOrd="0" presId="urn:microsoft.com/office/officeart/2005/8/layout/hierarchy1"/>
    <dgm:cxn modelId="{4B4818A7-B98B-4445-9D82-1F80A97319D4}" type="presOf" srcId="{8CDFAFE1-45F0-481D-B922-648EEB526658}" destId="{93303FC2-0717-4E94-B5DB-02EA3A55E9BA}" srcOrd="0" destOrd="0" presId="urn:microsoft.com/office/officeart/2005/8/layout/hierarchy1"/>
    <dgm:cxn modelId="{C20B67E4-750A-4483-AAED-BB02DD6A84B0}" type="presOf" srcId="{7A5C8ED8-BFF9-4019-915C-92064E3371BD}" destId="{020AEE5C-A256-4143-83B2-4FE18A6D6EC4}" srcOrd="0" destOrd="0" presId="urn:microsoft.com/office/officeart/2005/8/layout/hierarchy1"/>
    <dgm:cxn modelId="{81435146-3160-41EE-99BB-F1D1ED097459}" srcId="{0C1A14E5-69D7-4588-A212-87A49DE49640}" destId="{38193DB6-43B3-4511-AFA9-0FA40C5C81B6}" srcOrd="0" destOrd="0" parTransId="{496A58F4-B3AE-48D0-B4B2-597F4C6223BC}" sibTransId="{CE129FDF-3932-4330-8B5B-9BF2340FDB7E}"/>
    <dgm:cxn modelId="{436F1A38-38D2-49E0-A139-AD8A925F61B3}" type="presOf" srcId="{F0D6B39A-6B9F-42E6-88B3-DB885B0B332B}" destId="{C7624AA6-63CB-4365-8499-31E42CF42A7F}"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A2B26C3D-8B5C-44D9-A898-07E8A4502F18}" type="presOf" srcId="{58CF4D96-5BF7-450E-99B1-629BA2C5BEB1}" destId="{32731FE1-9F8B-49DA-BE69-6AD3D643088C}" srcOrd="0" destOrd="0" presId="urn:microsoft.com/office/officeart/2005/8/layout/hierarchy1"/>
    <dgm:cxn modelId="{C62EB5CE-618C-446E-9EDE-D1AF567BB92F}" type="presOf" srcId="{8D072F11-22C9-4703-A76C-AD3FE1B89400}" destId="{ED379B06-C4F4-42CB-B4BC-8FC2BB7649BD}" srcOrd="0" destOrd="0" presId="urn:microsoft.com/office/officeart/2005/8/layout/hierarchy1"/>
    <dgm:cxn modelId="{5E9B3D9E-E95A-4E40-AE9A-4A68D35C9DCD}" type="presOf" srcId="{38193DB6-43B3-4511-AFA9-0FA40C5C81B6}" destId="{A92C533C-0D64-4051-9C50-C254DD45CF98}"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0D09C34E-671C-4293-AE6B-85A7548A5111}" type="presOf" srcId="{40C3799C-18AB-49EE-9327-BC4703996447}" destId="{616CAD54-6DF4-4219-80F3-6DC0DBA2152F}" srcOrd="0" destOrd="0" presId="urn:microsoft.com/office/officeart/2005/8/layout/hierarchy1"/>
    <dgm:cxn modelId="{8D6F26CF-D093-468F-835A-236810309E7D}" type="presOf" srcId="{0C1A14E5-69D7-4588-A212-87A49DE49640}" destId="{F02B27BF-7883-4FDA-A0E3-542C10E51568}" srcOrd="0" destOrd="0" presId="urn:microsoft.com/office/officeart/2005/8/layout/hierarchy1"/>
    <dgm:cxn modelId="{B980DB10-0B5C-4779-824B-ECBB500FBEA6}" type="presOf" srcId="{F5894BDD-F98D-4C62-B5C9-24BA533C4364}" destId="{8B28A13C-2853-438A-9A93-33033FDC1E70}"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F235C062-15B1-435E-B332-B0CB253CB559}" type="presOf" srcId="{668ED566-2154-480B-ACF7-157E499979C6}" destId="{7805CBF7-6857-43AF-8834-E56344C0AEF5}" srcOrd="0" destOrd="0" presId="urn:microsoft.com/office/officeart/2005/8/layout/hierarchy1"/>
    <dgm:cxn modelId="{6BB3D2BD-E97B-4D9A-93D1-7B990454478B}" type="presOf" srcId="{EFA3CBFB-B607-4A04-AEE3-B6BFA80DBF17}" destId="{780A52D6-B908-45E5-B321-2482455CCFDA}"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99A4B5FF-0687-4033-BF98-BCC63648175E}" type="presOf" srcId="{BA229817-54D1-4A12-9454-EB63E09B0ED7}" destId="{0A84F2BE-DFF8-4A96-9B2D-323A215CE7EE}"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83063966-CC71-4BEA-B7E3-D738770B38BE}" srcId="{0450AEB8-E918-4C12-9DF4-905E134C96CF}" destId="{40C3799C-18AB-49EE-9327-BC4703996447}" srcOrd="0" destOrd="0" parTransId="{43FA7832-42FB-456C-A4B6-DC8C0DE4545A}" sibTransId="{403D4DAD-1B1A-4BE8-B454-B23F5E2E11EA}"/>
    <dgm:cxn modelId="{B63182DD-B2F5-4CBF-92D2-8E240DDD8C61}" type="presOf" srcId="{496A58F4-B3AE-48D0-B4B2-597F4C6223BC}" destId="{CB3FF3E0-93FC-4350-9F81-9283002FB4F6}" srcOrd="0" destOrd="0" presId="urn:microsoft.com/office/officeart/2005/8/layout/hierarchy1"/>
    <dgm:cxn modelId="{C638C7AF-87EF-4271-8FB5-430C6FDD0AEE}" type="presOf" srcId="{54A177EC-6E41-4C6F-A16F-01C7468F03A9}" destId="{5EB84FA7-4323-4EAD-82EE-2DC45227BA66}" srcOrd="0" destOrd="0" presId="urn:microsoft.com/office/officeart/2005/8/layout/hierarchy1"/>
    <dgm:cxn modelId="{361E7E54-75C6-436A-8232-1C6D31F5F1FC}" type="presOf" srcId="{1D2564A2-477F-48C0-B80F-3DBE5AF446AA}" destId="{F8962D80-7E02-4E86-845E-BAC5718E8787}" srcOrd="0" destOrd="0" presId="urn:microsoft.com/office/officeart/2005/8/layout/hierarchy1"/>
    <dgm:cxn modelId="{67C0011C-438A-4006-931B-5D132392D5AA}" type="presOf" srcId="{D69F2366-367A-4CEE-A180-A041BC7A1F64}" destId="{8C652367-F02B-47A1-A12C-40BE4CE8FA09}"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9BE10B5C-97D7-4AF5-88D2-AC8A92F54427}" type="presOf" srcId="{D0A00E13-DE39-4813-89BB-1C82AE7C2F0E}" destId="{06B20700-6B8C-45D4-A132-4BCD496F795F}"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6251596A-5F18-4330-9A80-805A129148B8}" type="presOf" srcId="{38908285-87D8-4D58-B0AA-243EE12F8A14}" destId="{FB03BB85-BF57-4DC1-B20F-7F35CDDC4B20}"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B73A58E7-C98C-484D-8219-14050F54AC87}" srcId="{8CDFAFE1-45F0-481D-B922-648EEB526658}" destId="{0C1A14E5-69D7-4588-A212-87A49DE49640}" srcOrd="0" destOrd="0" parTransId="{4ABA78DE-C6AA-48AF-930E-2CA12D1E84EA}" sibTransId="{6AAF4451-95E8-4883-AA95-E2E0091BD410}"/>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EF7DD465-B545-471F-9465-B9BAB55B0D58}" type="presParOf" srcId="{8AA36900-6960-4FD4-BEE2-26D15125ED97}" destId="{E33B4971-354A-491C-BB0A-92817DCDBB85}" srcOrd="0" destOrd="0" presId="urn:microsoft.com/office/officeart/2005/8/layout/hierarchy1"/>
    <dgm:cxn modelId="{CE54EC1D-66D2-421B-A512-B26D48A4C201}" type="presParOf" srcId="{8AA36900-6960-4FD4-BEE2-26D15125ED97}" destId="{79EA2908-CDBB-44BA-931E-5C3615ECD51C}" srcOrd="1" destOrd="0" presId="urn:microsoft.com/office/officeart/2005/8/layout/hierarchy1"/>
    <dgm:cxn modelId="{214BC98D-C3D3-4E53-AAD1-51E435009ECC}" type="presParOf" srcId="{79EA2908-CDBB-44BA-931E-5C3615ECD51C}" destId="{134092B3-BE1B-4229-9CB7-110F6798BD7C}" srcOrd="0" destOrd="0" presId="urn:microsoft.com/office/officeart/2005/8/layout/hierarchy1"/>
    <dgm:cxn modelId="{C8E9E140-DAE4-4883-8AD0-E0E983523499}" type="presParOf" srcId="{134092B3-BE1B-4229-9CB7-110F6798BD7C}" destId="{8B93C029-C8BD-46E6-8048-A658C8B63D76}" srcOrd="0" destOrd="0" presId="urn:microsoft.com/office/officeart/2005/8/layout/hierarchy1"/>
    <dgm:cxn modelId="{145D564D-4E63-431B-B7B4-A16F82E9A61A}" type="presParOf" srcId="{134092B3-BE1B-4229-9CB7-110F6798BD7C}" destId="{020AEE5C-A256-4143-83B2-4FE18A6D6EC4}" srcOrd="1" destOrd="0" presId="urn:microsoft.com/office/officeart/2005/8/layout/hierarchy1"/>
    <dgm:cxn modelId="{087E5E13-FF30-4AF9-8165-2D086F54B452}" type="presParOf" srcId="{79EA2908-CDBB-44BA-931E-5C3615ECD51C}" destId="{DEEF5664-3491-48DB-B90D-4E5E3C5ECB79}" srcOrd="1" destOrd="0" presId="urn:microsoft.com/office/officeart/2005/8/layout/hierarchy1"/>
    <dgm:cxn modelId="{F9BC6E0F-5AD8-42DA-8D5C-D2B7EFA1C3D0}" type="presParOf" srcId="{8AA36900-6960-4FD4-BEE2-26D15125ED97}" destId="{ED379B06-C4F4-42CB-B4BC-8FC2BB7649BD}" srcOrd="2" destOrd="0" presId="urn:microsoft.com/office/officeart/2005/8/layout/hierarchy1"/>
    <dgm:cxn modelId="{CB40052D-B594-4BFD-844C-4B99FCA80B1E}" type="presParOf" srcId="{8AA36900-6960-4FD4-BEE2-26D15125ED97}" destId="{764B26B3-0D95-4A43-A980-E56B2FC680B2}" srcOrd="3" destOrd="0" presId="urn:microsoft.com/office/officeart/2005/8/layout/hierarchy1"/>
    <dgm:cxn modelId="{59D3703A-9BC5-417A-8909-27E260F0ED0E}" type="presParOf" srcId="{764B26B3-0D95-4A43-A980-E56B2FC680B2}" destId="{8044E80E-91E6-4DC8-93A6-9EFBF0B2A38F}" srcOrd="0" destOrd="0" presId="urn:microsoft.com/office/officeart/2005/8/layout/hierarchy1"/>
    <dgm:cxn modelId="{5F91DBB6-50BA-4F80-813D-AADAD225F2F7}" type="presParOf" srcId="{8044E80E-91E6-4DC8-93A6-9EFBF0B2A38F}" destId="{CFB8DE73-E471-4E72-B4CB-E7E627319419}" srcOrd="0" destOrd="0" presId="urn:microsoft.com/office/officeart/2005/8/layout/hierarchy1"/>
    <dgm:cxn modelId="{9B3F4075-2A3D-4F5C-9422-21A6B51310C2}" type="presParOf" srcId="{8044E80E-91E6-4DC8-93A6-9EFBF0B2A38F}" destId="{06B20700-6B8C-45D4-A132-4BCD496F795F}" srcOrd="1" destOrd="0" presId="urn:microsoft.com/office/officeart/2005/8/layout/hierarchy1"/>
    <dgm:cxn modelId="{412DCD0B-E0D1-4CA5-B4EB-E8EE06958D4A}" type="presParOf" srcId="{764B26B3-0D95-4A43-A980-E56B2FC680B2}" destId="{288AA2C5-1300-48B0-BCD6-3B89EC9118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1F744EA-A055-48F7-9E35-FD61CDEE3F68}" type="presParOf" srcId="{D95528E0-9BA1-45A5-8B22-909DEDDC2572}" destId="{CB3FF3E0-93FC-4350-9F81-9283002FB4F6}" srcOrd="0" destOrd="0" presId="urn:microsoft.com/office/officeart/2005/8/layout/hierarchy1"/>
    <dgm:cxn modelId="{5616A406-C5D5-466B-A4DC-40633F093905}" type="presParOf" srcId="{D95528E0-9BA1-45A5-8B22-909DEDDC2572}" destId="{14683D98-6D43-4832-A4B6-EA5D41EFE4F4}" srcOrd="1" destOrd="0" presId="urn:microsoft.com/office/officeart/2005/8/layout/hierarchy1"/>
    <dgm:cxn modelId="{60EB3DEC-17F9-4AB5-8962-AC0E1798ED40}" type="presParOf" srcId="{14683D98-6D43-4832-A4B6-EA5D41EFE4F4}" destId="{3A6759FE-C8C3-4BAF-9832-0EF34605BF11}" srcOrd="0" destOrd="0" presId="urn:microsoft.com/office/officeart/2005/8/layout/hierarchy1"/>
    <dgm:cxn modelId="{E122BC75-1BC7-4604-8D83-AAC0B64EA1A9}" type="presParOf" srcId="{3A6759FE-C8C3-4BAF-9832-0EF34605BF11}" destId="{5A3EB445-D93C-43B3-9562-8A81DC709DC1}" srcOrd="0" destOrd="0" presId="urn:microsoft.com/office/officeart/2005/8/layout/hierarchy1"/>
    <dgm:cxn modelId="{3098BCA6-738D-479B-983E-82D71B502466}" type="presParOf" srcId="{3A6759FE-C8C3-4BAF-9832-0EF34605BF11}" destId="{A92C533C-0D64-4051-9C50-C254DD45CF98}" srcOrd="1" destOrd="0" presId="urn:microsoft.com/office/officeart/2005/8/layout/hierarchy1"/>
    <dgm:cxn modelId="{C838E295-AEE6-4C13-B60B-B4AD14158D08}" type="presParOf" srcId="{14683D98-6D43-4832-A4B6-EA5D41EFE4F4}" destId="{CCC44F78-D534-4FD5-98DF-795E70B62350}" srcOrd="1" destOrd="0" presId="urn:microsoft.com/office/officeart/2005/8/layout/hierarchy1"/>
    <dgm:cxn modelId="{FFF413EF-E5EB-466D-AFA1-F0BF0BFA1003}" type="presParOf" srcId="{D95528E0-9BA1-45A5-8B22-909DEDDC2572}" destId="{8B28A13C-2853-438A-9A93-33033FDC1E70}" srcOrd="2" destOrd="0" presId="urn:microsoft.com/office/officeart/2005/8/layout/hierarchy1"/>
    <dgm:cxn modelId="{913E47DF-BFA3-4413-A91B-5A02F74AD453}" type="presParOf" srcId="{D95528E0-9BA1-45A5-8B22-909DEDDC2572}" destId="{F3519881-C78A-468C-BCEF-491F4EE4C292}" srcOrd="3" destOrd="0" presId="urn:microsoft.com/office/officeart/2005/8/layout/hierarchy1"/>
    <dgm:cxn modelId="{068A79ED-930F-427A-928E-21EAE0BCE65C}" type="presParOf" srcId="{F3519881-C78A-468C-BCEF-491F4EE4C292}" destId="{FDC08761-6FFE-43AE-A71B-B014BA589481}" srcOrd="0" destOrd="0" presId="urn:microsoft.com/office/officeart/2005/8/layout/hierarchy1"/>
    <dgm:cxn modelId="{070C1F29-4A08-4618-B630-767A1A0E8F35}" type="presParOf" srcId="{FDC08761-6FFE-43AE-A71B-B014BA589481}" destId="{FCA2C6B0-A180-414E-B016-50F1F83D87CC}" srcOrd="0" destOrd="0" presId="urn:microsoft.com/office/officeart/2005/8/layout/hierarchy1"/>
    <dgm:cxn modelId="{8522A56E-2662-4B79-A513-7DF08E9BF4E5}" type="presParOf" srcId="{FDC08761-6FFE-43AE-A71B-B014BA589481}" destId="{FB03BB85-BF57-4DC1-B20F-7F35CDDC4B20}" srcOrd="1" destOrd="0" presId="urn:microsoft.com/office/officeart/2005/8/layout/hierarchy1"/>
    <dgm:cxn modelId="{83C50581-F17D-424D-9E7A-0E9E84AEFBA6}" type="presParOf" srcId="{F3519881-C78A-468C-BCEF-491F4EE4C292}" destId="{332FF9E5-3AB4-429A-A2FB-348478C7556B}"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 modelId="{7BFABF21-1A7A-4344-8F79-FE8969528D3F}" type="presParOf" srcId="{CA94CE43-9AA5-4F82-A07E-FEF86A68B3B1}" destId="{7805CBF7-6857-43AF-8834-E56344C0AEF5}" srcOrd="0" destOrd="0" presId="urn:microsoft.com/office/officeart/2005/8/layout/hierarchy1"/>
    <dgm:cxn modelId="{3ED1023D-2014-4152-8524-A3C2ECC3BDD0}" type="presParOf" srcId="{CA94CE43-9AA5-4F82-A07E-FEF86A68B3B1}" destId="{48D8CAC3-C093-4C42-B96E-0A6D779DB6E5}" srcOrd="1" destOrd="0" presId="urn:microsoft.com/office/officeart/2005/8/layout/hierarchy1"/>
    <dgm:cxn modelId="{0D6B0925-0807-44A0-92F1-C89D76539D1F}" type="presParOf" srcId="{48D8CAC3-C093-4C42-B96E-0A6D779DB6E5}" destId="{5999C96B-ECE1-46FD-9540-69EC5B373DDE}" srcOrd="0" destOrd="0" presId="urn:microsoft.com/office/officeart/2005/8/layout/hierarchy1"/>
    <dgm:cxn modelId="{CF435956-2F6F-4F3C-9D34-7735B9EF0DD6}" type="presParOf" srcId="{5999C96B-ECE1-46FD-9540-69EC5B373DDE}" destId="{D4B9DFC3-29C9-4F29-BFBC-AD9A542E4E3D}" srcOrd="0" destOrd="0" presId="urn:microsoft.com/office/officeart/2005/8/layout/hierarchy1"/>
    <dgm:cxn modelId="{0EC05E55-EEBD-4C42-8E8D-F3F427A782CE}" type="presParOf" srcId="{5999C96B-ECE1-46FD-9540-69EC5B373DDE}" destId="{5EB84FA7-4323-4EAD-82EE-2DC45227BA66}" srcOrd="1" destOrd="0" presId="urn:microsoft.com/office/officeart/2005/8/layout/hierarchy1"/>
    <dgm:cxn modelId="{550F3ADB-D1C5-472B-A257-B78BF2E7F6BB}" type="presParOf" srcId="{48D8CAC3-C093-4C42-B96E-0A6D779DB6E5}" destId="{BAF7B70E-296E-48BE-9A31-8726D0120741}" srcOrd="1" destOrd="0" presId="urn:microsoft.com/office/officeart/2005/8/layout/hierarchy1"/>
    <dgm:cxn modelId="{B8338236-FC69-43DD-B5B4-0010C2F31B68}" type="presParOf" srcId="{CA94CE43-9AA5-4F82-A07E-FEF86A68B3B1}" destId="{8C652367-F02B-47A1-A12C-40BE4CE8FA09}" srcOrd="2" destOrd="0" presId="urn:microsoft.com/office/officeart/2005/8/layout/hierarchy1"/>
    <dgm:cxn modelId="{84D21D5E-5579-4397-AD99-768B3DBF8C68}" type="presParOf" srcId="{CA94CE43-9AA5-4F82-A07E-FEF86A68B3B1}" destId="{22CBBFC7-5682-4566-AC4A-B380E148E02A}" srcOrd="3" destOrd="0" presId="urn:microsoft.com/office/officeart/2005/8/layout/hierarchy1"/>
    <dgm:cxn modelId="{8AF44926-7270-4DBE-BC6E-7F7C33FF8730}" type="presParOf" srcId="{22CBBFC7-5682-4566-AC4A-B380E148E02A}" destId="{C9A19E74-FF7C-4A89-BFD6-84BE82F9C9ED}" srcOrd="0" destOrd="0" presId="urn:microsoft.com/office/officeart/2005/8/layout/hierarchy1"/>
    <dgm:cxn modelId="{1DB1811B-6101-4402-BD65-AE9F4F2E23B5}" type="presParOf" srcId="{C9A19E74-FF7C-4A89-BFD6-84BE82F9C9ED}" destId="{7C5249E4-8839-4B2D-9BDE-EEA1D8093A83}" srcOrd="0" destOrd="0" presId="urn:microsoft.com/office/officeart/2005/8/layout/hierarchy1"/>
    <dgm:cxn modelId="{B9F7361B-D71B-4D09-B4CE-DFC56E7C04FC}" type="presParOf" srcId="{C9A19E74-FF7C-4A89-BFD6-84BE82F9C9ED}" destId="{780A52D6-B908-45E5-B321-2482455CCFDA}" srcOrd="1" destOrd="0" presId="urn:microsoft.com/office/officeart/2005/8/layout/hierarchy1"/>
    <dgm:cxn modelId="{943AE6D7-8861-46C6-9673-6C5EEBB9BC66}"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4326312"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3885734"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3445156" y="1471668"/>
          <a:ext cx="881156" cy="209675"/>
        </a:xfrm>
        <a:custGeom>
          <a:avLst/>
          <a:gdLst/>
          <a:ahLst/>
          <a:cxnLst/>
          <a:rect l="0" t="0" r="0" b="0"/>
          <a:pathLst>
            <a:path>
              <a:moveTo>
                <a:pt x="0" y="0"/>
              </a:moveTo>
              <a:lnTo>
                <a:pt x="0" y="142887"/>
              </a:lnTo>
              <a:lnTo>
                <a:pt x="881156" y="142887"/>
              </a:lnTo>
              <a:lnTo>
                <a:pt x="881156"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2563999"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2123421"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2563999" y="1471668"/>
          <a:ext cx="881156" cy="209675"/>
        </a:xfrm>
        <a:custGeom>
          <a:avLst/>
          <a:gdLst/>
          <a:ahLst/>
          <a:cxnLst/>
          <a:rect l="0" t="0" r="0" b="0"/>
          <a:pathLst>
            <a:path>
              <a:moveTo>
                <a:pt x="881156" y="0"/>
              </a:moveTo>
              <a:lnTo>
                <a:pt x="881156"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343710" y="804192"/>
          <a:ext cx="1101445" cy="209675"/>
        </a:xfrm>
        <a:custGeom>
          <a:avLst/>
          <a:gdLst/>
          <a:ahLst/>
          <a:cxnLst/>
          <a:rect l="0" t="0" r="0" b="0"/>
          <a:pathLst>
            <a:path>
              <a:moveTo>
                <a:pt x="0" y="0"/>
              </a:moveTo>
              <a:lnTo>
                <a:pt x="0" y="142887"/>
              </a:lnTo>
              <a:lnTo>
                <a:pt x="1101445" y="142887"/>
              </a:lnTo>
              <a:lnTo>
                <a:pt x="1101445"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42265" y="1471668"/>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801687"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361108"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801687" y="1471668"/>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42265" y="804192"/>
          <a:ext cx="1101445" cy="209675"/>
        </a:xfrm>
        <a:custGeom>
          <a:avLst/>
          <a:gdLst/>
          <a:ahLst/>
          <a:cxnLst/>
          <a:rect l="0" t="0" r="0" b="0"/>
          <a:pathLst>
            <a:path>
              <a:moveTo>
                <a:pt x="1101445" y="0"/>
              </a:moveTo>
              <a:lnTo>
                <a:pt x="1101445" y="142887"/>
              </a:lnTo>
              <a:lnTo>
                <a:pt x="0" y="142887"/>
              </a:lnTo>
              <a:lnTo>
                <a:pt x="0"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83237" y="346391"/>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063342" y="422491"/>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8</a:t>
          </a:r>
          <a:endParaRPr lang="zh-CN" altLang="en-US" sz="2000" kern="1200" dirty="0"/>
        </a:p>
      </dsp:txBody>
      <dsp:txXfrm>
        <a:off x="2076751" y="435900"/>
        <a:ext cx="694128" cy="430982"/>
      </dsp:txXfrm>
    </dsp:sp>
    <dsp:sp modelId="{7EE7D37D-3280-429A-875D-4C6A1822C95E}">
      <dsp:nvSpPr>
        <dsp:cNvPr id="0" name=""/>
        <dsp:cNvSpPr/>
      </dsp:nvSpPr>
      <dsp:spPr>
        <a:xfrm>
          <a:off x="881792"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961897"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a:off x="975306" y="1103376"/>
        <a:ext cx="694128" cy="430982"/>
      </dsp:txXfrm>
    </dsp:sp>
    <dsp:sp modelId="{612289E0-E3B3-44BE-A4D4-17A6AC9A2777}">
      <dsp:nvSpPr>
        <dsp:cNvPr id="0" name=""/>
        <dsp:cNvSpPr/>
      </dsp:nvSpPr>
      <dsp:spPr>
        <a:xfrm>
          <a:off x="441213"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521319"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a:off x="534728" y="1770852"/>
        <a:ext cx="694128" cy="430982"/>
      </dsp:txXfrm>
    </dsp:sp>
    <dsp:sp modelId="{8B93C029-C8BD-46E6-8048-A658C8B63D76}">
      <dsp:nvSpPr>
        <dsp:cNvPr id="0" name=""/>
        <dsp:cNvSpPr/>
      </dsp:nvSpPr>
      <dsp:spPr>
        <a:xfrm>
          <a:off x="63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8074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a:off x="94149" y="2438328"/>
        <a:ext cx="694128" cy="430982"/>
      </dsp:txXfrm>
    </dsp:sp>
    <dsp:sp modelId="{CFB8DE73-E471-4E72-B4CB-E7E627319419}">
      <dsp:nvSpPr>
        <dsp:cNvPr id="0" name=""/>
        <dsp:cNvSpPr/>
      </dsp:nvSpPr>
      <dsp:spPr>
        <a:xfrm>
          <a:off x="881792"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961897"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a:off x="975306" y="2438328"/>
        <a:ext cx="694128" cy="430982"/>
      </dsp:txXfrm>
    </dsp:sp>
    <dsp:sp modelId="{54BA5735-01FF-40DA-89AE-5773919D670F}">
      <dsp:nvSpPr>
        <dsp:cNvPr id="0" name=""/>
        <dsp:cNvSpPr/>
      </dsp:nvSpPr>
      <dsp:spPr>
        <a:xfrm>
          <a:off x="1322370"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02475"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6</a:t>
          </a:r>
          <a:endParaRPr lang="zh-CN" altLang="en-US" sz="2000" kern="1200" dirty="0"/>
        </a:p>
      </dsp:txBody>
      <dsp:txXfrm>
        <a:off x="1415884" y="1770852"/>
        <a:ext cx="694128" cy="430982"/>
      </dsp:txXfrm>
    </dsp:sp>
    <dsp:sp modelId="{3229C652-58C2-4637-A44D-FD1ECF710DA6}">
      <dsp:nvSpPr>
        <dsp:cNvPr id="0" name=""/>
        <dsp:cNvSpPr/>
      </dsp:nvSpPr>
      <dsp:spPr>
        <a:xfrm>
          <a:off x="3084683"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164788"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13</a:t>
          </a:r>
          <a:endParaRPr lang="zh-CN" altLang="en-US" sz="2000" kern="1200" dirty="0"/>
        </a:p>
      </dsp:txBody>
      <dsp:txXfrm>
        <a:off x="3178197" y="1103376"/>
        <a:ext cx="694128" cy="430982"/>
      </dsp:txXfrm>
    </dsp:sp>
    <dsp:sp modelId="{CEBCD760-5569-42E8-802D-EF34C7AF786B}">
      <dsp:nvSpPr>
        <dsp:cNvPr id="0" name=""/>
        <dsp:cNvSpPr/>
      </dsp:nvSpPr>
      <dsp:spPr>
        <a:xfrm>
          <a:off x="2203526"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283631"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10</a:t>
          </a:r>
          <a:endParaRPr lang="zh-CN" altLang="en-US" sz="2000" kern="1200" dirty="0"/>
        </a:p>
      </dsp:txBody>
      <dsp:txXfrm>
        <a:off x="2297040" y="1770852"/>
        <a:ext cx="694128" cy="430982"/>
      </dsp:txXfrm>
    </dsp:sp>
    <dsp:sp modelId="{5A3EB445-D93C-43B3-9562-8A81DC709DC1}">
      <dsp:nvSpPr>
        <dsp:cNvPr id="0" name=""/>
        <dsp:cNvSpPr/>
      </dsp:nvSpPr>
      <dsp:spPr>
        <a:xfrm>
          <a:off x="1762948"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84305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9</a:t>
          </a:r>
          <a:endParaRPr lang="zh-CN" altLang="en-US" sz="2000" kern="1200" dirty="0"/>
        </a:p>
      </dsp:txBody>
      <dsp:txXfrm>
        <a:off x="1856462" y="2438328"/>
        <a:ext cx="694128" cy="430982"/>
      </dsp:txXfrm>
    </dsp:sp>
    <dsp:sp modelId="{FCA2C6B0-A180-414E-B016-50F1F83D87CC}">
      <dsp:nvSpPr>
        <dsp:cNvPr id="0" name=""/>
        <dsp:cNvSpPr/>
      </dsp:nvSpPr>
      <dsp:spPr>
        <a:xfrm>
          <a:off x="264410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272421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12</a:t>
          </a:r>
          <a:endParaRPr lang="zh-CN" altLang="en-US" sz="2000" kern="1200" dirty="0"/>
        </a:p>
      </dsp:txBody>
      <dsp:txXfrm>
        <a:off x="2737619" y="2438328"/>
        <a:ext cx="694128" cy="430982"/>
      </dsp:txXfrm>
    </dsp:sp>
    <dsp:sp modelId="{A738D372-E123-488F-823D-7CEAFFC69422}">
      <dsp:nvSpPr>
        <dsp:cNvPr id="0" name=""/>
        <dsp:cNvSpPr/>
      </dsp:nvSpPr>
      <dsp:spPr>
        <a:xfrm>
          <a:off x="3965839"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045944"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15</a:t>
          </a:r>
          <a:endParaRPr lang="zh-CN" altLang="en-US" sz="2000" kern="1200" dirty="0"/>
        </a:p>
      </dsp:txBody>
      <dsp:txXfrm>
        <a:off x="4059353" y="1770852"/>
        <a:ext cx="694128" cy="430982"/>
      </dsp:txXfrm>
    </dsp:sp>
    <dsp:sp modelId="{D4B9DFC3-29C9-4F29-BFBC-AD9A542E4E3D}">
      <dsp:nvSpPr>
        <dsp:cNvPr id="0" name=""/>
        <dsp:cNvSpPr/>
      </dsp:nvSpPr>
      <dsp:spPr>
        <a:xfrm>
          <a:off x="3525261"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3605366"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14</a:t>
          </a:r>
          <a:endParaRPr lang="zh-CN" altLang="en-US" sz="2000" kern="1200" dirty="0"/>
        </a:p>
      </dsp:txBody>
      <dsp:txXfrm>
        <a:off x="3618775" y="2438328"/>
        <a:ext cx="694128" cy="430982"/>
      </dsp:txXfrm>
    </dsp:sp>
    <dsp:sp modelId="{7C5249E4-8839-4B2D-9BDE-EEA1D8093A83}">
      <dsp:nvSpPr>
        <dsp:cNvPr id="0" name=""/>
        <dsp:cNvSpPr/>
      </dsp:nvSpPr>
      <dsp:spPr>
        <a:xfrm>
          <a:off x="4406417"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448652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20</a:t>
          </a:r>
          <a:endParaRPr lang="zh-CN" altLang="en-US" sz="2000" kern="1200" dirty="0"/>
        </a:p>
      </dsp:txBody>
      <dsp:txXfrm>
        <a:off x="4499932" y="2438328"/>
        <a:ext cx="694128" cy="4309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8/4/2016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8/4/2016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8/4/2016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8/4/2016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8/4/2016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8/4/2016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8/4/2016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8/4/2016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8/4/2016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8/4/2016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8/4/2016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8/4/2016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8/4/2016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Tianhe Gong</a:t>
            </a:r>
          </a:p>
          <a:p>
            <a:r>
              <a:rPr lang="en-US" altLang="zh-TW" dirty="0" smtClean="0">
                <a:ea typeface="新細明體" charset="-120"/>
              </a:rPr>
              <a:t>08/10/2016</a:t>
            </a:r>
          </a:p>
          <a:p>
            <a:endParaRPr lang="en-US" altLang="zh-TW" dirty="0" smtClean="0">
              <a:ea typeface="新細明體" charset="-120"/>
            </a:endParaRP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Algorithms and its applications</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981180" y="1364974"/>
            <a:ext cx="1245185"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集合</a:t>
            </a:r>
            <a:endParaRPr lang="zh-CN" altLang="en-US" sz="28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64974"/>
            <a:ext cx="4610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81180" y="4465982"/>
            <a:ext cx="6744837"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 （并查集、</a:t>
            </a:r>
            <a:r>
              <a:rPr lang="en-US" altLang="zh-CN" sz="2800" dirty="0" smtClean="0">
                <a:solidFill>
                  <a:srgbClr val="FF0000"/>
                </a:solidFill>
                <a:latin typeface="华文楷体" pitchFamily="2" charset="-122"/>
                <a:ea typeface="华文楷体" pitchFamily="2" charset="-122"/>
              </a:rPr>
              <a:t>Hash</a:t>
            </a:r>
            <a:r>
              <a:rPr lang="zh-CN" altLang="en-US" sz="2800" dirty="0" smtClean="0">
                <a:solidFill>
                  <a:srgbClr val="FF0000"/>
                </a:solidFill>
                <a:latin typeface="华文楷体" pitchFamily="2" charset="-122"/>
                <a:ea typeface="华文楷体" pitchFamily="2" charset="-122"/>
              </a:rPr>
              <a:t>表、跳表等）</a:t>
            </a:r>
            <a:endParaRPr lang="en-US" altLang="zh-CN" sz="2800" dirty="0" smtClean="0">
              <a:solidFill>
                <a:srgbClr val="FF0000"/>
              </a:solidFill>
              <a:latin typeface="华文楷体" pitchFamily="2" charset="-122"/>
              <a:ea typeface="华文楷体" pitchFamily="2" charset="-122"/>
            </a:endParaRPr>
          </a:p>
          <a:p>
            <a:r>
              <a:rPr lang="zh-CN" altLang="en-US" sz="2800" dirty="0" smtClean="0">
                <a:solidFill>
                  <a:srgbClr val="FF0000"/>
                </a:solidFill>
                <a:latin typeface="华文楷体" pitchFamily="2" charset="-122"/>
                <a:ea typeface="华文楷体" pitchFamily="2" charset="-122"/>
              </a:rPr>
              <a:t>链式 （二叉搜索树、</a:t>
            </a:r>
            <a:r>
              <a:rPr lang="en-US" altLang="zh-CN" sz="2800" dirty="0" smtClean="0">
                <a:solidFill>
                  <a:srgbClr val="FF0000"/>
                </a:solidFill>
                <a:latin typeface="华文楷体" pitchFamily="2" charset="-122"/>
                <a:ea typeface="华文楷体" pitchFamily="2" charset="-122"/>
              </a:rPr>
              <a:t>AVL</a:t>
            </a:r>
            <a:r>
              <a:rPr lang="zh-CN" altLang="en-US" sz="2800" dirty="0" smtClean="0">
                <a:solidFill>
                  <a:srgbClr val="FF0000"/>
                </a:solidFill>
                <a:latin typeface="华文楷体" pitchFamily="2" charset="-122"/>
                <a:ea typeface="华文楷体" pitchFamily="2" charset="-122"/>
              </a:rPr>
              <a:t>树、红黑树等）</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0392566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extBox 7"/>
          <p:cNvSpPr txBox="1"/>
          <p:nvPr/>
        </p:nvSpPr>
        <p:spPr>
          <a:xfrm>
            <a:off x="569842" y="160351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一般我们采用大</a:t>
            </a:r>
            <a:r>
              <a:rPr lang="en-US" altLang="zh-CN" sz="2800" i="1" dirty="0" smtClean="0">
                <a:latin typeface="Adobe Garamond Pro Bold" pitchFamily="18" charset="0"/>
                <a:ea typeface="华文楷体" pitchFamily="2" charset="-122"/>
              </a:rPr>
              <a:t>O</a:t>
            </a:r>
            <a:r>
              <a:rPr lang="zh-CN" altLang="en-US" sz="2800" dirty="0" smtClean="0">
                <a:latin typeface="Adobe Garamond Pro Bold" pitchFamily="18" charset="0"/>
                <a:ea typeface="华文楷体" pitchFamily="2" charset="-122"/>
              </a:rPr>
              <a:t>记号：</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如果存在正常数</a:t>
            </a:r>
            <a:r>
              <a:rPr lang="en-US" altLang="zh-CN" sz="2800" i="1" dirty="0" smtClean="0">
                <a:latin typeface="Adobe Garamond Pro Bold" pitchFamily="18" charset="0"/>
                <a:ea typeface="华文楷体" pitchFamily="2" charset="-122"/>
              </a:rPr>
              <a:t>c</a:t>
            </a:r>
            <a:r>
              <a:rPr lang="zh-CN" altLang="en-US" sz="2800" dirty="0" smtClean="0">
                <a:latin typeface="Adobe Garamond Pro Bold" pitchFamily="18" charset="0"/>
                <a:ea typeface="华文楷体" pitchFamily="2" charset="-122"/>
              </a:rPr>
              <a:t>和</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，使得当</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&gt;=</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时</a:t>
            </a:r>
            <a:r>
              <a:rPr lang="en-US" altLang="zh-CN" sz="2800" dirty="0" smtClean="0">
                <a:latin typeface="Adobe Garamond Pro Bold" pitchFamily="18" charset="0"/>
                <a:ea typeface="华文楷体" pitchFamily="2" charset="-122"/>
              </a:rPr>
              <a:t>,</a:t>
            </a:r>
          </a:p>
          <a:p>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 &lt;= </a:t>
            </a:r>
            <a:r>
              <a:rPr lang="en-US" altLang="zh-CN" sz="2800" i="1" dirty="0" smtClean="0">
                <a:latin typeface="Adobe Garamond Pro Bold" pitchFamily="18" charset="0"/>
                <a:ea typeface="华文楷体" pitchFamily="2" charset="-122"/>
              </a:rPr>
              <a:t>c</a:t>
            </a:r>
            <a:r>
              <a:rPr lang="zh-CN" altLang="en-US" sz="2800" i="1"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zh-CN" altLang="en-US" sz="2800" dirty="0" smtClean="0">
                <a:latin typeface="Adobe Garamond Pro Bold" pitchFamily="18" charset="0"/>
                <a:ea typeface="华文楷体" pitchFamily="2" charset="-122"/>
              </a:rPr>
              <a:t>，则记为</a:t>
            </a:r>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O</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endParaRPr lang="zh-CN" altLang="en-US" sz="2800" dirty="0">
              <a:latin typeface="Adobe Garamond Pro Bold" pitchFamily="18" charset="0"/>
              <a:ea typeface="华文楷体" pitchFamily="2" charset="-122"/>
            </a:endParaRPr>
          </a:p>
        </p:txBody>
      </p:sp>
      <p:sp>
        <p:nvSpPr>
          <p:cNvPr id="9" name="TextBox 8"/>
          <p:cNvSpPr txBox="1"/>
          <p:nvPr/>
        </p:nvSpPr>
        <p:spPr>
          <a:xfrm>
            <a:off x="569841" y="3703986"/>
            <a:ext cx="8123583" cy="954107"/>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其实在实际应用过程中，我们不需要记忆其定义，简单一句话，看看循环执行次数就好！</a:t>
            </a:r>
            <a:endParaRPr lang="zh-CN" altLang="en-US"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19867009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75" y="1232452"/>
            <a:ext cx="8444155" cy="4161183"/>
          </a:xfrm>
          <a:prstGeom prst="rect">
            <a:avLst/>
          </a:prstGeom>
        </p:spPr>
      </p:pic>
    </p:spTree>
    <p:extLst>
      <p:ext uri="{BB962C8B-B14F-4D97-AF65-F5344CB8AC3E}">
        <p14:creationId xmlns:p14="http://schemas.microsoft.com/office/powerpoint/2010/main" val="4045807561"/>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Content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矩形 6"/>
          <p:cNvSpPr/>
          <p:nvPr/>
        </p:nvSpPr>
        <p:spPr bwMode="auto">
          <a:xfrm>
            <a:off x="2199861" y="1338470"/>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算法概述</a:t>
            </a:r>
            <a:endPar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8" name="矩形 7"/>
          <p:cNvSpPr/>
          <p:nvPr/>
        </p:nvSpPr>
        <p:spPr bwMode="auto">
          <a:xfrm>
            <a:off x="2199861" y="2239618"/>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算法与数据结构</a:t>
            </a:r>
            <a:endPar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9" name="矩形 8"/>
          <p:cNvSpPr/>
          <p:nvPr/>
        </p:nvSpPr>
        <p:spPr bwMode="auto">
          <a:xfrm>
            <a:off x="2199861" y="3127514"/>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算法评估标准</a:t>
            </a:r>
            <a:endPar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0" name="矩形 9"/>
          <p:cNvSpPr/>
          <p:nvPr/>
        </p:nvSpPr>
        <p:spPr bwMode="auto">
          <a:xfrm>
            <a:off x="2199860" y="4002157"/>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常见算法思想</a:t>
            </a:r>
            <a:endPar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endParaRPr>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815882"/>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a:t>
            </a:r>
            <a:r>
              <a:rPr lang="en-US" altLang="zh-CN" sz="2800" dirty="0" smtClean="0">
                <a:latin typeface="华文楷体" pitchFamily="2" charset="-122"/>
                <a:ea typeface="华文楷体" pitchFamily="2" charset="-122"/>
              </a:rPr>
              <a:t>Algorithm</a:t>
            </a:r>
            <a:r>
              <a:rPr lang="zh-CN" altLang="en-US" sz="2800" dirty="0" smtClean="0">
                <a:latin typeface="华文楷体" pitchFamily="2" charset="-122"/>
                <a:ea typeface="华文楷体" pitchFamily="2" charset="-122"/>
              </a:rPr>
              <a:t>）是为求解一个问题需要遵循的、被清楚指定的简单指令的集合。</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数据结构与算法分析</a:t>
            </a:r>
            <a:r>
              <a:rPr lang="en-US" altLang="zh-CN" sz="2800" dirty="0" smtClean="0">
                <a:latin typeface="华文楷体" pitchFamily="2" charset="-122"/>
                <a:ea typeface="华文楷体" pitchFamily="2" charset="-122"/>
              </a:rPr>
              <a:t>》 Mark Allen Weiss</a:t>
            </a:r>
            <a:endParaRPr lang="zh-CN" altLang="en-US" sz="2800" dirty="0">
              <a:latin typeface="华文楷体" pitchFamily="2" charset="-122"/>
              <a:ea typeface="华文楷体" pitchFamily="2" charset="-122"/>
            </a:endParaRPr>
          </a:p>
        </p:txBody>
      </p:sp>
      <p:sp>
        <p:nvSpPr>
          <p:cNvPr id="11" name="TextBox 10"/>
          <p:cNvSpPr txBox="1"/>
          <p:nvPr/>
        </p:nvSpPr>
        <p:spPr>
          <a:xfrm>
            <a:off x="463826" y="4094913"/>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算法的特征包括：</a:t>
            </a:r>
            <a:endParaRPr lang="en-US" altLang="zh-CN" sz="2800" dirty="0" smtClean="0">
              <a:latin typeface="华文楷体" pitchFamily="2" charset="-122"/>
              <a:ea typeface="华文楷体" pitchFamily="2" charset="-122"/>
            </a:endParaRPr>
          </a:p>
          <a:p>
            <a:r>
              <a:rPr lang="zh-CN" altLang="en-US" sz="2800" dirty="0">
                <a:latin typeface="华文楷体" pitchFamily="2" charset="-122"/>
                <a:ea typeface="华文楷体" pitchFamily="2" charset="-122"/>
              </a:rPr>
              <a:t>有穷</a:t>
            </a:r>
            <a:r>
              <a:rPr lang="zh-CN" altLang="en-US" sz="2800" dirty="0" smtClean="0">
                <a:latin typeface="华文楷体" pitchFamily="2" charset="-122"/>
                <a:ea typeface="华文楷体" pitchFamily="2" charset="-122"/>
              </a:rPr>
              <a:t>性、确切性、输入、输出、可行性</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87742001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2246769"/>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对于一个问题，一旦某种算法已经确定是正确的，那么重要的就是确定该算法需要多少诸如时间或者空间等资源量的问题。如果一个算法需要长达一年的时间，或者如要若干</a:t>
            </a:r>
            <a:r>
              <a:rPr lang="en-US" altLang="zh-CN" sz="2800" dirty="0" smtClean="0">
                <a:latin typeface="华文楷体" pitchFamily="2" charset="-122"/>
                <a:ea typeface="华文楷体" pitchFamily="2" charset="-122"/>
              </a:rPr>
              <a:t>GB</a:t>
            </a:r>
            <a:r>
              <a:rPr lang="zh-CN" altLang="en-US" sz="2800" dirty="0" smtClean="0">
                <a:latin typeface="华文楷体" pitchFamily="2" charset="-122"/>
                <a:ea typeface="华文楷体" pitchFamily="2" charset="-122"/>
              </a:rPr>
              <a:t>的内存，那么这种算法很难有什么用处。</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507916525"/>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大部分的算法依赖于数据结构。</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例如顺序表的数据结构可以分为线性表、链表。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对于大部分排序、二分搜索算法，只适用于线性表。</a:t>
            </a:r>
            <a:endParaRPr lang="zh-CN" altLang="en-US" sz="2800" dirty="0">
              <a:latin typeface="华文楷体" pitchFamily="2" charset="-122"/>
              <a:ea typeface="华文楷体" pitchFamily="2" charset="-122"/>
            </a:endParaRPr>
          </a:p>
        </p:txBody>
      </p:sp>
      <p:sp>
        <p:nvSpPr>
          <p:cNvPr id="5" name="矩形 4"/>
          <p:cNvSpPr/>
          <p:nvPr/>
        </p:nvSpPr>
        <p:spPr bwMode="auto">
          <a:xfrm>
            <a:off x="569843"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矩形 7"/>
          <p:cNvSpPr/>
          <p:nvPr/>
        </p:nvSpPr>
        <p:spPr bwMode="auto">
          <a:xfrm>
            <a:off x="1457739" y="3445564"/>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9" name="矩形 8"/>
          <p:cNvSpPr/>
          <p:nvPr/>
        </p:nvSpPr>
        <p:spPr bwMode="auto">
          <a:xfrm>
            <a:off x="2345635"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0" name="矩形 9"/>
          <p:cNvSpPr/>
          <p:nvPr/>
        </p:nvSpPr>
        <p:spPr bwMode="auto">
          <a:xfrm>
            <a:off x="3233531"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矩形 11"/>
          <p:cNvSpPr/>
          <p:nvPr/>
        </p:nvSpPr>
        <p:spPr bwMode="auto">
          <a:xfrm>
            <a:off x="569843" y="4492487"/>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矩形 12"/>
          <p:cNvSpPr/>
          <p:nvPr/>
        </p:nvSpPr>
        <p:spPr bwMode="auto">
          <a:xfrm>
            <a:off x="1901687" y="4492486"/>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4" name="矩形 13"/>
          <p:cNvSpPr/>
          <p:nvPr/>
        </p:nvSpPr>
        <p:spPr bwMode="auto">
          <a:xfrm>
            <a:off x="3233531" y="449248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cxnSp>
        <p:nvCxnSpPr>
          <p:cNvPr id="15" name="直接箭头连接符 14"/>
          <p:cNvCxnSpPr>
            <a:stCxn id="12" idx="3"/>
            <a:endCxn id="13" idx="1"/>
          </p:cNvCxnSpPr>
          <p:nvPr/>
        </p:nvCxnSpPr>
        <p:spPr bwMode="auto">
          <a:xfrm flipV="1">
            <a:off x="1457739" y="4764156"/>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cxnSp>
        <p:nvCxnSpPr>
          <p:cNvPr id="17" name="直接箭头连接符 16"/>
          <p:cNvCxnSpPr>
            <a:stCxn id="13" idx="3"/>
            <a:endCxn id="14" idx="1"/>
          </p:cNvCxnSpPr>
          <p:nvPr/>
        </p:nvCxnSpPr>
        <p:spPr bwMode="auto">
          <a:xfrm flipV="1">
            <a:off x="2789583" y="4764155"/>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4395244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部分数据结构其本身则为解决问题提供了思路。</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例如链表、二叉搜索树等。</a:t>
            </a:r>
            <a:endParaRPr lang="zh-CN" altLang="en-US" sz="2800" dirty="0">
              <a:latin typeface="华文楷体" pitchFamily="2" charset="-122"/>
              <a:ea typeface="华文楷体" pitchFamily="2" charset="-122"/>
            </a:endParaRPr>
          </a:p>
        </p:txBody>
      </p:sp>
      <p:graphicFrame>
        <p:nvGraphicFramePr>
          <p:cNvPr id="21" name="图示 20"/>
          <p:cNvGraphicFramePr/>
          <p:nvPr>
            <p:extLst>
              <p:ext uri="{D42A27DB-BD31-4B8C-83A1-F6EECF244321}">
                <p14:modId xmlns:p14="http://schemas.microsoft.com/office/powerpoint/2010/main" val="1597290377"/>
              </p:ext>
            </p:extLst>
          </p:nvPr>
        </p:nvGraphicFramePr>
        <p:xfrm>
          <a:off x="914398" y="2319081"/>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790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205950"/>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线性表的存储方式可以是顺序表或者链表：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顺序表</a:t>
            </a:r>
            <a:endParaRPr lang="zh-CN" altLang="en-US" sz="2800" dirty="0">
              <a:latin typeface="华文楷体" pitchFamily="2" charset="-122"/>
              <a:ea typeface="华文楷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01" y="2198200"/>
            <a:ext cx="73628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8" y="4092852"/>
            <a:ext cx="3696528" cy="22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723" y="3849726"/>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链</a:t>
            </a:r>
            <a:r>
              <a:rPr lang="zh-CN" altLang="en-US" sz="2800" dirty="0" smtClean="0">
                <a:latin typeface="华文楷体" pitchFamily="2" charset="-122"/>
                <a:ea typeface="华文楷体" pitchFamily="2" charset="-122"/>
              </a:rPr>
              <a:t>表</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57584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栈</a:t>
            </a:r>
            <a:endParaRPr lang="zh-CN" altLang="en-US" sz="2800" dirty="0">
              <a:latin typeface="华文楷体" pitchFamily="2" charset="-122"/>
              <a:ea typeface="华文楷体" pitchFamily="2" charset="-122"/>
            </a:endParaRPr>
          </a:p>
        </p:txBody>
      </p:sp>
      <p:sp>
        <p:nvSpPr>
          <p:cNvPr id="10" name="TextBox 9"/>
          <p:cNvSpPr txBox="1"/>
          <p:nvPr/>
        </p:nvSpPr>
        <p:spPr>
          <a:xfrm>
            <a:off x="589723" y="3425662"/>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队列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
            <a:ext cx="2800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639" y="3866056"/>
            <a:ext cx="5010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0441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437323" y="1364974"/>
            <a:ext cx="1087714"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树</a:t>
            </a:r>
            <a:endParaRPr lang="zh-CN" altLang="en-US" sz="2800" dirty="0">
              <a:latin typeface="华文楷体" pitchFamily="2" charset="-122"/>
              <a:ea typeface="华文楷体" pitchFamily="2" charset="-122"/>
            </a:endParaRPr>
          </a:p>
        </p:txBody>
      </p:sp>
      <p:sp>
        <p:nvSpPr>
          <p:cNvPr id="10" name="TextBox 9"/>
          <p:cNvSpPr txBox="1"/>
          <p:nvPr/>
        </p:nvSpPr>
        <p:spPr>
          <a:xfrm>
            <a:off x="4101550" y="942061"/>
            <a:ext cx="1664954"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图</a:t>
            </a:r>
            <a:endParaRPr lang="zh-CN" altLang="en-US" sz="2800" dirty="0">
              <a:latin typeface="华文楷体" pitchFamily="2" charset="-122"/>
              <a:ea typeface="华文楷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036" y="1203671"/>
            <a:ext cx="18002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802" y="1894820"/>
            <a:ext cx="49149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9181" y="2199861"/>
            <a:ext cx="1523998"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a:t>
            </a:r>
            <a:endParaRPr lang="en-US" altLang="zh-CN" sz="2800" dirty="0" smtClean="0">
              <a:solidFill>
                <a:srgbClr val="FF0000"/>
              </a:solidFill>
              <a:latin typeface="华文楷体" pitchFamily="2" charset="-122"/>
              <a:ea typeface="华文楷体" pitchFamily="2" charset="-122"/>
            </a:endParaRPr>
          </a:p>
          <a:p>
            <a:r>
              <a:rPr lang="zh-CN" altLang="en-US" sz="2800" dirty="0">
                <a:solidFill>
                  <a:srgbClr val="FF0000"/>
                </a:solidFill>
                <a:latin typeface="华文楷体" pitchFamily="2" charset="-122"/>
                <a:ea typeface="华文楷体" pitchFamily="2" charset="-122"/>
              </a:rPr>
              <a:t>链式</a:t>
            </a:r>
          </a:p>
        </p:txBody>
      </p:sp>
      <p:sp>
        <p:nvSpPr>
          <p:cNvPr id="12" name="TextBox 11"/>
          <p:cNvSpPr txBox="1"/>
          <p:nvPr/>
        </p:nvSpPr>
        <p:spPr>
          <a:xfrm>
            <a:off x="4934027" y="887920"/>
            <a:ext cx="1664954" cy="954107"/>
          </a:xfrm>
          <a:prstGeom prst="rect">
            <a:avLst/>
          </a:prstGeom>
          <a:noFill/>
        </p:spPr>
        <p:txBody>
          <a:bodyPr wrap="square" rtlCol="0">
            <a:spAutoFit/>
          </a:bodyPr>
          <a:lstStyle/>
          <a:p>
            <a:r>
              <a:rPr lang="zh-CN" altLang="en-US" sz="2800" dirty="0">
                <a:solidFill>
                  <a:srgbClr val="FF0000"/>
                </a:solidFill>
                <a:latin typeface="华文楷体" pitchFamily="2" charset="-122"/>
                <a:ea typeface="华文楷体" pitchFamily="2" charset="-122"/>
              </a:rPr>
              <a:t>邻接</a:t>
            </a:r>
            <a:r>
              <a:rPr lang="zh-CN" altLang="en-US" sz="2800" dirty="0" smtClean="0">
                <a:solidFill>
                  <a:srgbClr val="FF0000"/>
                </a:solidFill>
                <a:latin typeface="华文楷体" pitchFamily="2" charset="-122"/>
                <a:ea typeface="华文楷体" pitchFamily="2" charset="-122"/>
              </a:rPr>
              <a:t>表、邻接矩阵</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44607328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238A3D-0C9C-45D5-A323-9473BCA055B8}">
  <ds:schemaRefs>
    <ds:schemaRef ds:uri="http://schemas.microsoft.com/sharepoint/v3/contenttype/forms"/>
  </ds:schemaRefs>
</ds:datastoreItem>
</file>

<file path=customXml/itemProps2.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6128</TotalTime>
  <Words>457</Words>
  <Application>Microsoft Office PowerPoint</Application>
  <PresentationFormat>全屏显示(4:3)</PresentationFormat>
  <Paragraphs>87</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Trend_General-TMPLT</vt:lpstr>
      <vt:lpstr>Algorithms and its applications</vt:lpstr>
      <vt:lpstr>Content</vt:lpstr>
      <vt:lpstr>算法概述</vt:lpstr>
      <vt:lpstr>算法概述</vt:lpstr>
      <vt:lpstr>算法与数据结构</vt:lpstr>
      <vt:lpstr>算法与数据结构</vt:lpstr>
      <vt:lpstr>基本数据结构</vt:lpstr>
      <vt:lpstr>基本数据结构</vt:lpstr>
      <vt:lpstr>基本数据结构</vt:lpstr>
      <vt:lpstr>基本数据结构</vt:lpstr>
      <vt:lpstr>算法的评估标准——时间渐进复杂度</vt:lpstr>
      <vt:lpstr>算法的评估标准——时间渐进复杂度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SkyUN.Org</cp:lastModifiedBy>
  <cp:revision>363</cp:revision>
  <dcterms:created xsi:type="dcterms:W3CDTF">2012-10-10T13:15:08Z</dcterms:created>
  <dcterms:modified xsi:type="dcterms:W3CDTF">2016-08-04T14:14:25Z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