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C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A60482-C616-4FF9-9D3A-D4C935555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5FC4B9-0BFF-4D80-B822-030607A0C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6844EE-F294-42E7-A41B-67AA994E2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CF8E4-4D25-4440-BD69-1AF89F892500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584735-CD6B-49B2-B526-2931E6AAC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BD4D68-ADDF-429E-BDED-435AD712F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A4F02-BB64-4FD9-B78C-EE046DF1B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259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0BABC-6028-4022-99F3-2AF4D339D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F5E028-26D9-4B97-A666-6BC2EAE2A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F2E7DF-3FB9-4FE8-8833-D1E8AF87D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CF8E4-4D25-4440-BD69-1AF89F892500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F7DCF0-AAB7-46E2-A38C-A718629D2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CE9651-2101-4385-A4EE-A546D3D09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A4F02-BB64-4FD9-B78C-EE046DF1B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486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13439F9-BA30-4E91-B8C3-42A8E5D1BE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5A03AC-8E2D-4DF1-9E68-CD1029FFB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6AF36-658E-4A8A-862D-94EBD7445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CF8E4-4D25-4440-BD69-1AF89F892500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9A5912-A8CA-4E82-8ABC-B5A14A0B4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F539EE-309D-418C-B58C-71D29489B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A4F02-BB64-4FD9-B78C-EE046DF1B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727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3F9A4-5849-4F5A-804A-2F9F14B4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590F5A-924C-4F45-B0D0-2A96F7847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700397-ABF6-459B-A566-EF2C0664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CF8E4-4D25-4440-BD69-1AF89F892500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19C10E-2B7D-4F41-AADD-48F748E41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BB9F3E-EABF-496F-BFF9-18CABAF62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A4F02-BB64-4FD9-B78C-EE046DF1B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76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7C1998-468C-45E5-9D54-2B750CE43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60F31B-5590-4970-8DEE-571578B74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8DEF3D-8DF0-4F73-898E-2967C144E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CF8E4-4D25-4440-BD69-1AF89F892500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CAA42E-946F-47CA-9C63-A24EB51F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9ECC79-B0FB-4357-8469-3DA8F7011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A4F02-BB64-4FD9-B78C-EE046DF1B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996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C0E05-8CFF-4977-BA4C-8532CB8BF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30D29-7096-4596-8ABA-84F1833E93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79E27C-2755-445D-907C-B278D8C88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F6B140-DE38-4F6D-BD90-BE50B9F5F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CF8E4-4D25-4440-BD69-1AF89F892500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E13D34-6D11-4EF9-9761-69838B86F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4F14CD-F6CE-464F-96FE-DFD5BB6D9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A4F02-BB64-4FD9-B78C-EE046DF1B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62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1C816-A212-4BB2-A031-2EB1AAC57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444CA0-29CB-420D-B58D-176F8CF65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611C73-80A0-44FA-B838-804EC58FE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B44C88-8324-4007-8391-4353E4645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D417E9-5671-4399-A7D9-D5A3BDAE4C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4A0A31-4E93-4F3C-9B6E-4DF2F7F08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CF8E4-4D25-4440-BD69-1AF89F892500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C46ACE-D2BB-40D3-9990-108F2CDE0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AB2982-5EC7-411F-B1E9-1764A870A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A4F02-BB64-4FD9-B78C-EE046DF1B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391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3E179-CD75-403A-A7AE-E7817A2ED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B25F7B-1CA3-4734-B2B4-91358B500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CF8E4-4D25-4440-BD69-1AF89F892500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D4073D-A8EE-4583-A87E-BBF083017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703428-0664-488F-9A47-76933534B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A4F02-BB64-4FD9-B78C-EE046DF1B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195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42E6F9-AE19-4F99-B134-8024A4F5E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CF8E4-4D25-4440-BD69-1AF89F892500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827F41-299C-420B-80E3-07529EE61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841875-E4BD-4DBA-87A0-F0E137003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A4F02-BB64-4FD9-B78C-EE046DF1B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548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6E738-D9C0-4FF1-8AB3-791A99A8C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710FC2-2BE5-4285-8A67-B41F55642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E701BC-35B2-4467-9B55-7D14A7C5C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693BF0-2E27-42F7-A834-1B4C6E72F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CF8E4-4D25-4440-BD69-1AF89F892500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E1C133-385D-4D24-BEA1-3A92CB1C7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25E79F-9B2A-4DC9-A758-82AE89400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A4F02-BB64-4FD9-B78C-EE046DF1B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853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53ABC-7AAB-418C-B618-A60113195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8105319-E6BF-410D-9E51-43F739EA71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9D90FF-D9EA-4F01-A67E-785FC9D61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E57EA0-F431-4508-B36B-42FE817B7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CF8E4-4D25-4440-BD69-1AF89F892500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2445D6-1474-467C-98CF-F86064935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B5FB5B-826D-46E7-8391-47D06C44D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A4F02-BB64-4FD9-B78C-EE046DF1B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890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807DE3-4EAA-459C-BE8B-7CEC13CA8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092611-3A61-4F69-B538-BE792ADBF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C29826-65EA-4FAA-8339-CC81C7625A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CF8E4-4D25-4440-BD69-1AF89F892500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AF6AD-9734-4564-91F3-6416B3C520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A59B45-6954-464C-8429-349D0DF307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A4F02-BB64-4FD9-B78C-EE046DF1B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339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786D10A-E5AC-4C80-866A-0E83A57D0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98" y="1045029"/>
            <a:ext cx="6135659" cy="55226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4061D3-BBBA-4E3D-B278-D98E244E11B0}"/>
              </a:ext>
            </a:extLst>
          </p:cNvPr>
          <p:cNvSpPr txBox="1"/>
          <p:nvPr/>
        </p:nvSpPr>
        <p:spPr>
          <a:xfrm>
            <a:off x="6557554" y="2098766"/>
            <a:ext cx="4955177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Train Type(Image View)</a:t>
            </a:r>
            <a:br>
              <a:rPr lang="en-US" altLang="ko-KR" dirty="0"/>
            </a:br>
            <a:r>
              <a:rPr lang="ko-KR" altLang="en-US" sz="1200" dirty="0"/>
              <a:t>기차 종류에 따라</a:t>
            </a:r>
            <a:r>
              <a:rPr lang="en-US" altLang="ko-KR" sz="1200" dirty="0"/>
              <a:t>, </a:t>
            </a:r>
            <a:r>
              <a:rPr lang="ko-KR" altLang="en-US" sz="1200" dirty="0"/>
              <a:t>이미지가 삽입되는 레이아웃으로 이 레이아웃을 터치할 때</a:t>
            </a:r>
            <a:r>
              <a:rPr lang="en-US" altLang="ko-KR" sz="1200" dirty="0"/>
              <a:t>, </a:t>
            </a:r>
            <a:r>
              <a:rPr lang="ko-KR" altLang="en-US" sz="1200" dirty="0"/>
              <a:t>인원수 화면으로 넘어간다</a:t>
            </a:r>
            <a:r>
              <a:rPr lang="en-US" altLang="ko-KR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Unique Number(Text View)</a:t>
            </a:r>
            <a:br>
              <a:rPr lang="en-US" altLang="ko-KR" sz="1200" dirty="0"/>
            </a:br>
            <a:r>
              <a:rPr lang="ko-KR" altLang="en-US" sz="1200" dirty="0"/>
              <a:t>기차 호수가 삽입되는 레이아웃이다</a:t>
            </a:r>
            <a:r>
              <a:rPr lang="en-US" altLang="ko-KR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Station(Text View)</a:t>
            </a:r>
            <a:br>
              <a:rPr lang="en-US" altLang="ko-KR" sz="1200" dirty="0"/>
            </a:br>
            <a:r>
              <a:rPr lang="ko-KR" altLang="en-US" sz="1200" dirty="0"/>
              <a:t>기차가 현재 있는 역을 삽입되는 레이아웃이다</a:t>
            </a:r>
            <a:r>
              <a:rPr lang="en-US" altLang="ko-KR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People(Text View)</a:t>
            </a:r>
            <a:br>
              <a:rPr lang="en-US" altLang="ko-KR" sz="1200" dirty="0"/>
            </a:br>
            <a:r>
              <a:rPr lang="ko-KR" altLang="en-US" sz="1200" dirty="0"/>
              <a:t>현재 인원수</a:t>
            </a:r>
            <a:r>
              <a:rPr lang="en-US" altLang="ko-KR" sz="1200" dirty="0"/>
              <a:t>, </a:t>
            </a:r>
            <a:r>
              <a:rPr lang="ko-KR" altLang="en-US" sz="1200" dirty="0"/>
              <a:t>예약된 인원수</a:t>
            </a:r>
            <a:r>
              <a:rPr lang="en-US" altLang="ko-KR" sz="1200" dirty="0"/>
              <a:t>, </a:t>
            </a:r>
            <a:r>
              <a:rPr lang="ko-KR" altLang="en-US" sz="1200" dirty="0"/>
              <a:t>최대 수용 인원수 순으로 삽입되는 레이아웃이다</a:t>
            </a:r>
            <a:r>
              <a:rPr lang="en-US" altLang="ko-KR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State Message(Text View)</a:t>
            </a:r>
            <a:br>
              <a:rPr lang="en-US" altLang="ko-KR" sz="1200" dirty="0"/>
            </a:br>
            <a:r>
              <a:rPr lang="ko-KR" altLang="en-US" sz="1200" dirty="0"/>
              <a:t>문제가 인원수에 따라 메시지가 삽입되는 레이아웃이다</a:t>
            </a:r>
            <a:r>
              <a:rPr lang="en-US" altLang="ko-KR" sz="12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AE06E4-C61C-4222-9DD5-219E56B6F820}"/>
              </a:ext>
            </a:extLst>
          </p:cNvPr>
          <p:cNvSpPr txBox="1"/>
          <p:nvPr/>
        </p:nvSpPr>
        <p:spPr>
          <a:xfrm>
            <a:off x="323198" y="359954"/>
            <a:ext cx="20106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메인 화면</a:t>
            </a:r>
          </a:p>
        </p:txBody>
      </p:sp>
    </p:spTree>
    <p:extLst>
      <p:ext uri="{BB962C8B-B14F-4D97-AF65-F5344CB8AC3E}">
        <p14:creationId xmlns:p14="http://schemas.microsoft.com/office/powerpoint/2010/main" val="4012697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60752A3-9AB2-47BC-B77B-5717B58D0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72" y="83154"/>
            <a:ext cx="6135659" cy="601284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7E8770C-15B2-4BFD-A756-4C2A74452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857" y="176212"/>
            <a:ext cx="3200400" cy="6505575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359D913-A3A8-48D6-9325-D27D351FA793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3510116" y="2064774"/>
            <a:ext cx="4886632" cy="381326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BEEE06B-FE1F-4FD6-BEEC-A5A019803F17}"/>
              </a:ext>
            </a:extLst>
          </p:cNvPr>
          <p:cNvCxnSpPr>
            <a:cxnSpLocks/>
          </p:cNvCxnSpPr>
          <p:nvPr/>
        </p:nvCxnSpPr>
        <p:spPr>
          <a:xfrm>
            <a:off x="3448313" y="3111911"/>
            <a:ext cx="5775047" cy="659814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액자 12">
            <a:extLst>
              <a:ext uri="{FF2B5EF4-FFF2-40B4-BE49-F238E27FC236}">
                <a16:creationId xmlns:a16="http://schemas.microsoft.com/office/drawing/2014/main" id="{57D5FF30-F742-4D20-AD89-663666239FC9}"/>
              </a:ext>
            </a:extLst>
          </p:cNvPr>
          <p:cNvSpPr/>
          <p:nvPr/>
        </p:nvSpPr>
        <p:spPr>
          <a:xfrm>
            <a:off x="9223360" y="3746089"/>
            <a:ext cx="973393" cy="570271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8DEBD928-BB18-4662-A514-49BB6A5C15E7}"/>
              </a:ext>
            </a:extLst>
          </p:cNvPr>
          <p:cNvSpPr/>
          <p:nvPr/>
        </p:nvSpPr>
        <p:spPr>
          <a:xfrm>
            <a:off x="8396748" y="4424515"/>
            <a:ext cx="688258" cy="472999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5306057-DF1F-448F-9011-09884ED4B0E3}"/>
              </a:ext>
            </a:extLst>
          </p:cNvPr>
          <p:cNvCxnSpPr>
            <a:cxnSpLocks/>
          </p:cNvCxnSpPr>
          <p:nvPr/>
        </p:nvCxnSpPr>
        <p:spPr>
          <a:xfrm flipV="1">
            <a:off x="1786661" y="3671822"/>
            <a:ext cx="0" cy="25380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D67ADD8-48F3-4B12-826F-3CB0F2AC8E47}"/>
              </a:ext>
            </a:extLst>
          </p:cNvPr>
          <p:cNvCxnSpPr>
            <a:cxnSpLocks/>
          </p:cNvCxnSpPr>
          <p:nvPr/>
        </p:nvCxnSpPr>
        <p:spPr>
          <a:xfrm>
            <a:off x="1786661" y="3701318"/>
            <a:ext cx="5046758" cy="9740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E087821-4EF1-4949-B6A8-0A54390BB09B}"/>
              </a:ext>
            </a:extLst>
          </p:cNvPr>
          <p:cNvCxnSpPr>
            <a:cxnSpLocks/>
          </p:cNvCxnSpPr>
          <p:nvPr/>
        </p:nvCxnSpPr>
        <p:spPr>
          <a:xfrm>
            <a:off x="6813755" y="3762804"/>
            <a:ext cx="0" cy="89821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A6EDC6C-B468-49EB-98AF-F53406839561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6784260" y="4661015"/>
            <a:ext cx="1612488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액자 32">
            <a:extLst>
              <a:ext uri="{FF2B5EF4-FFF2-40B4-BE49-F238E27FC236}">
                <a16:creationId xmlns:a16="http://schemas.microsoft.com/office/drawing/2014/main" id="{0D0B53FB-0E0C-4CC0-8EE6-AC15E2DC4B75}"/>
              </a:ext>
            </a:extLst>
          </p:cNvPr>
          <p:cNvSpPr/>
          <p:nvPr/>
        </p:nvSpPr>
        <p:spPr>
          <a:xfrm>
            <a:off x="8396748" y="1327638"/>
            <a:ext cx="2713704" cy="2236923"/>
          </a:xfrm>
          <a:prstGeom prst="frame">
            <a:avLst>
              <a:gd name="adj1" fmla="val 450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액자 37">
            <a:extLst>
              <a:ext uri="{FF2B5EF4-FFF2-40B4-BE49-F238E27FC236}">
                <a16:creationId xmlns:a16="http://schemas.microsoft.com/office/drawing/2014/main" id="{446F64D1-8610-4D23-A8FF-13F8ED9816A1}"/>
              </a:ext>
            </a:extLst>
          </p:cNvPr>
          <p:cNvSpPr/>
          <p:nvPr/>
        </p:nvSpPr>
        <p:spPr>
          <a:xfrm>
            <a:off x="10253102" y="4434347"/>
            <a:ext cx="835928" cy="472999"/>
          </a:xfrm>
          <a:prstGeom prst="fram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70A580F-359C-4884-A66B-B2494303F5BD}"/>
              </a:ext>
            </a:extLst>
          </p:cNvPr>
          <p:cNvCxnSpPr>
            <a:cxnSpLocks/>
          </p:cNvCxnSpPr>
          <p:nvPr/>
        </p:nvCxnSpPr>
        <p:spPr>
          <a:xfrm flipV="1">
            <a:off x="3035358" y="4316360"/>
            <a:ext cx="0" cy="253808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BB6327F-FC84-4AB6-947A-CDE19A9B82CF}"/>
              </a:ext>
            </a:extLst>
          </p:cNvPr>
          <p:cNvCxnSpPr>
            <a:cxnSpLocks/>
          </p:cNvCxnSpPr>
          <p:nvPr/>
        </p:nvCxnSpPr>
        <p:spPr>
          <a:xfrm flipH="1" flipV="1">
            <a:off x="3011481" y="4560336"/>
            <a:ext cx="2873125" cy="9832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2D60C2A4-1BA3-435E-8557-D7477A64F671}"/>
              </a:ext>
            </a:extLst>
          </p:cNvPr>
          <p:cNvCxnSpPr>
            <a:cxnSpLocks/>
          </p:cNvCxnSpPr>
          <p:nvPr/>
        </p:nvCxnSpPr>
        <p:spPr>
          <a:xfrm flipV="1">
            <a:off x="5864942" y="4540672"/>
            <a:ext cx="0" cy="386338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6176412-B89E-4115-AB67-DCC48D9962AA}"/>
              </a:ext>
            </a:extLst>
          </p:cNvPr>
          <p:cNvCxnSpPr>
            <a:cxnSpLocks/>
          </p:cNvCxnSpPr>
          <p:nvPr/>
        </p:nvCxnSpPr>
        <p:spPr>
          <a:xfrm>
            <a:off x="5835447" y="4927010"/>
            <a:ext cx="4537584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액자 53">
            <a:extLst>
              <a:ext uri="{FF2B5EF4-FFF2-40B4-BE49-F238E27FC236}">
                <a16:creationId xmlns:a16="http://schemas.microsoft.com/office/drawing/2014/main" id="{2E647518-2FC8-45AA-8E2B-82852FF9E4C6}"/>
              </a:ext>
            </a:extLst>
          </p:cNvPr>
          <p:cNvSpPr/>
          <p:nvPr/>
        </p:nvSpPr>
        <p:spPr>
          <a:xfrm>
            <a:off x="8515787" y="4976914"/>
            <a:ext cx="2388537" cy="381752"/>
          </a:xfrm>
          <a:prstGeom prst="fram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03290E34-8D6D-41CC-A746-D305F28EB784}"/>
              </a:ext>
            </a:extLst>
          </p:cNvPr>
          <p:cNvCxnSpPr>
            <a:cxnSpLocks/>
          </p:cNvCxnSpPr>
          <p:nvPr/>
        </p:nvCxnSpPr>
        <p:spPr>
          <a:xfrm>
            <a:off x="4689987" y="5330218"/>
            <a:ext cx="3825800" cy="0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505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E26748-399D-4C81-AE06-99E41409D4C4}"/>
              </a:ext>
            </a:extLst>
          </p:cNvPr>
          <p:cNvSpPr txBox="1"/>
          <p:nvPr/>
        </p:nvSpPr>
        <p:spPr>
          <a:xfrm>
            <a:off x="323198" y="359954"/>
            <a:ext cx="23806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/>
              <a:t>인원수 </a:t>
            </a:r>
            <a:r>
              <a:rPr lang="ko-KR" altLang="en-US" sz="3000" dirty="0"/>
              <a:t>화면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801886-353F-46A7-92B6-9AEC9D42C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98" y="1509181"/>
            <a:ext cx="6081936" cy="38396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41087F-EE92-490A-8A74-FB664924916F}"/>
              </a:ext>
            </a:extLst>
          </p:cNvPr>
          <p:cNvSpPr txBox="1"/>
          <p:nvPr/>
        </p:nvSpPr>
        <p:spPr>
          <a:xfrm>
            <a:off x="6656720" y="1828562"/>
            <a:ext cx="4955177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Unique Number(Text View)</a:t>
            </a:r>
            <a:br>
              <a:rPr lang="en-US" altLang="ko-KR" dirty="0"/>
            </a:br>
            <a:r>
              <a:rPr lang="ko-KR" altLang="en-US" sz="1200" dirty="0"/>
              <a:t>전달 받은 기차의 호수가 삽입되는 레이아웃이다</a:t>
            </a:r>
            <a:r>
              <a:rPr lang="en-US" altLang="ko-KR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Station(Text View)</a:t>
            </a:r>
            <a:br>
              <a:rPr lang="en-US" altLang="ko-KR" sz="1200" dirty="0"/>
            </a:br>
            <a:r>
              <a:rPr lang="ko-KR" altLang="en-US" sz="1200" dirty="0"/>
              <a:t>전달 받은 기차의 현재 역이 삽입되는 레이아웃이다</a:t>
            </a:r>
            <a:r>
              <a:rPr lang="en-US" altLang="ko-KR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DNT List View(Custom List View)</a:t>
            </a:r>
            <a:br>
              <a:rPr lang="en-US" altLang="ko-KR" sz="1200" dirty="0"/>
            </a:br>
            <a:r>
              <a:rPr lang="ko-KR" altLang="en-US" sz="1200" dirty="0"/>
              <a:t>전달 받은 기차의 객차 정보를 삽입하고 삽입된 정보를 리스트화 하는 레이아웃이다</a:t>
            </a:r>
            <a:r>
              <a:rPr lang="en-US" altLang="ko-KR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Unique Name(Text View)</a:t>
            </a:r>
            <a:br>
              <a:rPr lang="en-US" altLang="ko-KR" sz="1200" dirty="0"/>
            </a:br>
            <a:r>
              <a:rPr lang="ko-KR" altLang="en-US" sz="1200" dirty="0"/>
              <a:t>전달 받은 기차의 객차 이름이 삽입되는 레이아웃이다</a:t>
            </a:r>
            <a:r>
              <a:rPr lang="en-US" altLang="ko-KR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People(Text View)</a:t>
            </a:r>
            <a:br>
              <a:rPr lang="en-US" altLang="ko-KR" sz="1200" dirty="0"/>
            </a:br>
            <a:r>
              <a:rPr lang="ko-KR" altLang="en-US" sz="1200" dirty="0"/>
              <a:t>전달 받은 기차의 객차에서 현재 인원수</a:t>
            </a:r>
            <a:r>
              <a:rPr lang="en-US" altLang="ko-KR" sz="1200" dirty="0"/>
              <a:t>, </a:t>
            </a:r>
            <a:r>
              <a:rPr lang="ko-KR" altLang="en-US" sz="1200" dirty="0"/>
              <a:t>예약된 인원수</a:t>
            </a:r>
            <a:r>
              <a:rPr lang="en-US" altLang="ko-KR" sz="1200" dirty="0"/>
              <a:t>, </a:t>
            </a:r>
            <a:r>
              <a:rPr lang="ko-KR" altLang="en-US" sz="1200" dirty="0"/>
              <a:t>최대 수용 인원수 순으로 삽입되는 레이아웃이다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3962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9D79ED5-F0C3-44F1-9D24-DFC0A46F7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7388" y="180975"/>
            <a:ext cx="3190875" cy="64960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6032B2C-083D-456F-8934-9F37878926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02" y="1509180"/>
            <a:ext cx="6081936" cy="3839639"/>
          </a:xfrm>
          <a:prstGeom prst="rect">
            <a:avLst/>
          </a:prstGeom>
        </p:spPr>
      </p:pic>
      <p:sp>
        <p:nvSpPr>
          <p:cNvPr id="7" name="액자 6">
            <a:extLst>
              <a:ext uri="{FF2B5EF4-FFF2-40B4-BE49-F238E27FC236}">
                <a16:creationId xmlns:a16="http://schemas.microsoft.com/office/drawing/2014/main" id="{99215EB3-9F0F-4F2F-9C72-4CE081078F6F}"/>
              </a:ext>
            </a:extLst>
          </p:cNvPr>
          <p:cNvSpPr/>
          <p:nvPr/>
        </p:nvSpPr>
        <p:spPr>
          <a:xfrm>
            <a:off x="7796896" y="1260620"/>
            <a:ext cx="1127648" cy="570271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F4096FAB-496D-4C7D-8E0D-AD30F4AA31DF}"/>
              </a:ext>
            </a:extLst>
          </p:cNvPr>
          <p:cNvSpPr/>
          <p:nvPr/>
        </p:nvSpPr>
        <p:spPr>
          <a:xfrm>
            <a:off x="9540352" y="1260620"/>
            <a:ext cx="1127648" cy="570271"/>
          </a:xfrm>
          <a:prstGeom prst="fram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AD21D34-CC4B-4DBA-B789-BF8160839B2C}"/>
              </a:ext>
            </a:extLst>
          </p:cNvPr>
          <p:cNvCxnSpPr>
            <a:cxnSpLocks/>
          </p:cNvCxnSpPr>
          <p:nvPr/>
        </p:nvCxnSpPr>
        <p:spPr>
          <a:xfrm flipH="1">
            <a:off x="4291013" y="2318923"/>
            <a:ext cx="1985352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892E5B7-C7F3-4E89-ADEE-E30781389F3E}"/>
              </a:ext>
            </a:extLst>
          </p:cNvPr>
          <p:cNvCxnSpPr>
            <a:cxnSpLocks/>
          </p:cNvCxnSpPr>
          <p:nvPr/>
        </p:nvCxnSpPr>
        <p:spPr>
          <a:xfrm>
            <a:off x="6245409" y="2000250"/>
            <a:ext cx="0" cy="349628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521B0AA-5A44-4775-8822-31AA1B582D8D}"/>
              </a:ext>
            </a:extLst>
          </p:cNvPr>
          <p:cNvCxnSpPr>
            <a:cxnSpLocks/>
          </p:cNvCxnSpPr>
          <p:nvPr/>
        </p:nvCxnSpPr>
        <p:spPr>
          <a:xfrm flipH="1">
            <a:off x="6240647" y="2031946"/>
            <a:ext cx="3901629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083A877-AF40-42DD-9D77-CE66962C5A57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0104176" y="1830891"/>
            <a:ext cx="0" cy="201055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E1D93C7-6ABA-498A-8EFE-DDEADEF1A6EF}"/>
              </a:ext>
            </a:extLst>
          </p:cNvPr>
          <p:cNvCxnSpPr>
            <a:cxnSpLocks/>
          </p:cNvCxnSpPr>
          <p:nvPr/>
        </p:nvCxnSpPr>
        <p:spPr>
          <a:xfrm>
            <a:off x="2045805" y="1545755"/>
            <a:ext cx="0" cy="74867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CEAA397-9A95-4B4D-9B70-73532A56B283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2017230" y="1545755"/>
            <a:ext cx="5779666" cy="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액자 44">
            <a:extLst>
              <a:ext uri="{FF2B5EF4-FFF2-40B4-BE49-F238E27FC236}">
                <a16:creationId xmlns:a16="http://schemas.microsoft.com/office/drawing/2014/main" id="{36FBA793-1226-4FC9-86E4-9F6587EFD332}"/>
              </a:ext>
            </a:extLst>
          </p:cNvPr>
          <p:cNvSpPr/>
          <p:nvPr/>
        </p:nvSpPr>
        <p:spPr>
          <a:xfrm>
            <a:off x="7796515" y="3012888"/>
            <a:ext cx="2785760" cy="570271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3526BE3-C9DC-49A8-BD9D-7125BF49A38D}"/>
              </a:ext>
            </a:extLst>
          </p:cNvPr>
          <p:cNvCxnSpPr>
            <a:cxnSpLocks/>
          </p:cNvCxnSpPr>
          <p:nvPr/>
        </p:nvCxnSpPr>
        <p:spPr>
          <a:xfrm flipH="1">
            <a:off x="5988694" y="4669776"/>
            <a:ext cx="323842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52A47A6-FF5A-4977-89DA-682F9DB9E2E9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9189395" y="3583159"/>
            <a:ext cx="0" cy="108661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액자 52">
            <a:extLst>
              <a:ext uri="{FF2B5EF4-FFF2-40B4-BE49-F238E27FC236}">
                <a16:creationId xmlns:a16="http://schemas.microsoft.com/office/drawing/2014/main" id="{8739BFB7-43F8-43E7-B2BF-588BB1835722}"/>
              </a:ext>
            </a:extLst>
          </p:cNvPr>
          <p:cNvSpPr/>
          <p:nvPr/>
        </p:nvSpPr>
        <p:spPr>
          <a:xfrm>
            <a:off x="7910585" y="3144753"/>
            <a:ext cx="485551" cy="287489"/>
          </a:xfrm>
          <a:prstGeom prst="fram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액자 54">
            <a:extLst>
              <a:ext uri="{FF2B5EF4-FFF2-40B4-BE49-F238E27FC236}">
                <a16:creationId xmlns:a16="http://schemas.microsoft.com/office/drawing/2014/main" id="{C1975764-5474-49A2-B4AE-4576D37BE5A6}"/>
              </a:ext>
            </a:extLst>
          </p:cNvPr>
          <p:cNvSpPr/>
          <p:nvPr/>
        </p:nvSpPr>
        <p:spPr>
          <a:xfrm>
            <a:off x="9804986" y="3144753"/>
            <a:ext cx="672514" cy="287489"/>
          </a:xfrm>
          <a:prstGeom prst="fram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4E84934D-7B69-4FF8-AF8C-1CBE912DAFB5}"/>
              </a:ext>
            </a:extLst>
          </p:cNvPr>
          <p:cNvCxnSpPr>
            <a:cxnSpLocks/>
          </p:cNvCxnSpPr>
          <p:nvPr/>
        </p:nvCxnSpPr>
        <p:spPr>
          <a:xfrm flipV="1">
            <a:off x="1986585" y="3745851"/>
            <a:ext cx="0" cy="254649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3761F09F-3FDE-417F-8E6A-1EE02318DC88}"/>
              </a:ext>
            </a:extLst>
          </p:cNvPr>
          <p:cNvCxnSpPr>
            <a:cxnSpLocks/>
          </p:cNvCxnSpPr>
          <p:nvPr/>
        </p:nvCxnSpPr>
        <p:spPr>
          <a:xfrm flipH="1">
            <a:off x="1958010" y="3990975"/>
            <a:ext cx="6195351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6261002-204A-4A4C-A084-6D54D85E20A0}"/>
              </a:ext>
            </a:extLst>
          </p:cNvPr>
          <p:cNvCxnSpPr>
            <a:cxnSpLocks/>
            <a:endCxn id="53" idx="2"/>
          </p:cNvCxnSpPr>
          <p:nvPr/>
        </p:nvCxnSpPr>
        <p:spPr>
          <a:xfrm flipV="1">
            <a:off x="8153361" y="3432242"/>
            <a:ext cx="0" cy="596833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C410CC2E-CD75-4B73-9388-80A7794D95E6}"/>
              </a:ext>
            </a:extLst>
          </p:cNvPr>
          <p:cNvCxnSpPr>
            <a:cxnSpLocks/>
          </p:cNvCxnSpPr>
          <p:nvPr/>
        </p:nvCxnSpPr>
        <p:spPr>
          <a:xfrm flipH="1" flipV="1">
            <a:off x="4181475" y="3736327"/>
            <a:ext cx="5997868" cy="9524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C81EDCDE-84A3-49BD-B109-D487E864A4A8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10141243" y="3432242"/>
            <a:ext cx="0" cy="313609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817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397351-D9A8-426E-9F50-E32BB59197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" r="559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189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172</Words>
  <Application>Microsoft Office PowerPoint</Application>
  <PresentationFormat>와이드스크린</PresentationFormat>
  <Paragraphs>20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재욱</dc:creator>
  <cp:lastModifiedBy>윤 재욱</cp:lastModifiedBy>
  <cp:revision>2</cp:revision>
  <dcterms:created xsi:type="dcterms:W3CDTF">2022-04-30T20:53:59Z</dcterms:created>
  <dcterms:modified xsi:type="dcterms:W3CDTF">2022-05-01T08:28:20Z</dcterms:modified>
</cp:coreProperties>
</file>