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2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5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5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C295-9165-4094-90A6-331CEB8190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83DD-1DB8-48B9-9CB5-15D2286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5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82" y="457200"/>
            <a:ext cx="5524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647962" y="426720"/>
            <a:ext cx="3191273" cy="4983480"/>
          </a:xfrm>
          <a:prstGeom prst="rect">
            <a:avLst/>
          </a:prstGeom>
          <a:noFill/>
          <a:ln w="28575">
            <a:solidFill>
              <a:srgbClr val="9BBB59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Azure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PostgreSQL Database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200150" y="457201"/>
            <a:ext cx="2536825" cy="4952999"/>
          </a:xfrm>
          <a:prstGeom prst="rect">
            <a:avLst/>
          </a:prstGeom>
          <a:noFill/>
          <a:ln w="28575">
            <a:solidFill>
              <a:srgbClr val="9BBB59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Local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environment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7"/>
          <p:cNvSpPr>
            <a:spLocks noChangeArrowheads="1"/>
          </p:cNvSpPr>
          <p:nvPr/>
        </p:nvSpPr>
        <p:spPr bwMode="auto">
          <a:xfrm>
            <a:off x="1408113" y="3435350"/>
            <a:ext cx="954404" cy="629283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API wrapper developed in Python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771264" y="1778474"/>
            <a:ext cx="825500" cy="684213"/>
          </a:xfrm>
          <a:prstGeom prst="rect">
            <a:avLst/>
          </a:prstGeom>
          <a:noFill/>
          <a:ln w="63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moved to cloud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15"/>
          <p:cNvSpPr>
            <a:spLocks noChangeArrowheads="1"/>
          </p:cNvSpPr>
          <p:nvPr/>
        </p:nvSpPr>
        <p:spPr bwMode="auto">
          <a:xfrm>
            <a:off x="4754881" y="1909764"/>
            <a:ext cx="1179512" cy="1176337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Consolidate census and education data separately for multiple years and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various topics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8"/>
          <p:cNvSpPr>
            <a:spLocks noChangeArrowheads="1"/>
          </p:cNvSpPr>
          <p:nvPr/>
        </p:nvSpPr>
        <p:spPr bwMode="auto">
          <a:xfrm>
            <a:off x="6659881" y="1949294"/>
            <a:ext cx="939800" cy="944563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Join tables and create views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9"/>
          <p:cNvSpPr>
            <a:spLocks noChangeArrowheads="1"/>
          </p:cNvSpPr>
          <p:nvPr/>
        </p:nvSpPr>
        <p:spPr bwMode="auto">
          <a:xfrm>
            <a:off x="4827906" y="4102498"/>
            <a:ext cx="1222375" cy="944563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Export table views to local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environment for analysis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21"/>
          <p:cNvSpPr>
            <a:spLocks noChangeArrowheads="1"/>
          </p:cNvSpPr>
          <p:nvPr/>
        </p:nvSpPr>
        <p:spPr bwMode="auto">
          <a:xfrm>
            <a:off x="2740898" y="4310344"/>
            <a:ext cx="826373" cy="838389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Analyze and visualize data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23"/>
          <p:cNvSpPr>
            <a:spLocks noChangeArrowheads="1"/>
          </p:cNvSpPr>
          <p:nvPr/>
        </p:nvSpPr>
        <p:spPr bwMode="auto">
          <a:xfrm>
            <a:off x="2428401" y="1872734"/>
            <a:ext cx="1076799" cy="1404938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Transform from JSON to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dataframe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format. Perform data cleaning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8892" y="3280409"/>
            <a:ext cx="995681" cy="846137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 Department of Education API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0480" y="1114425"/>
            <a:ext cx="965201" cy="69215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 Census Bureau API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0130" y="1460500"/>
            <a:ext cx="3028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27288" y="1488559"/>
            <a:ext cx="627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38407" y="3703159"/>
            <a:ext cx="6049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39302" y="2514600"/>
            <a:ext cx="719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40382" y="1496685"/>
            <a:ext cx="4922" cy="317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45304" y="3356608"/>
            <a:ext cx="0" cy="366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41334" y="4661929"/>
            <a:ext cx="7306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0" y="1872734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0" y="2286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ounded Rectangle 8"/>
          <p:cNvSpPr>
            <a:spLocks noChangeArrowheads="1"/>
          </p:cNvSpPr>
          <p:nvPr/>
        </p:nvSpPr>
        <p:spPr bwMode="auto">
          <a:xfrm>
            <a:off x="1408112" y="1167626"/>
            <a:ext cx="981076" cy="641866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CensusData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Python library used to get 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94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" y="2197774"/>
            <a:ext cx="1064260" cy="98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>
            <a:off x="1077594" y="3723320"/>
            <a:ext cx="3028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4" y="2607082"/>
            <a:ext cx="604837" cy="52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6" name="Picture 4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73" y="4783098"/>
            <a:ext cx="576051" cy="49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7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510060"/>
            <a:ext cx="685799" cy="50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6050281" y="2421575"/>
            <a:ext cx="55499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34705" y="3157794"/>
            <a:ext cx="0" cy="472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18"/>
          <p:cNvSpPr>
            <a:spLocks noChangeArrowheads="1"/>
          </p:cNvSpPr>
          <p:nvPr/>
        </p:nvSpPr>
        <p:spPr bwMode="auto">
          <a:xfrm>
            <a:off x="6621705" y="4041379"/>
            <a:ext cx="1038064" cy="1032036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Validate data aggregation and calculations are correct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099176" y="4549776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3779519" y="3978524"/>
            <a:ext cx="825500" cy="648478"/>
          </a:xfrm>
          <a:prstGeom prst="rect">
            <a:avLst/>
          </a:prstGeom>
          <a:noFill/>
          <a:ln w="63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retrieved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from the cloud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66999" y="87868"/>
            <a:ext cx="363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pipeline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53" y="498869"/>
            <a:ext cx="5524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336870" y="486528"/>
            <a:ext cx="3191273" cy="3552073"/>
          </a:xfrm>
          <a:prstGeom prst="rect">
            <a:avLst/>
          </a:prstGeom>
          <a:noFill/>
          <a:ln w="28575">
            <a:solidFill>
              <a:srgbClr val="9BBB59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Azure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PostgreSQL Database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447800" y="454743"/>
            <a:ext cx="2960832" cy="3583858"/>
          </a:xfrm>
          <a:prstGeom prst="rect">
            <a:avLst/>
          </a:prstGeom>
          <a:noFill/>
          <a:ln w="28575">
            <a:solidFill>
              <a:srgbClr val="9BBB59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Local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environment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7"/>
          <p:cNvSpPr>
            <a:spLocks noChangeArrowheads="1"/>
          </p:cNvSpPr>
          <p:nvPr/>
        </p:nvSpPr>
        <p:spPr bwMode="auto">
          <a:xfrm>
            <a:off x="1733053" y="2993507"/>
            <a:ext cx="954404" cy="629283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Load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dataframes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to database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461019" y="1838282"/>
            <a:ext cx="825500" cy="684213"/>
          </a:xfrm>
          <a:prstGeom prst="rect">
            <a:avLst/>
          </a:prstGeom>
          <a:noFill/>
          <a:ln w="63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moved to cloud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15"/>
          <p:cNvSpPr>
            <a:spLocks noChangeArrowheads="1"/>
          </p:cNvSpPr>
          <p:nvPr/>
        </p:nvSpPr>
        <p:spPr bwMode="auto">
          <a:xfrm>
            <a:off x="7123721" y="2232544"/>
            <a:ext cx="1173138" cy="794621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Load migration files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from local environment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18"/>
          <p:cNvSpPr>
            <a:spLocks noChangeArrowheads="1"/>
          </p:cNvSpPr>
          <p:nvPr/>
        </p:nvSpPr>
        <p:spPr bwMode="auto">
          <a:xfrm>
            <a:off x="6614438" y="3213430"/>
            <a:ext cx="1305150" cy="740348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Quality Control for data calculations and merging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21"/>
          <p:cNvSpPr>
            <a:spLocks noChangeArrowheads="1"/>
          </p:cNvSpPr>
          <p:nvPr/>
        </p:nvSpPr>
        <p:spPr bwMode="auto">
          <a:xfrm>
            <a:off x="3372657" y="2888953"/>
            <a:ext cx="826373" cy="838389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Dump database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schema to file for migration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23"/>
          <p:cNvSpPr>
            <a:spLocks noChangeArrowheads="1"/>
          </p:cNvSpPr>
          <p:nvPr/>
        </p:nvSpPr>
        <p:spPr bwMode="auto">
          <a:xfrm>
            <a:off x="3327850" y="1394438"/>
            <a:ext cx="915988" cy="761088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Develop PostgreSQL database schema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238194" y="2629855"/>
            <a:ext cx="154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29057" y="2574408"/>
            <a:ext cx="719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076849" y="2792723"/>
            <a:ext cx="317310" cy="4922"/>
          </a:xfrm>
          <a:prstGeom prst="bentConnector3">
            <a:avLst>
              <a:gd name="adj1" fmla="val 8842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8"/>
          <p:cNvSpPr>
            <a:spLocks noChangeArrowheads="1"/>
          </p:cNvSpPr>
          <p:nvPr/>
        </p:nvSpPr>
        <p:spPr bwMode="auto">
          <a:xfrm>
            <a:off x="1706381" y="1438428"/>
            <a:ext cx="981076" cy="641866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Transform JSON files to </a:t>
            </a:r>
            <a:r>
              <a:rPr lang="en-US" altLang="en-US" sz="11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dataframe</a:t>
            </a:r>
            <a:r>
              <a:rPr lang="en-US" altLang="en-US" sz="11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objects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19400" y="1759361"/>
            <a:ext cx="4069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89" y="2666890"/>
            <a:ext cx="604837" cy="52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156" y="569868"/>
            <a:ext cx="685799" cy="50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2772859" y="3308147"/>
            <a:ext cx="55499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710290" y="1838282"/>
            <a:ext cx="3955" cy="342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5"/>
          <p:cNvSpPr>
            <a:spLocks noChangeArrowheads="1"/>
          </p:cNvSpPr>
          <p:nvPr/>
        </p:nvSpPr>
        <p:spPr bwMode="auto">
          <a:xfrm>
            <a:off x="5588621" y="1118094"/>
            <a:ext cx="1022668" cy="730887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Provision PostgreSQL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database on Azure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15"/>
          <p:cNvSpPr>
            <a:spLocks noChangeArrowheads="1"/>
          </p:cNvSpPr>
          <p:nvPr/>
        </p:nvSpPr>
        <p:spPr bwMode="auto">
          <a:xfrm>
            <a:off x="7010400" y="1126608"/>
            <a:ext cx="1286459" cy="696833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Create Admin and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user profiles, configure access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214" y="121914"/>
            <a:ext cx="327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Pre-process Data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785844" y="2253159"/>
            <a:ext cx="0" cy="383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52400" y="1554522"/>
            <a:ext cx="881381" cy="69215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Data Acquisition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14425" y="1930218"/>
            <a:ext cx="3028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18"/>
          <p:cNvSpPr>
            <a:spLocks noChangeArrowheads="1"/>
          </p:cNvSpPr>
          <p:nvPr/>
        </p:nvSpPr>
        <p:spPr bwMode="auto">
          <a:xfrm>
            <a:off x="5609338" y="2291653"/>
            <a:ext cx="981234" cy="740348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Join tables and create views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667500" y="147502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686393" y="2636583"/>
            <a:ext cx="380999" cy="66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H="1">
            <a:off x="6083671" y="3131329"/>
            <a:ext cx="519352" cy="4102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6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150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11</cp:revision>
  <dcterms:created xsi:type="dcterms:W3CDTF">2022-01-20T01:58:46Z</dcterms:created>
  <dcterms:modified xsi:type="dcterms:W3CDTF">2022-01-20T21:48:30Z</dcterms:modified>
</cp:coreProperties>
</file>