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3046C9-F107-4EEA-A96E-252EEA1C11BB}" v="329" dt="2024-11-16T15:02:52.4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剛 長見" userId="4dace74c39e4a160" providerId="LiveId" clId="{5F3046C9-F107-4EEA-A96E-252EEA1C11BB}"/>
    <pc:docChg chg="undo custSel addSld delSld modSld">
      <pc:chgData name="剛 長見" userId="4dace74c39e4a160" providerId="LiveId" clId="{5F3046C9-F107-4EEA-A96E-252EEA1C11BB}" dt="2024-11-16T15:02:52.412" v="2321"/>
      <pc:docMkLst>
        <pc:docMk/>
      </pc:docMkLst>
      <pc:sldChg chg="addSp delSp modSp new del mod modClrScheme chgLayout">
        <pc:chgData name="剛 長見" userId="4dace74c39e4a160" providerId="LiveId" clId="{5F3046C9-F107-4EEA-A96E-252EEA1C11BB}" dt="2024-11-16T13:53:10.735" v="1015" actId="47"/>
        <pc:sldMkLst>
          <pc:docMk/>
          <pc:sldMk cId="1183574957" sldId="256"/>
        </pc:sldMkLst>
        <pc:spChg chg="del">
          <ac:chgData name="剛 長見" userId="4dace74c39e4a160" providerId="LiveId" clId="{5F3046C9-F107-4EEA-A96E-252EEA1C11BB}" dt="2024-11-16T13:25:36.961" v="1" actId="700"/>
          <ac:spMkLst>
            <pc:docMk/>
            <pc:sldMk cId="1183574957" sldId="256"/>
            <ac:spMk id="2" creationId="{4588B59B-C022-7F53-9F5B-A9560837286B}"/>
          </ac:spMkLst>
        </pc:spChg>
        <pc:spChg chg="del">
          <ac:chgData name="剛 長見" userId="4dace74c39e4a160" providerId="LiveId" clId="{5F3046C9-F107-4EEA-A96E-252EEA1C11BB}" dt="2024-11-16T13:25:36.961" v="1" actId="700"/>
          <ac:spMkLst>
            <pc:docMk/>
            <pc:sldMk cId="1183574957" sldId="256"/>
            <ac:spMk id="3" creationId="{DEEAC15A-162C-647D-D8A8-8D12D78EC84F}"/>
          </ac:spMkLst>
        </pc:spChg>
        <pc:spChg chg="add del mod">
          <ac:chgData name="剛 長見" userId="4dace74c39e4a160" providerId="LiveId" clId="{5F3046C9-F107-4EEA-A96E-252EEA1C11BB}" dt="2024-11-16T13:28:49.407" v="63" actId="478"/>
          <ac:spMkLst>
            <pc:docMk/>
            <pc:sldMk cId="1183574957" sldId="256"/>
            <ac:spMk id="4" creationId="{0E1E56F5-D44D-C1F7-3E95-84FFC1368E97}"/>
          </ac:spMkLst>
        </pc:spChg>
        <pc:spChg chg="add mod">
          <ac:chgData name="剛 長見" userId="4dace74c39e4a160" providerId="LiveId" clId="{5F3046C9-F107-4EEA-A96E-252EEA1C11BB}" dt="2024-11-16T13:28:42.522" v="61"/>
          <ac:spMkLst>
            <pc:docMk/>
            <pc:sldMk cId="1183574957" sldId="256"/>
            <ac:spMk id="5" creationId="{541D4D03-5640-805D-6854-24391C0388C9}"/>
          </ac:spMkLst>
        </pc:spChg>
        <pc:spChg chg="add del mod">
          <ac:chgData name="剛 長見" userId="4dace74c39e4a160" providerId="LiveId" clId="{5F3046C9-F107-4EEA-A96E-252EEA1C11BB}" dt="2024-11-16T13:52:43.586" v="1005" actId="21"/>
          <ac:spMkLst>
            <pc:docMk/>
            <pc:sldMk cId="1183574957" sldId="256"/>
            <ac:spMk id="9" creationId="{3BC714B9-6AB7-7D58-D3CD-9B4280EAEBA2}"/>
          </ac:spMkLst>
        </pc:spChg>
        <pc:spChg chg="add del mod">
          <ac:chgData name="剛 長見" userId="4dace74c39e4a160" providerId="LiveId" clId="{5F3046C9-F107-4EEA-A96E-252EEA1C11BB}" dt="2024-11-16T13:52:43.586" v="1005" actId="21"/>
          <ac:spMkLst>
            <pc:docMk/>
            <pc:sldMk cId="1183574957" sldId="256"/>
            <ac:spMk id="10" creationId="{3F39B5EE-5C82-31AE-D83F-460706244C58}"/>
          </ac:spMkLst>
        </pc:spChg>
        <pc:picChg chg="add del mod">
          <ac:chgData name="剛 長見" userId="4dace74c39e4a160" providerId="LiveId" clId="{5F3046C9-F107-4EEA-A96E-252EEA1C11BB}" dt="2024-11-16T13:52:43.586" v="1005" actId="21"/>
          <ac:picMkLst>
            <pc:docMk/>
            <pc:sldMk cId="1183574957" sldId="256"/>
            <ac:picMk id="7" creationId="{E8C9497E-9ACB-0F89-3A9C-DA5EDA9E4FA0}"/>
          </ac:picMkLst>
        </pc:picChg>
        <pc:picChg chg="add del mod">
          <ac:chgData name="剛 長見" userId="4dace74c39e4a160" providerId="LiveId" clId="{5F3046C9-F107-4EEA-A96E-252EEA1C11BB}" dt="2024-11-16T13:52:43.586" v="1005" actId="21"/>
          <ac:picMkLst>
            <pc:docMk/>
            <pc:sldMk cId="1183574957" sldId="256"/>
            <ac:picMk id="8" creationId="{7C311B55-2599-E8B7-A2CB-5D1F35A62311}"/>
          </ac:picMkLst>
        </pc:picChg>
        <pc:cxnChg chg="add del mod">
          <ac:chgData name="剛 長見" userId="4dace74c39e4a160" providerId="LiveId" clId="{5F3046C9-F107-4EEA-A96E-252EEA1C11BB}" dt="2024-11-16T13:52:43.586" v="1005" actId="21"/>
          <ac:cxnSpMkLst>
            <pc:docMk/>
            <pc:sldMk cId="1183574957" sldId="256"/>
            <ac:cxnSpMk id="12" creationId="{ABF7D400-1394-B3CD-95F1-6F9A57C2161A}"/>
          </ac:cxnSpMkLst>
        </pc:cxnChg>
      </pc:sldChg>
      <pc:sldChg chg="addSp delSp modSp add mod">
        <pc:chgData name="剛 長見" userId="4dace74c39e4a160" providerId="LiveId" clId="{5F3046C9-F107-4EEA-A96E-252EEA1C11BB}" dt="2024-11-16T14:58:09.409" v="2277" actId="14100"/>
        <pc:sldMkLst>
          <pc:docMk/>
          <pc:sldMk cId="3355643038" sldId="257"/>
        </pc:sldMkLst>
        <pc:spChg chg="add del mod">
          <ac:chgData name="剛 長見" userId="4dace74c39e4a160" providerId="LiveId" clId="{5F3046C9-F107-4EEA-A96E-252EEA1C11BB}" dt="2024-11-16T14:53:14.133" v="2133" actId="113"/>
          <ac:spMkLst>
            <pc:docMk/>
            <pc:sldMk cId="3355643038" sldId="257"/>
            <ac:spMk id="3" creationId="{63777655-72FD-B61F-88DD-80C8C801C7FD}"/>
          </ac:spMkLst>
        </pc:spChg>
        <pc:spChg chg="mod">
          <ac:chgData name="剛 長見" userId="4dace74c39e4a160" providerId="LiveId" clId="{5F3046C9-F107-4EEA-A96E-252EEA1C11BB}" dt="2024-11-16T14:47:04.986" v="2043" actId="113"/>
          <ac:spMkLst>
            <pc:docMk/>
            <pc:sldMk cId="3355643038" sldId="257"/>
            <ac:spMk id="4" creationId="{273D015A-DC9C-986C-4254-1238CFE814B5}"/>
          </ac:spMkLst>
        </pc:spChg>
        <pc:spChg chg="add del mod">
          <ac:chgData name="剛 長見" userId="4dace74c39e4a160" providerId="LiveId" clId="{5F3046C9-F107-4EEA-A96E-252EEA1C11BB}" dt="2024-11-16T14:18:45.737" v="1476" actId="478"/>
          <ac:spMkLst>
            <pc:docMk/>
            <pc:sldMk cId="3355643038" sldId="257"/>
            <ac:spMk id="8" creationId="{80D1FCD8-CB37-756C-E8F2-DCB9E30F0221}"/>
          </ac:spMkLst>
        </pc:spChg>
        <pc:spChg chg="add del mod">
          <ac:chgData name="剛 長見" userId="4dace74c39e4a160" providerId="LiveId" clId="{5F3046C9-F107-4EEA-A96E-252EEA1C11BB}" dt="2024-11-16T14:18:45.737" v="1476" actId="478"/>
          <ac:spMkLst>
            <pc:docMk/>
            <pc:sldMk cId="3355643038" sldId="257"/>
            <ac:spMk id="9" creationId="{076D5AAE-B094-C189-A3BA-EBC6BAC419EF}"/>
          </ac:spMkLst>
        </pc:spChg>
        <pc:spChg chg="add del mod">
          <ac:chgData name="剛 長見" userId="4dace74c39e4a160" providerId="LiveId" clId="{5F3046C9-F107-4EEA-A96E-252EEA1C11BB}" dt="2024-11-16T14:18:45.737" v="1476" actId="478"/>
          <ac:spMkLst>
            <pc:docMk/>
            <pc:sldMk cId="3355643038" sldId="257"/>
            <ac:spMk id="10" creationId="{EFBE62D9-3018-E911-6780-9FA33586F11A}"/>
          </ac:spMkLst>
        </pc:spChg>
        <pc:spChg chg="add del mod">
          <ac:chgData name="剛 長見" userId="4dace74c39e4a160" providerId="LiveId" clId="{5F3046C9-F107-4EEA-A96E-252EEA1C11BB}" dt="2024-11-16T14:18:45.737" v="1476" actId="478"/>
          <ac:spMkLst>
            <pc:docMk/>
            <pc:sldMk cId="3355643038" sldId="257"/>
            <ac:spMk id="11" creationId="{5663D866-C55B-B167-6261-76188A6D0283}"/>
          </ac:spMkLst>
        </pc:spChg>
        <pc:spChg chg="add del mod">
          <ac:chgData name="剛 長見" userId="4dace74c39e4a160" providerId="LiveId" clId="{5F3046C9-F107-4EEA-A96E-252EEA1C11BB}" dt="2024-11-16T14:11:51.185" v="1290" actId="478"/>
          <ac:spMkLst>
            <pc:docMk/>
            <pc:sldMk cId="3355643038" sldId="257"/>
            <ac:spMk id="12" creationId="{1D33E812-4DB4-34FA-28B8-4CA55D3D9281}"/>
          </ac:spMkLst>
        </pc:spChg>
        <pc:spChg chg="add del mod">
          <ac:chgData name="剛 長見" userId="4dace74c39e4a160" providerId="LiveId" clId="{5F3046C9-F107-4EEA-A96E-252EEA1C11BB}" dt="2024-11-16T14:11:51.185" v="1290" actId="478"/>
          <ac:spMkLst>
            <pc:docMk/>
            <pc:sldMk cId="3355643038" sldId="257"/>
            <ac:spMk id="13" creationId="{E7468436-A52C-24CB-35EA-AF78F2293349}"/>
          </ac:spMkLst>
        </pc:spChg>
        <pc:spChg chg="add del mod">
          <ac:chgData name="剛 長見" userId="4dace74c39e4a160" providerId="LiveId" clId="{5F3046C9-F107-4EEA-A96E-252EEA1C11BB}" dt="2024-11-16T14:11:51.185" v="1290" actId="478"/>
          <ac:spMkLst>
            <pc:docMk/>
            <pc:sldMk cId="3355643038" sldId="257"/>
            <ac:spMk id="14" creationId="{752656B7-18A5-7FE1-354C-E5652D6DCB79}"/>
          </ac:spMkLst>
        </pc:spChg>
        <pc:spChg chg="add del mod">
          <ac:chgData name="剛 長見" userId="4dace74c39e4a160" providerId="LiveId" clId="{5F3046C9-F107-4EEA-A96E-252EEA1C11BB}" dt="2024-11-16T14:11:51.185" v="1290" actId="478"/>
          <ac:spMkLst>
            <pc:docMk/>
            <pc:sldMk cId="3355643038" sldId="257"/>
            <ac:spMk id="15" creationId="{AB29A3E1-C997-F749-6EC5-BFEFEBDC8943}"/>
          </ac:spMkLst>
        </pc:spChg>
        <pc:spChg chg="add del mod">
          <ac:chgData name="剛 長見" userId="4dace74c39e4a160" providerId="LiveId" clId="{5F3046C9-F107-4EEA-A96E-252EEA1C11BB}" dt="2024-11-16T14:18:45.737" v="1476" actId="478"/>
          <ac:spMkLst>
            <pc:docMk/>
            <pc:sldMk cId="3355643038" sldId="257"/>
            <ac:spMk id="16" creationId="{8AC1E4D4-7039-3294-295F-B32EF90F38E2}"/>
          </ac:spMkLst>
        </pc:spChg>
        <pc:spChg chg="add mod">
          <ac:chgData name="剛 長見" userId="4dace74c39e4a160" providerId="LiveId" clId="{5F3046C9-F107-4EEA-A96E-252EEA1C11BB}" dt="2024-11-16T14:57:38.112" v="2269" actId="1076"/>
          <ac:spMkLst>
            <pc:docMk/>
            <pc:sldMk cId="3355643038" sldId="257"/>
            <ac:spMk id="19" creationId="{7E914BD1-EA07-EA19-60BB-F17669C7929A}"/>
          </ac:spMkLst>
        </pc:spChg>
        <pc:spChg chg="add del mod">
          <ac:chgData name="剛 長見" userId="4dace74c39e4a160" providerId="LiveId" clId="{5F3046C9-F107-4EEA-A96E-252EEA1C11BB}" dt="2024-11-16T14:18:45.737" v="1476" actId="478"/>
          <ac:spMkLst>
            <pc:docMk/>
            <pc:sldMk cId="3355643038" sldId="257"/>
            <ac:spMk id="21" creationId="{59AFBC5F-B376-1CE6-2EAB-DDAEA88F0BA6}"/>
          </ac:spMkLst>
        </pc:spChg>
        <pc:spChg chg="add del mod">
          <ac:chgData name="剛 長見" userId="4dace74c39e4a160" providerId="LiveId" clId="{5F3046C9-F107-4EEA-A96E-252EEA1C11BB}" dt="2024-11-16T14:18:45.737" v="1476" actId="478"/>
          <ac:spMkLst>
            <pc:docMk/>
            <pc:sldMk cId="3355643038" sldId="257"/>
            <ac:spMk id="22" creationId="{A5686E46-CA50-E677-C3DC-01675BE74623}"/>
          </ac:spMkLst>
        </pc:spChg>
        <pc:spChg chg="add del mod">
          <ac:chgData name="剛 長見" userId="4dace74c39e4a160" providerId="LiveId" clId="{5F3046C9-F107-4EEA-A96E-252EEA1C11BB}" dt="2024-11-16T14:18:45.737" v="1476" actId="478"/>
          <ac:spMkLst>
            <pc:docMk/>
            <pc:sldMk cId="3355643038" sldId="257"/>
            <ac:spMk id="23" creationId="{A6875DEE-6A79-B583-761E-640B65E77A4F}"/>
          </ac:spMkLst>
        </pc:spChg>
        <pc:spChg chg="add mod">
          <ac:chgData name="剛 長見" userId="4dace74c39e4a160" providerId="LiveId" clId="{5F3046C9-F107-4EEA-A96E-252EEA1C11BB}" dt="2024-11-16T14:12:48.563" v="1304" actId="2711"/>
          <ac:spMkLst>
            <pc:docMk/>
            <pc:sldMk cId="3355643038" sldId="257"/>
            <ac:spMk id="24" creationId="{CEE1969B-7490-2E90-0667-2D7CF26D4DA7}"/>
          </ac:spMkLst>
        </pc:spChg>
        <pc:spChg chg="add del mod">
          <ac:chgData name="剛 長見" userId="4dace74c39e4a160" providerId="LiveId" clId="{5F3046C9-F107-4EEA-A96E-252EEA1C11BB}" dt="2024-11-16T14:37:56.988" v="1893" actId="478"/>
          <ac:spMkLst>
            <pc:docMk/>
            <pc:sldMk cId="3355643038" sldId="257"/>
            <ac:spMk id="25" creationId="{B74C028E-C0BA-4A44-4600-C85AC8B9B7CA}"/>
          </ac:spMkLst>
        </pc:spChg>
        <pc:spChg chg="add del mod">
          <ac:chgData name="剛 長見" userId="4dace74c39e4a160" providerId="LiveId" clId="{5F3046C9-F107-4EEA-A96E-252EEA1C11BB}" dt="2024-11-16T14:37:56.988" v="1893" actId="478"/>
          <ac:spMkLst>
            <pc:docMk/>
            <pc:sldMk cId="3355643038" sldId="257"/>
            <ac:spMk id="26" creationId="{B4AD1FF3-77BC-102E-FEEE-E487E9F98084}"/>
          </ac:spMkLst>
        </pc:spChg>
        <pc:spChg chg="add mod">
          <ac:chgData name="剛 長見" userId="4dace74c39e4a160" providerId="LiveId" clId="{5F3046C9-F107-4EEA-A96E-252EEA1C11BB}" dt="2024-11-16T14:57:23.871" v="2268" actId="1076"/>
          <ac:spMkLst>
            <pc:docMk/>
            <pc:sldMk cId="3355643038" sldId="257"/>
            <ac:spMk id="27" creationId="{85C27278-A0D6-98BB-6E01-9F459CD99149}"/>
          </ac:spMkLst>
        </pc:spChg>
        <pc:spChg chg="add mod">
          <ac:chgData name="剛 長見" userId="4dace74c39e4a160" providerId="LiveId" clId="{5F3046C9-F107-4EEA-A96E-252EEA1C11BB}" dt="2024-11-16T14:57:23.871" v="2268" actId="1076"/>
          <ac:spMkLst>
            <pc:docMk/>
            <pc:sldMk cId="3355643038" sldId="257"/>
            <ac:spMk id="28" creationId="{368A9C3F-D01D-88CE-261D-D204E56F3EE2}"/>
          </ac:spMkLst>
        </pc:spChg>
        <pc:spChg chg="add mod">
          <ac:chgData name="剛 長見" userId="4dace74c39e4a160" providerId="LiveId" clId="{5F3046C9-F107-4EEA-A96E-252EEA1C11BB}" dt="2024-11-16T14:37:52.653" v="1892"/>
          <ac:spMkLst>
            <pc:docMk/>
            <pc:sldMk cId="3355643038" sldId="257"/>
            <ac:spMk id="31" creationId="{5BE53E11-9ED9-8FC1-61FD-804DE3B6C9E6}"/>
          </ac:spMkLst>
        </pc:spChg>
        <pc:spChg chg="add mod">
          <ac:chgData name="剛 長見" userId="4dace74c39e4a160" providerId="LiveId" clId="{5F3046C9-F107-4EEA-A96E-252EEA1C11BB}" dt="2024-11-16T14:37:52.653" v="1892"/>
          <ac:spMkLst>
            <pc:docMk/>
            <pc:sldMk cId="3355643038" sldId="257"/>
            <ac:spMk id="32" creationId="{EC7F2746-4E2E-57F3-C387-D59CEE903651}"/>
          </ac:spMkLst>
        </pc:spChg>
        <pc:spChg chg="add mod">
          <ac:chgData name="剛 長見" userId="4dace74c39e4a160" providerId="LiveId" clId="{5F3046C9-F107-4EEA-A96E-252EEA1C11BB}" dt="2024-11-16T14:58:09.409" v="2277" actId="14100"/>
          <ac:spMkLst>
            <pc:docMk/>
            <pc:sldMk cId="3355643038" sldId="257"/>
            <ac:spMk id="33" creationId="{5BA7BB11-EF62-DF77-839F-6872C71D2CFC}"/>
          </ac:spMkLst>
        </pc:spChg>
        <pc:spChg chg="add mod">
          <ac:chgData name="剛 長見" userId="4dace74c39e4a160" providerId="LiveId" clId="{5F3046C9-F107-4EEA-A96E-252EEA1C11BB}" dt="2024-11-16T14:51:28.743" v="2096" actId="1035"/>
          <ac:spMkLst>
            <pc:docMk/>
            <pc:sldMk cId="3355643038" sldId="257"/>
            <ac:spMk id="34" creationId="{1FAFBDBA-6B39-C562-00D9-F8323758BD77}"/>
          </ac:spMkLst>
        </pc:spChg>
        <pc:graphicFrameChg chg="add">
          <ac:chgData name="剛 長見" userId="4dace74c39e4a160" providerId="LiveId" clId="{5F3046C9-F107-4EEA-A96E-252EEA1C11BB}" dt="2024-11-16T13:54:54.797" v="1048"/>
          <ac:graphicFrameMkLst>
            <pc:docMk/>
            <pc:sldMk cId="3355643038" sldId="257"/>
            <ac:graphicFrameMk id="5" creationId="{430BE439-63C8-D2D8-7F60-7344B3EF8724}"/>
          </ac:graphicFrameMkLst>
        </pc:graphicFrameChg>
        <pc:graphicFrameChg chg="add">
          <ac:chgData name="剛 長見" userId="4dace74c39e4a160" providerId="LiveId" clId="{5F3046C9-F107-4EEA-A96E-252EEA1C11BB}" dt="2024-11-16T13:55:01.899" v="1049"/>
          <ac:graphicFrameMkLst>
            <pc:docMk/>
            <pc:sldMk cId="3355643038" sldId="257"/>
            <ac:graphicFrameMk id="6" creationId="{2B64D866-3F8C-6F42-98A1-D94EAF1E6157}"/>
          </ac:graphicFrameMkLst>
        </pc:graphicFrameChg>
        <pc:graphicFrameChg chg="add del mod">
          <ac:chgData name="剛 長見" userId="4dace74c39e4a160" providerId="LiveId" clId="{5F3046C9-F107-4EEA-A96E-252EEA1C11BB}" dt="2024-11-16T13:57:01.182" v="1198" actId="478"/>
          <ac:graphicFrameMkLst>
            <pc:docMk/>
            <pc:sldMk cId="3355643038" sldId="257"/>
            <ac:graphicFrameMk id="7" creationId="{7EDA0C39-3CEB-A077-1C07-44E70FB01792}"/>
          </ac:graphicFrameMkLst>
        </pc:graphicFrameChg>
        <pc:graphicFrameChg chg="add del mod modGraphic">
          <ac:chgData name="剛 長見" userId="4dace74c39e4a160" providerId="LiveId" clId="{5F3046C9-F107-4EEA-A96E-252EEA1C11BB}" dt="2024-11-16T14:35:33.675" v="1881" actId="478"/>
          <ac:graphicFrameMkLst>
            <pc:docMk/>
            <pc:sldMk cId="3355643038" sldId="257"/>
            <ac:graphicFrameMk id="20" creationId="{65341A59-0CC6-6119-0B33-8608DA8F129A}"/>
          </ac:graphicFrameMkLst>
        </pc:graphicFrameChg>
        <pc:graphicFrameChg chg="add mod modGraphic">
          <ac:chgData name="剛 長見" userId="4dace74c39e4a160" providerId="LiveId" clId="{5F3046C9-F107-4EEA-A96E-252EEA1C11BB}" dt="2024-11-16T14:58:04.093" v="2276" actId="2161"/>
          <ac:graphicFrameMkLst>
            <pc:docMk/>
            <pc:sldMk cId="3355643038" sldId="257"/>
            <ac:graphicFrameMk id="30" creationId="{0155811A-E3F0-45E5-446A-4C643BD6565B}"/>
          </ac:graphicFrameMkLst>
        </pc:graphicFrameChg>
        <pc:picChg chg="add mod ord">
          <ac:chgData name="剛 長見" userId="4dace74c39e4a160" providerId="LiveId" clId="{5F3046C9-F107-4EEA-A96E-252EEA1C11BB}" dt="2024-11-16T14:11:44.540" v="1289" actId="1076"/>
          <ac:picMkLst>
            <pc:docMk/>
            <pc:sldMk cId="3355643038" sldId="257"/>
            <ac:picMk id="18" creationId="{9FEA22A9-FDF5-E4B4-E759-C036EE3803C7}"/>
          </ac:picMkLst>
        </pc:picChg>
        <pc:picChg chg="add mod">
          <ac:chgData name="剛 長見" userId="4dace74c39e4a160" providerId="LiveId" clId="{5F3046C9-F107-4EEA-A96E-252EEA1C11BB}" dt="2024-11-16T14:57:23.871" v="2268" actId="1076"/>
          <ac:picMkLst>
            <pc:docMk/>
            <pc:sldMk cId="3355643038" sldId="257"/>
            <ac:picMk id="29" creationId="{168BB72B-4CB2-E757-DE6E-8B2573563B77}"/>
          </ac:picMkLst>
        </pc:picChg>
      </pc:sldChg>
      <pc:sldChg chg="addSp delSp modSp add mod">
        <pc:chgData name="剛 長見" userId="4dace74c39e4a160" providerId="LiveId" clId="{5F3046C9-F107-4EEA-A96E-252EEA1C11BB}" dt="2024-11-16T15:02:52.412" v="2321"/>
        <pc:sldMkLst>
          <pc:docMk/>
          <pc:sldMk cId="2240424533" sldId="258"/>
        </pc:sldMkLst>
        <pc:spChg chg="add mod">
          <ac:chgData name="剛 長見" userId="4dace74c39e4a160" providerId="LiveId" clId="{5F3046C9-F107-4EEA-A96E-252EEA1C11BB}" dt="2024-11-16T13:55:44.420" v="1126" actId="2711"/>
          <ac:spMkLst>
            <pc:docMk/>
            <pc:sldMk cId="2240424533" sldId="258"/>
            <ac:spMk id="5" creationId="{6A31C6DE-35DB-D4ED-F8BB-2C48BB1639B7}"/>
          </ac:spMkLst>
        </pc:spChg>
        <pc:spChg chg="add del mod">
          <ac:chgData name="剛 長見" userId="4dace74c39e4a160" providerId="LiveId" clId="{5F3046C9-F107-4EEA-A96E-252EEA1C11BB}" dt="2024-11-16T13:42:19.116" v="489" actId="478"/>
          <ac:spMkLst>
            <pc:docMk/>
            <pc:sldMk cId="2240424533" sldId="258"/>
            <ac:spMk id="6" creationId="{A78487F5-61CD-5832-D107-9129D6DC6A3E}"/>
          </ac:spMkLst>
        </pc:spChg>
        <pc:spChg chg="add mod">
          <ac:chgData name="剛 長見" userId="4dace74c39e4a160" providerId="LiveId" clId="{5F3046C9-F107-4EEA-A96E-252EEA1C11BB}" dt="2024-11-16T13:55:44.420" v="1126" actId="2711"/>
          <ac:spMkLst>
            <pc:docMk/>
            <pc:sldMk cId="2240424533" sldId="258"/>
            <ac:spMk id="8" creationId="{D9775DE9-FA96-3B73-A707-9A751B18990B}"/>
          </ac:spMkLst>
        </pc:spChg>
        <pc:graphicFrameChg chg="add mod modGraphic">
          <ac:chgData name="剛 長見" userId="4dace74c39e4a160" providerId="LiveId" clId="{5F3046C9-F107-4EEA-A96E-252EEA1C11BB}" dt="2024-11-16T15:02:52.412" v="2321"/>
          <ac:graphicFrameMkLst>
            <pc:docMk/>
            <pc:sldMk cId="2240424533" sldId="258"/>
            <ac:graphicFrameMk id="2" creationId="{5F336B2D-0FF5-4B95-FAED-352146B08001}"/>
          </ac:graphicFrameMkLst>
        </pc:graphicFrameChg>
        <pc:graphicFrameChg chg="add del mod modGraphic">
          <ac:chgData name="剛 長見" userId="4dace74c39e4a160" providerId="LiveId" clId="{5F3046C9-F107-4EEA-A96E-252EEA1C11BB}" dt="2024-11-16T13:41:27.901" v="476" actId="478"/>
          <ac:graphicFrameMkLst>
            <pc:docMk/>
            <pc:sldMk cId="2240424533" sldId="258"/>
            <ac:graphicFrameMk id="3" creationId="{2354031E-51CE-E67A-E5A7-83394021122E}"/>
          </ac:graphicFrameMkLst>
        </pc:graphicFrameChg>
        <pc:graphicFrameChg chg="add mod modGraphic">
          <ac:chgData name="剛 長見" userId="4dace74c39e4a160" providerId="LiveId" clId="{5F3046C9-F107-4EEA-A96E-252EEA1C11BB}" dt="2024-11-16T13:49:50.821" v="951" actId="2165"/>
          <ac:graphicFrameMkLst>
            <pc:docMk/>
            <pc:sldMk cId="2240424533" sldId="258"/>
            <ac:graphicFrameMk id="4" creationId="{812A530B-8016-AC74-B03A-A1FF1CB0F11B}"/>
          </ac:graphicFrameMkLst>
        </pc:graphicFrameChg>
        <pc:picChg chg="del">
          <ac:chgData name="剛 長見" userId="4dace74c39e4a160" providerId="LiveId" clId="{5F3046C9-F107-4EEA-A96E-252EEA1C11BB}" dt="2024-11-16T13:29:33.298" v="68" actId="478"/>
          <ac:picMkLst>
            <pc:docMk/>
            <pc:sldMk cId="2240424533" sldId="258"/>
            <ac:picMk id="7" creationId="{E6626DF1-029A-6762-8C02-65A5C9DCE9AE}"/>
          </ac:picMkLst>
        </pc:picChg>
        <pc:picChg chg="add del">
          <ac:chgData name="剛 長見" userId="4dace74c39e4a160" providerId="LiveId" clId="{5F3046C9-F107-4EEA-A96E-252EEA1C11BB}" dt="2024-11-16T13:52:55.300" v="1011" actId="478"/>
          <ac:picMkLst>
            <pc:docMk/>
            <pc:sldMk cId="2240424533" sldId="258"/>
            <ac:picMk id="10" creationId="{534DEDAE-C985-A25D-F703-88BD78C17877}"/>
          </ac:picMkLst>
        </pc:picChg>
        <pc:picChg chg="add del mod">
          <ac:chgData name="剛 長見" userId="4dace74c39e4a160" providerId="LiveId" clId="{5F3046C9-F107-4EEA-A96E-252EEA1C11BB}" dt="2024-11-16T13:53:06.760" v="1014" actId="478"/>
          <ac:picMkLst>
            <pc:docMk/>
            <pc:sldMk cId="2240424533" sldId="258"/>
            <ac:picMk id="12" creationId="{D1D48609-3CF0-8238-2F04-0C3F0A6281AF}"/>
          </ac:picMkLst>
        </pc:picChg>
      </pc:sldChg>
      <pc:sldChg chg="addSp delSp modSp add mod">
        <pc:chgData name="剛 長見" userId="4dace74c39e4a160" providerId="LiveId" clId="{5F3046C9-F107-4EEA-A96E-252EEA1C11BB}" dt="2024-11-16T14:57:05.927" v="2267" actId="20577"/>
        <pc:sldMkLst>
          <pc:docMk/>
          <pc:sldMk cId="353703983" sldId="259"/>
        </pc:sldMkLst>
        <pc:spChg chg="mod">
          <ac:chgData name="剛 長見" userId="4dace74c39e4a160" providerId="LiveId" clId="{5F3046C9-F107-4EEA-A96E-252EEA1C11BB}" dt="2024-11-16T14:53:18.650" v="2134" actId="113"/>
          <ac:spMkLst>
            <pc:docMk/>
            <pc:sldMk cId="353703983" sldId="259"/>
            <ac:spMk id="3" creationId="{2E39E9E9-234C-A9F1-2A6B-459DE4FCE621}"/>
          </ac:spMkLst>
        </pc:spChg>
        <pc:spChg chg="mod">
          <ac:chgData name="剛 長見" userId="4dace74c39e4a160" providerId="LiveId" clId="{5F3046C9-F107-4EEA-A96E-252EEA1C11BB}" dt="2024-11-16T14:46:56.258" v="2042" actId="113"/>
          <ac:spMkLst>
            <pc:docMk/>
            <pc:sldMk cId="353703983" sldId="259"/>
            <ac:spMk id="4" creationId="{81DA86AC-56C3-36CC-CAE2-7C0B05918663}"/>
          </ac:spMkLst>
        </pc:spChg>
        <pc:spChg chg="add del mod">
          <ac:chgData name="剛 長見" userId="4dace74c39e4a160" providerId="LiveId" clId="{5F3046C9-F107-4EEA-A96E-252EEA1C11BB}" dt="2024-11-16T14:43:18.681" v="1987" actId="478"/>
          <ac:spMkLst>
            <pc:docMk/>
            <pc:sldMk cId="353703983" sldId="259"/>
            <ac:spMk id="5" creationId="{D46ADFD7-2681-6F65-7F5E-EAB8C521822E}"/>
          </ac:spMkLst>
        </pc:spChg>
        <pc:spChg chg="add del mod">
          <ac:chgData name="剛 長見" userId="4dace74c39e4a160" providerId="LiveId" clId="{5F3046C9-F107-4EEA-A96E-252EEA1C11BB}" dt="2024-11-16T14:43:06.533" v="1986" actId="478"/>
          <ac:spMkLst>
            <pc:docMk/>
            <pc:sldMk cId="353703983" sldId="259"/>
            <ac:spMk id="6" creationId="{395734EC-2E45-D68E-62CD-17C77F44BE93}"/>
          </ac:spMkLst>
        </pc:spChg>
        <pc:spChg chg="add del mod">
          <ac:chgData name="剛 長見" userId="4dace74c39e4a160" providerId="LiveId" clId="{5F3046C9-F107-4EEA-A96E-252EEA1C11BB}" dt="2024-11-16T14:43:06.533" v="1986" actId="478"/>
          <ac:spMkLst>
            <pc:docMk/>
            <pc:sldMk cId="353703983" sldId="259"/>
            <ac:spMk id="7" creationId="{19ACF218-81CF-50DD-F775-790D3BC46EFC}"/>
          </ac:spMkLst>
        </pc:spChg>
        <pc:spChg chg="mod">
          <ac:chgData name="剛 長見" userId="4dace74c39e4a160" providerId="LiveId" clId="{5F3046C9-F107-4EEA-A96E-252EEA1C11BB}" dt="2024-11-16T14:55:45.314" v="2217" actId="1037"/>
          <ac:spMkLst>
            <pc:docMk/>
            <pc:sldMk cId="353703983" sldId="259"/>
            <ac:spMk id="8" creationId="{807FC0CE-E60E-16D0-62F7-4DFD8A50BC65}"/>
          </ac:spMkLst>
        </pc:spChg>
        <pc:spChg chg="mod">
          <ac:chgData name="剛 長見" userId="4dace74c39e4a160" providerId="LiveId" clId="{5F3046C9-F107-4EEA-A96E-252EEA1C11BB}" dt="2024-11-16T14:55:18.549" v="2159" actId="1076"/>
          <ac:spMkLst>
            <pc:docMk/>
            <pc:sldMk cId="353703983" sldId="259"/>
            <ac:spMk id="9" creationId="{3E34F92A-8F7C-81EF-9536-52632324E5BB}"/>
          </ac:spMkLst>
        </pc:spChg>
        <pc:spChg chg="mod">
          <ac:chgData name="剛 長見" userId="4dace74c39e4a160" providerId="LiveId" clId="{5F3046C9-F107-4EEA-A96E-252EEA1C11BB}" dt="2024-11-16T14:55:45.314" v="2217" actId="1037"/>
          <ac:spMkLst>
            <pc:docMk/>
            <pc:sldMk cId="353703983" sldId="259"/>
            <ac:spMk id="10" creationId="{8FE8E7AE-8E15-D2E4-848A-9B6DA9B9D2BA}"/>
          </ac:spMkLst>
        </pc:spChg>
        <pc:spChg chg="mod">
          <ac:chgData name="剛 長見" userId="4dace74c39e4a160" providerId="LiveId" clId="{5F3046C9-F107-4EEA-A96E-252EEA1C11BB}" dt="2024-11-16T14:55:36.174" v="2161" actId="1076"/>
          <ac:spMkLst>
            <pc:docMk/>
            <pc:sldMk cId="353703983" sldId="259"/>
            <ac:spMk id="11" creationId="{104EBD3F-3F58-42AE-0177-E2576E989BA5}"/>
          </ac:spMkLst>
        </pc:spChg>
        <pc:spChg chg="add del mod">
          <ac:chgData name="剛 長見" userId="4dace74c39e4a160" providerId="LiveId" clId="{5F3046C9-F107-4EEA-A96E-252EEA1C11BB}" dt="2024-11-16T14:43:06.533" v="1986" actId="478"/>
          <ac:spMkLst>
            <pc:docMk/>
            <pc:sldMk cId="353703983" sldId="259"/>
            <ac:spMk id="12" creationId="{83629D87-E38D-1CD7-E44C-B8D571961E8C}"/>
          </ac:spMkLst>
        </pc:spChg>
        <pc:spChg chg="add del mod">
          <ac:chgData name="剛 長見" userId="4dace74c39e4a160" providerId="LiveId" clId="{5F3046C9-F107-4EEA-A96E-252EEA1C11BB}" dt="2024-11-16T14:43:06.533" v="1986" actId="478"/>
          <ac:spMkLst>
            <pc:docMk/>
            <pc:sldMk cId="353703983" sldId="259"/>
            <ac:spMk id="13" creationId="{E04DDC8D-B5C0-5464-162B-29862CE17F42}"/>
          </ac:spMkLst>
        </pc:spChg>
        <pc:spChg chg="add del mod">
          <ac:chgData name="剛 長見" userId="4dace74c39e4a160" providerId="LiveId" clId="{5F3046C9-F107-4EEA-A96E-252EEA1C11BB}" dt="2024-11-16T14:43:06.533" v="1986" actId="478"/>
          <ac:spMkLst>
            <pc:docMk/>
            <pc:sldMk cId="353703983" sldId="259"/>
            <ac:spMk id="14" creationId="{65172BFC-32BC-AC56-F39A-ACEFBACCCD12}"/>
          </ac:spMkLst>
        </pc:spChg>
        <pc:spChg chg="add del mod">
          <ac:chgData name="剛 長見" userId="4dace74c39e4a160" providerId="LiveId" clId="{5F3046C9-F107-4EEA-A96E-252EEA1C11BB}" dt="2024-11-16T14:43:06.533" v="1986" actId="478"/>
          <ac:spMkLst>
            <pc:docMk/>
            <pc:sldMk cId="353703983" sldId="259"/>
            <ac:spMk id="15" creationId="{DABAB1FD-4212-43E5-A47A-DF11ADCA24EF}"/>
          </ac:spMkLst>
        </pc:spChg>
        <pc:spChg chg="mod">
          <ac:chgData name="剛 長見" userId="4dace74c39e4a160" providerId="LiveId" clId="{5F3046C9-F107-4EEA-A96E-252EEA1C11BB}" dt="2024-11-16T14:55:36.174" v="2161" actId="1076"/>
          <ac:spMkLst>
            <pc:docMk/>
            <pc:sldMk cId="353703983" sldId="259"/>
            <ac:spMk id="16" creationId="{A0050B8C-34C6-0096-FD89-9E18CF992F66}"/>
          </ac:spMkLst>
        </pc:spChg>
        <pc:spChg chg="add del mod">
          <ac:chgData name="剛 長見" userId="4dace74c39e4a160" providerId="LiveId" clId="{5F3046C9-F107-4EEA-A96E-252EEA1C11BB}" dt="2024-11-16T14:43:06.533" v="1986" actId="478"/>
          <ac:spMkLst>
            <pc:docMk/>
            <pc:sldMk cId="353703983" sldId="259"/>
            <ac:spMk id="17" creationId="{F1491EC4-4542-33AC-9954-674AD8EAA9AA}"/>
          </ac:spMkLst>
        </pc:spChg>
        <pc:spChg chg="mod">
          <ac:chgData name="剛 長見" userId="4dace74c39e4a160" providerId="LiveId" clId="{5F3046C9-F107-4EEA-A96E-252EEA1C11BB}" dt="2024-11-16T14:55:54.160" v="2218" actId="1076"/>
          <ac:spMkLst>
            <pc:docMk/>
            <pc:sldMk cId="353703983" sldId="259"/>
            <ac:spMk id="19" creationId="{DF0E7DD5-B057-1145-71A0-6B2151CC5201}"/>
          </ac:spMkLst>
        </pc:spChg>
        <pc:spChg chg="mod">
          <ac:chgData name="剛 長見" userId="4dace74c39e4a160" providerId="LiveId" clId="{5F3046C9-F107-4EEA-A96E-252EEA1C11BB}" dt="2024-11-16T14:55:45.314" v="2217" actId="1037"/>
          <ac:spMkLst>
            <pc:docMk/>
            <pc:sldMk cId="353703983" sldId="259"/>
            <ac:spMk id="21" creationId="{BB8E72CB-67DB-284E-3F41-E54666E291CB}"/>
          </ac:spMkLst>
        </pc:spChg>
        <pc:spChg chg="mod">
          <ac:chgData name="剛 長見" userId="4dace74c39e4a160" providerId="LiveId" clId="{5F3046C9-F107-4EEA-A96E-252EEA1C11BB}" dt="2024-11-16T14:55:18.549" v="2159" actId="1076"/>
          <ac:spMkLst>
            <pc:docMk/>
            <pc:sldMk cId="353703983" sldId="259"/>
            <ac:spMk id="22" creationId="{13651910-8961-F7D4-A6F1-7413CF38892E}"/>
          </ac:spMkLst>
        </pc:spChg>
        <pc:spChg chg="mod">
          <ac:chgData name="剛 長見" userId="4dace74c39e4a160" providerId="LiveId" clId="{5F3046C9-F107-4EEA-A96E-252EEA1C11BB}" dt="2024-11-16T14:55:45.314" v="2217" actId="1037"/>
          <ac:spMkLst>
            <pc:docMk/>
            <pc:sldMk cId="353703983" sldId="259"/>
            <ac:spMk id="23" creationId="{F46219C4-31EF-8EFF-1A08-532FD684A576}"/>
          </ac:spMkLst>
        </pc:spChg>
        <pc:spChg chg="mod">
          <ac:chgData name="剛 長見" userId="4dace74c39e4a160" providerId="LiveId" clId="{5F3046C9-F107-4EEA-A96E-252EEA1C11BB}" dt="2024-11-16T14:56:44.040" v="2239" actId="14100"/>
          <ac:spMkLst>
            <pc:docMk/>
            <pc:sldMk cId="353703983" sldId="259"/>
            <ac:spMk id="25" creationId="{CE501278-625B-2A6E-B2EE-596F65DD3BFA}"/>
          </ac:spMkLst>
        </pc:spChg>
        <pc:spChg chg="mod">
          <ac:chgData name="剛 長見" userId="4dace74c39e4a160" providerId="LiveId" clId="{5F3046C9-F107-4EEA-A96E-252EEA1C11BB}" dt="2024-11-16T14:53:55.905" v="2155" actId="1036"/>
          <ac:spMkLst>
            <pc:docMk/>
            <pc:sldMk cId="353703983" sldId="259"/>
            <ac:spMk id="26" creationId="{14704C43-F490-A809-64DB-E3850CF56FD4}"/>
          </ac:spMkLst>
        </pc:spChg>
        <pc:graphicFrameChg chg="add mod modGraphic">
          <ac:chgData name="剛 長見" userId="4dace74c39e4a160" providerId="LiveId" clId="{5F3046C9-F107-4EEA-A96E-252EEA1C11BB}" dt="2024-11-16T14:57:05.927" v="2267" actId="20577"/>
          <ac:graphicFrameMkLst>
            <pc:docMk/>
            <pc:sldMk cId="353703983" sldId="259"/>
            <ac:graphicFrameMk id="2" creationId="{5452E28D-F03B-1ACB-F440-5FDEACF719E7}"/>
          </ac:graphicFrameMkLst>
        </pc:graphicFrameChg>
        <pc:graphicFrameChg chg="del mod modGraphic">
          <ac:chgData name="剛 長見" userId="4dace74c39e4a160" providerId="LiveId" clId="{5F3046C9-F107-4EEA-A96E-252EEA1C11BB}" dt="2024-11-16T14:35:25.885" v="1879" actId="21"/>
          <ac:graphicFrameMkLst>
            <pc:docMk/>
            <pc:sldMk cId="353703983" sldId="259"/>
            <ac:graphicFrameMk id="20" creationId="{0155811A-E3F0-45E5-446A-4C643BD6565B}"/>
          </ac:graphicFrameMkLst>
        </pc:graphicFrameChg>
      </pc:sldChg>
      <pc:sldChg chg="add del">
        <pc:chgData name="剛 長見" userId="4dace74c39e4a160" providerId="LiveId" clId="{5F3046C9-F107-4EEA-A96E-252EEA1C11BB}" dt="2024-11-16T13:29:40.274" v="72"/>
        <pc:sldMkLst>
          <pc:docMk/>
          <pc:sldMk cId="934925309" sldId="259"/>
        </pc:sldMkLst>
      </pc:sldChg>
      <pc:sldChg chg="add del">
        <pc:chgData name="剛 長見" userId="4dace74c39e4a160" providerId="LiveId" clId="{5F3046C9-F107-4EEA-A96E-252EEA1C11BB}" dt="2024-11-16T13:29:37.030" v="70"/>
        <pc:sldMkLst>
          <pc:docMk/>
          <pc:sldMk cId="2178515730" sldId="259"/>
        </pc:sldMkLst>
      </pc:sldChg>
      <pc:sldChg chg="add del">
        <pc:chgData name="剛 長見" userId="4dace74c39e4a160" providerId="LiveId" clId="{5F3046C9-F107-4EEA-A96E-252EEA1C11BB}" dt="2024-11-16T13:52:47.531" v="1007"/>
        <pc:sldMkLst>
          <pc:docMk/>
          <pc:sldMk cId="2315582887" sldId="259"/>
        </pc:sldMkLst>
      </pc:sldChg>
      <pc:sldChg chg="modSp add del mod">
        <pc:chgData name="剛 長見" userId="4dace74c39e4a160" providerId="LiveId" clId="{5F3046C9-F107-4EEA-A96E-252EEA1C11BB}" dt="2024-11-16T14:47:28.699" v="2045" actId="47"/>
        <pc:sldMkLst>
          <pc:docMk/>
          <pc:sldMk cId="2804994741" sldId="260"/>
        </pc:sldMkLst>
        <pc:spChg chg="mod">
          <ac:chgData name="剛 長見" userId="4dace74c39e4a160" providerId="LiveId" clId="{5F3046C9-F107-4EEA-A96E-252EEA1C11BB}" dt="2024-11-16T14:46:50.589" v="2041" actId="113"/>
          <ac:spMkLst>
            <pc:docMk/>
            <pc:sldMk cId="2804994741" sldId="260"/>
            <ac:spMk id="4" creationId="{C5551166-E4C7-043A-E039-A72B9F67183F}"/>
          </ac:spMkLst>
        </pc:spChg>
      </pc:sldChg>
      <pc:sldChg chg="addSp delSp modSp add mod">
        <pc:chgData name="剛 長見" userId="4dace74c39e4a160" providerId="LiveId" clId="{5F3046C9-F107-4EEA-A96E-252EEA1C11BB}" dt="2024-11-16T14:59:33.174" v="2291" actId="1076"/>
        <pc:sldMkLst>
          <pc:docMk/>
          <pc:sldMk cId="1883930807" sldId="261"/>
        </pc:sldMkLst>
        <pc:spChg chg="add del mod">
          <ac:chgData name="剛 長見" userId="4dace74c39e4a160" providerId="LiveId" clId="{5F3046C9-F107-4EEA-A96E-252EEA1C11BB}" dt="2024-11-16T14:50:14.316" v="2084" actId="478"/>
          <ac:spMkLst>
            <pc:docMk/>
            <pc:sldMk cId="1883930807" sldId="261"/>
            <ac:spMk id="2" creationId="{556073C7-2C6D-2788-61F9-AF6A773BAD9E}"/>
          </ac:spMkLst>
        </pc:spChg>
        <pc:spChg chg="del">
          <ac:chgData name="剛 長見" userId="4dace74c39e4a160" providerId="LiveId" clId="{5F3046C9-F107-4EEA-A96E-252EEA1C11BB}" dt="2024-11-16T14:58:40.082" v="2279" actId="478"/>
          <ac:spMkLst>
            <pc:docMk/>
            <pc:sldMk cId="1883930807" sldId="261"/>
            <ac:spMk id="3" creationId="{66AE7B24-5AD1-8B0C-8B1F-C2BA058AD241}"/>
          </ac:spMkLst>
        </pc:spChg>
        <pc:spChg chg="mod">
          <ac:chgData name="剛 長見" userId="4dace74c39e4a160" providerId="LiveId" clId="{5F3046C9-F107-4EEA-A96E-252EEA1C11BB}" dt="2024-11-16T14:47:44.594" v="2050" actId="207"/>
          <ac:spMkLst>
            <pc:docMk/>
            <pc:sldMk cId="1883930807" sldId="261"/>
            <ac:spMk id="4" creationId="{6A65924A-DCBB-8A5A-B83F-4D3F56728094}"/>
          </ac:spMkLst>
        </pc:spChg>
        <pc:spChg chg="add del mod">
          <ac:chgData name="剛 長見" userId="4dace74c39e4a160" providerId="LiveId" clId="{5F3046C9-F107-4EEA-A96E-252EEA1C11BB}" dt="2024-11-16T14:48:40.230" v="2062" actId="478"/>
          <ac:spMkLst>
            <pc:docMk/>
            <pc:sldMk cId="1883930807" sldId="261"/>
            <ac:spMk id="5" creationId="{53D12D49-FD2F-757E-3680-4B66A79D3743}"/>
          </ac:spMkLst>
        </pc:spChg>
        <pc:spChg chg="add mod">
          <ac:chgData name="剛 長見" userId="4dace74c39e4a160" providerId="LiveId" clId="{5F3046C9-F107-4EEA-A96E-252EEA1C11BB}" dt="2024-11-16T14:59:07.274" v="2285" actId="14100"/>
          <ac:spMkLst>
            <pc:docMk/>
            <pc:sldMk cId="1883930807" sldId="261"/>
            <ac:spMk id="6" creationId="{1C77C375-0DA2-C391-8C25-89B9A57A7C39}"/>
          </ac:spMkLst>
        </pc:spChg>
        <pc:spChg chg="add mod">
          <ac:chgData name="剛 長見" userId="4dace74c39e4a160" providerId="LiveId" clId="{5F3046C9-F107-4EEA-A96E-252EEA1C11BB}" dt="2024-11-16T14:59:29.324" v="2290" actId="1036"/>
          <ac:spMkLst>
            <pc:docMk/>
            <pc:sldMk cId="1883930807" sldId="261"/>
            <ac:spMk id="7" creationId="{861121B1-3B8B-8E13-A6B3-3D47D1C445EB}"/>
          </ac:spMkLst>
        </pc:spChg>
        <pc:spChg chg="add mod">
          <ac:chgData name="剛 長見" userId="4dace74c39e4a160" providerId="LiveId" clId="{5F3046C9-F107-4EEA-A96E-252EEA1C11BB}" dt="2024-11-16T14:59:15.521" v="2287" actId="14100"/>
          <ac:spMkLst>
            <pc:docMk/>
            <pc:sldMk cId="1883930807" sldId="261"/>
            <ac:spMk id="8" creationId="{A2FCCD10-0385-B2FE-5A09-F7D0C40D0D77}"/>
          </ac:spMkLst>
        </pc:spChg>
        <pc:spChg chg="add mod">
          <ac:chgData name="剛 長見" userId="4dace74c39e4a160" providerId="LiveId" clId="{5F3046C9-F107-4EEA-A96E-252EEA1C11BB}" dt="2024-11-16T14:59:33.174" v="2291" actId="1076"/>
          <ac:spMkLst>
            <pc:docMk/>
            <pc:sldMk cId="1883930807" sldId="261"/>
            <ac:spMk id="9" creationId="{1E2E4DAB-6728-1B99-100E-15FB983DE3B0}"/>
          </ac:spMkLst>
        </pc:spChg>
        <pc:spChg chg="add mod">
          <ac:chgData name="剛 長見" userId="4dace74c39e4a160" providerId="LiveId" clId="{5F3046C9-F107-4EEA-A96E-252EEA1C11BB}" dt="2024-11-16T14:58:48.365" v="2280"/>
          <ac:spMkLst>
            <pc:docMk/>
            <pc:sldMk cId="1883930807" sldId="261"/>
            <ac:spMk id="10" creationId="{91244035-171F-16C8-FBA1-57CB379645AF}"/>
          </ac:spMkLst>
        </pc:spChg>
        <pc:spChg chg="add mod">
          <ac:chgData name="剛 長見" userId="4dace74c39e4a160" providerId="LiveId" clId="{5F3046C9-F107-4EEA-A96E-252EEA1C11BB}" dt="2024-11-16T14:58:48.365" v="2280"/>
          <ac:spMkLst>
            <pc:docMk/>
            <pc:sldMk cId="1883930807" sldId="261"/>
            <ac:spMk id="11" creationId="{26ADE3B8-08DA-6C28-0F26-91A310EE3A19}"/>
          </ac:spMkLst>
        </pc:spChg>
        <pc:spChg chg="add mod">
          <ac:chgData name="剛 長見" userId="4dace74c39e4a160" providerId="LiveId" clId="{5F3046C9-F107-4EEA-A96E-252EEA1C11BB}" dt="2024-11-16T14:58:48.365" v="2280"/>
          <ac:spMkLst>
            <pc:docMk/>
            <pc:sldMk cId="1883930807" sldId="261"/>
            <ac:spMk id="12" creationId="{EDECC295-C39D-6EC7-08FE-D42F72EE7F11}"/>
          </ac:spMkLst>
        </pc:spChg>
        <pc:spChg chg="add mod">
          <ac:chgData name="剛 長見" userId="4dace74c39e4a160" providerId="LiveId" clId="{5F3046C9-F107-4EEA-A96E-252EEA1C11BB}" dt="2024-11-16T14:58:48.365" v="2280"/>
          <ac:spMkLst>
            <pc:docMk/>
            <pc:sldMk cId="1883930807" sldId="261"/>
            <ac:spMk id="14" creationId="{F8E292DC-F415-3C7E-2412-271CED95FA7B}"/>
          </ac:spMkLst>
        </pc:spChg>
        <pc:spChg chg="add mod">
          <ac:chgData name="剛 長見" userId="4dace74c39e4a160" providerId="LiveId" clId="{5F3046C9-F107-4EEA-A96E-252EEA1C11BB}" dt="2024-11-16T14:58:48.365" v="2280"/>
          <ac:spMkLst>
            <pc:docMk/>
            <pc:sldMk cId="1883930807" sldId="261"/>
            <ac:spMk id="15" creationId="{8BC1B2F2-502C-2AC3-4029-7629012EC4AC}"/>
          </ac:spMkLst>
        </pc:spChg>
        <pc:spChg chg="del mod">
          <ac:chgData name="剛 長見" userId="4dace74c39e4a160" providerId="LiveId" clId="{5F3046C9-F107-4EEA-A96E-252EEA1C11BB}" dt="2024-11-16T14:58:40.082" v="2279" actId="478"/>
          <ac:spMkLst>
            <pc:docMk/>
            <pc:sldMk cId="1883930807" sldId="261"/>
            <ac:spMk id="19" creationId="{BF3FD336-73F1-499D-1AEB-9286836D6955}"/>
          </ac:spMkLst>
        </pc:spChg>
        <pc:spChg chg="del">
          <ac:chgData name="剛 長見" userId="4dace74c39e4a160" providerId="LiveId" clId="{5F3046C9-F107-4EEA-A96E-252EEA1C11BB}" dt="2024-11-16T14:58:40.082" v="2279" actId="478"/>
          <ac:spMkLst>
            <pc:docMk/>
            <pc:sldMk cId="1883930807" sldId="261"/>
            <ac:spMk id="24" creationId="{F14AFBE7-6D6E-13B5-3030-8B2C711A1F6D}"/>
          </ac:spMkLst>
        </pc:spChg>
        <pc:spChg chg="del mod">
          <ac:chgData name="剛 長見" userId="4dace74c39e4a160" providerId="LiveId" clId="{5F3046C9-F107-4EEA-A96E-252EEA1C11BB}" dt="2024-11-16T14:58:40.082" v="2279" actId="478"/>
          <ac:spMkLst>
            <pc:docMk/>
            <pc:sldMk cId="1883930807" sldId="261"/>
            <ac:spMk id="27" creationId="{F28B2DDE-B6FC-ABE7-ACC3-0CEF3F9F03F8}"/>
          </ac:spMkLst>
        </pc:spChg>
        <pc:spChg chg="del mod">
          <ac:chgData name="剛 長見" userId="4dace74c39e4a160" providerId="LiveId" clId="{5F3046C9-F107-4EEA-A96E-252EEA1C11BB}" dt="2024-11-16T14:58:40.082" v="2279" actId="478"/>
          <ac:spMkLst>
            <pc:docMk/>
            <pc:sldMk cId="1883930807" sldId="261"/>
            <ac:spMk id="28" creationId="{61472A74-4C01-B10C-0D84-6493F5C839C5}"/>
          </ac:spMkLst>
        </pc:spChg>
        <pc:spChg chg="del">
          <ac:chgData name="剛 長見" userId="4dace74c39e4a160" providerId="LiveId" clId="{5F3046C9-F107-4EEA-A96E-252EEA1C11BB}" dt="2024-11-16T14:47:55.523" v="2053" actId="478"/>
          <ac:spMkLst>
            <pc:docMk/>
            <pc:sldMk cId="1883930807" sldId="261"/>
            <ac:spMk id="33" creationId="{0EC6AA04-EA57-980C-3002-B391CAC5EE6E}"/>
          </ac:spMkLst>
        </pc:spChg>
        <pc:spChg chg="del">
          <ac:chgData name="剛 長見" userId="4dace74c39e4a160" providerId="LiveId" clId="{5F3046C9-F107-4EEA-A96E-252EEA1C11BB}" dt="2024-11-16T14:47:57.745" v="2054" actId="478"/>
          <ac:spMkLst>
            <pc:docMk/>
            <pc:sldMk cId="1883930807" sldId="261"/>
            <ac:spMk id="34" creationId="{FFCA76C0-0074-A462-1FB9-16C12A42D47D}"/>
          </ac:spMkLst>
        </pc:spChg>
        <pc:graphicFrameChg chg="del modGraphic">
          <ac:chgData name="剛 長見" userId="4dace74c39e4a160" providerId="LiveId" clId="{5F3046C9-F107-4EEA-A96E-252EEA1C11BB}" dt="2024-11-16T14:47:51.988" v="2052" actId="478"/>
          <ac:graphicFrameMkLst>
            <pc:docMk/>
            <pc:sldMk cId="1883930807" sldId="261"/>
            <ac:graphicFrameMk id="30" creationId="{E017375A-CBBB-DFE3-5E20-5B74A0554F81}"/>
          </ac:graphicFrameMkLst>
        </pc:graphicFrameChg>
        <pc:picChg chg="add mod">
          <ac:chgData name="剛 長見" userId="4dace74c39e4a160" providerId="LiveId" clId="{5F3046C9-F107-4EEA-A96E-252EEA1C11BB}" dt="2024-11-16T14:58:48.365" v="2280"/>
          <ac:picMkLst>
            <pc:docMk/>
            <pc:sldMk cId="1883930807" sldId="261"/>
            <ac:picMk id="13" creationId="{E6731213-99B5-5E7D-7178-A84FDD18FA28}"/>
          </ac:picMkLst>
        </pc:picChg>
        <pc:picChg chg="add mod">
          <ac:chgData name="剛 長見" userId="4dace74c39e4a160" providerId="LiveId" clId="{5F3046C9-F107-4EEA-A96E-252EEA1C11BB}" dt="2024-11-16T14:58:48.365" v="2280"/>
          <ac:picMkLst>
            <pc:docMk/>
            <pc:sldMk cId="1883930807" sldId="261"/>
            <ac:picMk id="16" creationId="{882A274C-F946-0E7F-3DA1-F3D0D6A5A608}"/>
          </ac:picMkLst>
        </pc:picChg>
        <pc:picChg chg="del">
          <ac:chgData name="剛 長見" userId="4dace74c39e4a160" providerId="LiveId" clId="{5F3046C9-F107-4EEA-A96E-252EEA1C11BB}" dt="2024-11-16T14:58:40.082" v="2279" actId="478"/>
          <ac:picMkLst>
            <pc:docMk/>
            <pc:sldMk cId="1883930807" sldId="261"/>
            <ac:picMk id="18" creationId="{B6070263-5117-DEC2-2D14-DE3EE7DF8320}"/>
          </ac:picMkLst>
        </pc:picChg>
        <pc:picChg chg="del mod">
          <ac:chgData name="剛 長見" userId="4dace74c39e4a160" providerId="LiveId" clId="{5F3046C9-F107-4EEA-A96E-252EEA1C11BB}" dt="2024-11-16T14:58:40.082" v="2279" actId="478"/>
          <ac:picMkLst>
            <pc:docMk/>
            <pc:sldMk cId="1883930807" sldId="261"/>
            <ac:picMk id="29" creationId="{1F31B681-4B2D-218F-C5E4-A4F3BFE6720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87268-1CFE-A917-7FE3-0DB1672CE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72E4A7C-03E4-3F38-55B4-C1538CEBA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729525-02EB-297B-D90B-78D73213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6911-BD2B-479B-9D7C-D696D65BB30A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81CAEC-6419-B7C3-1592-BA12CF26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34AA6E-5BB3-B2C8-F600-F4133833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9C25-F1CF-4DC0-B654-7BBE03518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65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13C5F1-2170-06F4-1EF0-E29230ED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B008AA-F5FE-9EF3-8B6A-B66B29690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34ACC-34B1-7E33-68C1-2766ED1E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6911-BD2B-479B-9D7C-D696D65BB30A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7E6823-2E43-A6C5-B03B-838738E1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43054A-5353-F1AF-4E79-29E75D30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9C25-F1CF-4DC0-B654-7BBE03518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34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04443B-B11A-79DD-458F-7F3B9AD65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D9A3C7-EBAA-2612-C3C8-08093EB96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B6EFAA-3710-F931-9CED-886B741C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6911-BD2B-479B-9D7C-D696D65BB30A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81B12C-6406-B689-CBEB-77D271E1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E6C08D-82A4-8560-7E27-25DD20C6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9C25-F1CF-4DC0-B654-7BBE03518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790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FDE6B2-7516-0B03-4874-55BEDD38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94E893-8AB6-B895-65AA-A20EB402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E4B6E3-A1C8-1D69-418D-2DD79C3A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6911-BD2B-479B-9D7C-D696D65BB30A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CA31A-1AE1-CE07-2DE9-5D73D72C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4C34A-4F9C-285A-FEDE-B73A6C89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9C25-F1CF-4DC0-B654-7BBE03518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54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87E14-B729-BE58-85A0-90CF3947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4F12AF-51F1-459C-8660-5E48C7B0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3D4570-97B5-6423-9857-A7D686CA7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6911-BD2B-479B-9D7C-D696D65BB30A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A2320D-BEC3-C85F-5011-CFCBC052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5FAC4-FA1B-622C-0871-1FBBA546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9C25-F1CF-4DC0-B654-7BBE03518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990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5DBA06-72DA-C7E8-0AB5-3A0559E49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586ED-8A91-F950-15DA-FE5DBE984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B6C902-F337-65D8-8180-E326882C0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40173D-45BA-3040-B9FB-2F4BD0F6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6911-BD2B-479B-9D7C-D696D65BB30A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466911-CA4D-4E2E-45EC-6A500699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9786AB-D97E-A91C-9F04-489A73D1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9C25-F1CF-4DC0-B654-7BBE03518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68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EC935-B681-E318-3832-73DB0D3C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ED09F2-264D-9729-BC2B-9E5F99A2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7B11D3E-A2E1-0A98-E14A-DE64B68BF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C27C837-DB41-2026-BA0E-EC44C3E1B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EDC2C8A-5E01-41BA-4EAB-5398AEC68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564B47-5248-2A21-40AF-1287A4A9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6911-BD2B-479B-9D7C-D696D65BB30A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189765-D79B-7846-296C-2466BEBD6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94FA43-65E3-E603-BF2F-2B92ACB5E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9C25-F1CF-4DC0-B654-7BBE03518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61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79F8-EE85-5AED-F48F-03B0C135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2398BEC-DB3C-BB18-7FB9-291164A0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6911-BD2B-479B-9D7C-D696D65BB30A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8B43D8-8892-7B3D-92D7-EA91022E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002F750-4E77-BF62-E7A8-7CF3C218B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9C25-F1CF-4DC0-B654-7BBE03518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35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7FAA84-6092-99ED-E011-D20EA4C8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6911-BD2B-479B-9D7C-D696D65BB30A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4D5C40-DDCD-D0EB-84A6-140BE255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30C738-B5AD-A707-46A6-DE624726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9C25-F1CF-4DC0-B654-7BBE03518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00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6E702-5752-B40A-845A-25E941E9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928897-78F3-49B0-38F2-CC4DD603D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2234DA-35CE-0545-F2D7-6051E3B1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4A0D9D-8642-240A-06D6-47A72459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6911-BD2B-479B-9D7C-D696D65BB30A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5238E3-F83B-7841-2E94-48152100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1C6861-4208-A8F0-8B50-84E0F4D0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9C25-F1CF-4DC0-B654-7BBE03518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52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0679F-ECBF-96E7-50CB-60C9C3B9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2F9738-1BA2-80A0-1992-27251ED06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710A99-9983-C3F3-CA08-39F43067C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3B5C2F-E9A8-11C5-A5F4-0ABE332F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6911-BD2B-479B-9D7C-D696D65BB30A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11BE61-A065-420E-4256-EDFD14BB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60619D-BF3C-96A4-1DE6-093C8680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69C25-F1CF-4DC0-B654-7BBE03518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02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D4D38A-467A-31C8-4D5B-5DA15C03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EAA8D0-7CB9-E415-AEEC-9484EFCA9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8DCF23-F392-1EA4-E1C5-4FA5B5CA0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76911-BD2B-479B-9D7C-D696D65BB30A}" type="datetimeFigureOut">
              <a:rPr kumimoji="1" lang="ja-JP" altLang="en-US" smtClean="0"/>
              <a:t>2024/11/16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631726-3BD3-5475-E33A-943F1D4E5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A90E65-0EFB-B58D-C250-FE9F26C1C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69C25-F1CF-4DC0-B654-7BBE035185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27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F751C-FD91-22F5-8D30-01C084A36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F336B2D-0FF5-4B95-FAED-352146B0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662056"/>
              </p:ext>
            </p:extLst>
          </p:nvPr>
        </p:nvGraphicFramePr>
        <p:xfrm>
          <a:off x="138545" y="507230"/>
          <a:ext cx="5837382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67">
                  <a:extLst>
                    <a:ext uri="{9D8B030D-6E8A-4147-A177-3AD203B41FA5}">
                      <a16:colId xmlns:a16="http://schemas.microsoft.com/office/drawing/2014/main" val="3472278194"/>
                    </a:ext>
                  </a:extLst>
                </a:gridCol>
                <a:gridCol w="1592410">
                  <a:extLst>
                    <a:ext uri="{9D8B030D-6E8A-4147-A177-3AD203B41FA5}">
                      <a16:colId xmlns:a16="http://schemas.microsoft.com/office/drawing/2014/main" val="3106451855"/>
                    </a:ext>
                  </a:extLst>
                </a:gridCol>
                <a:gridCol w="3711705">
                  <a:extLst>
                    <a:ext uri="{9D8B030D-6E8A-4147-A177-3AD203B41FA5}">
                      <a16:colId xmlns:a16="http://schemas.microsoft.com/office/drawing/2014/main" val="3099908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70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item_id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yyyymmddhhmmss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95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発生日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yyyy</a:t>
                      </a:r>
                      <a:r>
                        <a:rPr kumimoji="1" lang="en-US" altLang="ja-JP" sz="1400" dirty="0"/>
                        <a:t>/mm/dd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765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収支区分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収入 </a:t>
                      </a:r>
                      <a:r>
                        <a:rPr kumimoji="1" lang="en-US" altLang="ja-JP" sz="1400" dirty="0"/>
                        <a:t>or </a:t>
                      </a:r>
                      <a:r>
                        <a:rPr kumimoji="1" lang="ja-JP" altLang="en-US" sz="1400" dirty="0"/>
                        <a:t>支出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72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内訳区分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日別データの「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」以降の文字列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91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詳細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自由入力（追加式プルダウン）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40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31824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12A530B-8016-AC74-B03A-A1FF1CB0F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234367"/>
              </p:ext>
            </p:extLst>
          </p:nvPr>
        </p:nvGraphicFramePr>
        <p:xfrm>
          <a:off x="6216074" y="507230"/>
          <a:ext cx="583738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267">
                  <a:extLst>
                    <a:ext uri="{9D8B030D-6E8A-4147-A177-3AD203B41FA5}">
                      <a16:colId xmlns:a16="http://schemas.microsoft.com/office/drawing/2014/main" val="3472278194"/>
                    </a:ext>
                  </a:extLst>
                </a:gridCol>
                <a:gridCol w="1592410">
                  <a:extLst>
                    <a:ext uri="{9D8B030D-6E8A-4147-A177-3AD203B41FA5}">
                      <a16:colId xmlns:a16="http://schemas.microsoft.com/office/drawing/2014/main" val="3106451855"/>
                    </a:ext>
                  </a:extLst>
                </a:gridCol>
                <a:gridCol w="3711705">
                  <a:extLst>
                    <a:ext uri="{9D8B030D-6E8A-4147-A177-3AD203B41FA5}">
                      <a16:colId xmlns:a16="http://schemas.microsoft.com/office/drawing/2014/main" val="30999085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カラム名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570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発生日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/>
                        <a:t>yyyy</a:t>
                      </a:r>
                      <a:r>
                        <a:rPr kumimoji="1" lang="en-US" altLang="ja-JP" sz="1400" dirty="0"/>
                        <a:t>/mm/dd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995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収入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給料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円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765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収入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272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収入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040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支出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食費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640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支出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ガス代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31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支出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電気代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1824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7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支出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_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水道代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125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支出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_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交通費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58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9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支出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_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家具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85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10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支出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_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家電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086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支出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_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書籍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77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支出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_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衛生用品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4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支出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_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衣類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13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支出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_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976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支出</a:t>
                      </a:r>
                      <a:r>
                        <a:rPr kumimoji="1" lang="en-US" altLang="ja-JP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_</a:t>
                      </a: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合計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円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239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游ゴシック" panose="02110004020202020204"/>
                          <a:ea typeface="游ゴシック" panose="020B0400000000000000" pitchFamily="50" charset="-128"/>
                          <a:cs typeface="+mn-cs"/>
                        </a:rPr>
                        <a:t>残高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19328"/>
                  </a:ext>
                </a:extLst>
              </a:tr>
            </a:tbl>
          </a:graphicData>
        </a:graphic>
      </p:graphicFrame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31C6DE-35DB-D4ED-F8BB-2C48BB1639B7}"/>
              </a:ext>
            </a:extLst>
          </p:cNvPr>
          <p:cNvSpPr/>
          <p:nvPr/>
        </p:nvSpPr>
        <p:spPr>
          <a:xfrm>
            <a:off x="6293018" y="137898"/>
            <a:ext cx="11849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日別</a:t>
            </a:r>
            <a:r>
              <a:rPr lang="ja-JP" alt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9775DE9-FA96-3B73-A707-9A751B18990B}"/>
              </a:ext>
            </a:extLst>
          </p:cNvPr>
          <p:cNvSpPr/>
          <p:nvPr/>
        </p:nvSpPr>
        <p:spPr>
          <a:xfrm>
            <a:off x="215488" y="137898"/>
            <a:ext cx="118494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明細データ</a:t>
            </a:r>
            <a:endParaRPr lang="ja-JP" alt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042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65D76-B835-41C0-E2F8-350CB727A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73D015A-DC9C-986C-4254-1238CFE814B5}"/>
              </a:ext>
            </a:extLst>
          </p:cNvPr>
          <p:cNvSpPr/>
          <p:nvPr/>
        </p:nvSpPr>
        <p:spPr>
          <a:xfrm>
            <a:off x="0" y="0"/>
            <a:ext cx="12192000" cy="424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家計簿アプリ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en-US" altLang="ja-JP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Home </a:t>
            </a:r>
            <a:r>
              <a:rPr kumimoji="1" lang="ja-JP" altLang="en-US" sz="1400" dirty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データ追加 可視化</a:t>
            </a:r>
            <a:endParaRPr kumimoji="1" lang="ja-JP" altLang="en-US" dirty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777655-72FD-B61F-88DD-80C8C801C7FD}"/>
              </a:ext>
            </a:extLst>
          </p:cNvPr>
          <p:cNvSpPr txBox="1"/>
          <p:nvPr/>
        </p:nvSpPr>
        <p:spPr>
          <a:xfrm>
            <a:off x="309419" y="715879"/>
            <a:ext cx="928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開始日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914BD1-EA07-EA19-60BB-F17669C7929A}"/>
              </a:ext>
            </a:extLst>
          </p:cNvPr>
          <p:cNvSpPr/>
          <p:nvPr/>
        </p:nvSpPr>
        <p:spPr>
          <a:xfrm>
            <a:off x="10541000" y="723887"/>
            <a:ext cx="826658" cy="2917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Submit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EE1969B-7490-2E90-0667-2D7CF26D4DA7}"/>
              </a:ext>
            </a:extLst>
          </p:cNvPr>
          <p:cNvSpPr/>
          <p:nvPr/>
        </p:nvSpPr>
        <p:spPr>
          <a:xfrm>
            <a:off x="1237671" y="760722"/>
            <a:ext cx="4036294" cy="21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グラフィックス 17" descr="日毎カレンダー 単色塗りつぶし">
            <a:extLst>
              <a:ext uri="{FF2B5EF4-FFF2-40B4-BE49-F238E27FC236}">
                <a16:creationId xmlns:a16="http://schemas.microsoft.com/office/drawing/2014/main" id="{9FEA22A9-FDF5-E4B4-E759-C036EE380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256" y="745752"/>
            <a:ext cx="221672" cy="22167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5C27278-A0D6-98BB-6E01-9F459CD99149}"/>
              </a:ext>
            </a:extLst>
          </p:cNvPr>
          <p:cNvSpPr txBox="1"/>
          <p:nvPr/>
        </p:nvSpPr>
        <p:spPr>
          <a:xfrm>
            <a:off x="5273965" y="715879"/>
            <a:ext cx="928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終了日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8A9C3F-D01D-88CE-261D-D204E56F3EE2}"/>
              </a:ext>
            </a:extLst>
          </p:cNvPr>
          <p:cNvSpPr/>
          <p:nvPr/>
        </p:nvSpPr>
        <p:spPr>
          <a:xfrm>
            <a:off x="6202217" y="760722"/>
            <a:ext cx="4036294" cy="21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9" name="グラフィックス 28" descr="日毎カレンダー 単色塗りつぶし">
            <a:extLst>
              <a:ext uri="{FF2B5EF4-FFF2-40B4-BE49-F238E27FC236}">
                <a16:creationId xmlns:a16="http://schemas.microsoft.com/office/drawing/2014/main" id="{168BB72B-4CB2-E757-DE6E-8B257356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2" y="745752"/>
            <a:ext cx="221672" cy="221672"/>
          </a:xfrm>
          <a:prstGeom prst="rect">
            <a:avLst/>
          </a:prstGeom>
        </p:spPr>
      </p:pic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0155811A-E3F0-45E5-446A-4C643BD65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491623"/>
              </p:ext>
            </p:extLst>
          </p:nvPr>
        </p:nvGraphicFramePr>
        <p:xfrm>
          <a:off x="309419" y="1303273"/>
          <a:ext cx="11402290" cy="533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1280">
                  <a:extLst>
                    <a:ext uri="{9D8B030D-6E8A-4147-A177-3AD203B41FA5}">
                      <a16:colId xmlns:a16="http://schemas.microsoft.com/office/drawing/2014/main" val="1250843140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4150291938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3190076901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1746966890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2289398479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3244281335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2984903550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4118656217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2043812049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247813270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1910406376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2333194482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2201999014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2778556248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3931230064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3125035834"/>
                    </a:ext>
                  </a:extLst>
                </a:gridCol>
                <a:gridCol w="631280">
                  <a:extLst>
                    <a:ext uri="{9D8B030D-6E8A-4147-A177-3AD203B41FA5}">
                      <a16:colId xmlns:a16="http://schemas.microsoft.com/office/drawing/2014/main" val="2221953635"/>
                    </a:ext>
                  </a:extLst>
                </a:gridCol>
                <a:gridCol w="670530">
                  <a:extLst>
                    <a:ext uri="{9D8B030D-6E8A-4147-A177-3AD203B41FA5}">
                      <a16:colId xmlns:a16="http://schemas.microsoft.com/office/drawing/2014/main" val="617990156"/>
                    </a:ext>
                  </a:extLst>
                </a:gridCol>
              </a:tblGrid>
              <a:tr h="12442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発生日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収入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200" b="1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支出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合計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残高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明細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84109"/>
                  </a:ext>
                </a:extLst>
              </a:tr>
              <a:tr h="12442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給料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合計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800" b="1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食費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ガス代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電気代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水道代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交通費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家具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家電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書籍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衛生用品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衣類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その他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01771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80988853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35730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332970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03659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8113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79069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62676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99385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53313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143166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20354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539146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92433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74764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461309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86549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750846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61494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62173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24424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294269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045442"/>
                  </a:ext>
                </a:extLst>
              </a:tr>
              <a:tr h="124422"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509774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BA7BB11-EF62-DF77-839F-6872C71D2CFC}"/>
              </a:ext>
            </a:extLst>
          </p:cNvPr>
          <p:cNvSpPr/>
          <p:nvPr/>
        </p:nvSpPr>
        <p:spPr>
          <a:xfrm>
            <a:off x="11785600" y="1717965"/>
            <a:ext cx="113145" cy="49193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FAFBDBA-6B39-C562-00D9-F8323758BD77}"/>
              </a:ext>
            </a:extLst>
          </p:cNvPr>
          <p:cNvSpPr/>
          <p:nvPr/>
        </p:nvSpPr>
        <p:spPr>
          <a:xfrm>
            <a:off x="11785600" y="3348330"/>
            <a:ext cx="113145" cy="3429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56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38208-3893-2CFB-BAA0-7667003A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DA86AC-56C3-36CC-CAE2-7C0B05918663}"/>
              </a:ext>
            </a:extLst>
          </p:cNvPr>
          <p:cNvSpPr/>
          <p:nvPr/>
        </p:nvSpPr>
        <p:spPr>
          <a:xfrm>
            <a:off x="0" y="0"/>
            <a:ext cx="12192000" cy="424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家計簿アプリ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en-US" altLang="ja-JP" sz="1400" dirty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データ追加 </a:t>
            </a:r>
            <a:r>
              <a:rPr kumimoji="1" lang="ja-JP" altLang="en-US" sz="1400" dirty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可視化</a:t>
            </a:r>
            <a:endParaRPr kumimoji="1" lang="ja-JP" altLang="en-US" dirty="0">
              <a:solidFill>
                <a:schemeClr val="bg2">
                  <a:lumMod val="7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39E9E9-234C-A9F1-2A6B-459DE4FCE621}"/>
              </a:ext>
            </a:extLst>
          </p:cNvPr>
          <p:cNvSpPr txBox="1"/>
          <p:nvPr/>
        </p:nvSpPr>
        <p:spPr>
          <a:xfrm>
            <a:off x="309419" y="715879"/>
            <a:ext cx="928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発生日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07FC0CE-E60E-16D0-62F7-4DFD8A50BC65}"/>
              </a:ext>
            </a:extLst>
          </p:cNvPr>
          <p:cNvSpPr txBox="1"/>
          <p:nvPr/>
        </p:nvSpPr>
        <p:spPr>
          <a:xfrm>
            <a:off x="5278588" y="715879"/>
            <a:ext cx="928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収支区分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E34F92A-8F7C-81EF-9536-52632324E5BB}"/>
              </a:ext>
            </a:extLst>
          </p:cNvPr>
          <p:cNvSpPr txBox="1"/>
          <p:nvPr/>
        </p:nvSpPr>
        <p:spPr>
          <a:xfrm>
            <a:off x="309418" y="1056266"/>
            <a:ext cx="928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内訳区分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FE8E7AE-8E15-D2E4-848A-9B6DA9B9D2BA}"/>
              </a:ext>
            </a:extLst>
          </p:cNvPr>
          <p:cNvSpPr txBox="1"/>
          <p:nvPr/>
        </p:nvSpPr>
        <p:spPr>
          <a:xfrm>
            <a:off x="5278586" y="1027820"/>
            <a:ext cx="928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詳細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04EBD3F-3F58-42AE-0177-E2576E989BA5}"/>
              </a:ext>
            </a:extLst>
          </p:cNvPr>
          <p:cNvSpPr txBox="1"/>
          <p:nvPr/>
        </p:nvSpPr>
        <p:spPr>
          <a:xfrm>
            <a:off x="309418" y="1439575"/>
            <a:ext cx="928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金額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0050B8C-34C6-0096-FD89-9E18CF992F66}"/>
              </a:ext>
            </a:extLst>
          </p:cNvPr>
          <p:cNvSpPr/>
          <p:nvPr/>
        </p:nvSpPr>
        <p:spPr>
          <a:xfrm>
            <a:off x="1237673" y="1475742"/>
            <a:ext cx="4036294" cy="21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F0E7DD5-B057-1145-71A0-6B2151CC5201}"/>
              </a:ext>
            </a:extLst>
          </p:cNvPr>
          <p:cNvSpPr/>
          <p:nvPr/>
        </p:nvSpPr>
        <p:spPr>
          <a:xfrm>
            <a:off x="9416476" y="1394427"/>
            <a:ext cx="826658" cy="2917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Submit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B8E72CB-67DB-284E-3F41-E54666E291CB}"/>
              </a:ext>
            </a:extLst>
          </p:cNvPr>
          <p:cNvSpPr/>
          <p:nvPr/>
        </p:nvSpPr>
        <p:spPr>
          <a:xfrm>
            <a:off x="6206840" y="1078046"/>
            <a:ext cx="4036294" cy="21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3651910-8961-F7D4-A6F1-7413CF38892E}"/>
              </a:ext>
            </a:extLst>
          </p:cNvPr>
          <p:cNvSpPr/>
          <p:nvPr/>
        </p:nvSpPr>
        <p:spPr>
          <a:xfrm>
            <a:off x="1237671" y="1101400"/>
            <a:ext cx="4036294" cy="21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6219C4-31EF-8EFF-1A08-532FD684A576}"/>
              </a:ext>
            </a:extLst>
          </p:cNvPr>
          <p:cNvSpPr/>
          <p:nvPr/>
        </p:nvSpPr>
        <p:spPr>
          <a:xfrm>
            <a:off x="6206840" y="758634"/>
            <a:ext cx="4036294" cy="21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02BD746-FEB0-3045-C804-A53961DB1A2E}"/>
              </a:ext>
            </a:extLst>
          </p:cNvPr>
          <p:cNvSpPr/>
          <p:nvPr/>
        </p:nvSpPr>
        <p:spPr>
          <a:xfrm>
            <a:off x="1237671" y="760722"/>
            <a:ext cx="4036294" cy="21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8" name="グラフィックス 17" descr="日毎カレンダー 単色塗りつぶし">
            <a:extLst>
              <a:ext uri="{FF2B5EF4-FFF2-40B4-BE49-F238E27FC236}">
                <a16:creationId xmlns:a16="http://schemas.microsoft.com/office/drawing/2014/main" id="{5445F5C2-26C2-5D04-DFB3-445A94DD1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256" y="745752"/>
            <a:ext cx="221672" cy="221672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CE501278-625B-2A6E-B2EE-596F65DD3BFA}"/>
              </a:ext>
            </a:extLst>
          </p:cNvPr>
          <p:cNvSpPr/>
          <p:nvPr/>
        </p:nvSpPr>
        <p:spPr>
          <a:xfrm>
            <a:off x="11785600" y="2189018"/>
            <a:ext cx="113145" cy="447189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4704C43-F490-A809-64DB-E3850CF56FD4}"/>
              </a:ext>
            </a:extLst>
          </p:cNvPr>
          <p:cNvSpPr/>
          <p:nvPr/>
        </p:nvSpPr>
        <p:spPr>
          <a:xfrm>
            <a:off x="11785600" y="4124181"/>
            <a:ext cx="113145" cy="34298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452E28D-F03B-1ACB-F440-5FDEACF71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745207"/>
              </p:ext>
            </p:extLst>
          </p:nvPr>
        </p:nvGraphicFramePr>
        <p:xfrm>
          <a:off x="309418" y="1966990"/>
          <a:ext cx="11409216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152">
                  <a:extLst>
                    <a:ext uri="{9D8B030D-6E8A-4147-A177-3AD203B41FA5}">
                      <a16:colId xmlns:a16="http://schemas.microsoft.com/office/drawing/2014/main" val="1250843140"/>
                    </a:ext>
                  </a:extLst>
                </a:gridCol>
                <a:gridCol w="1426152">
                  <a:extLst>
                    <a:ext uri="{9D8B030D-6E8A-4147-A177-3AD203B41FA5}">
                      <a16:colId xmlns:a16="http://schemas.microsoft.com/office/drawing/2014/main" val="4150291938"/>
                    </a:ext>
                  </a:extLst>
                </a:gridCol>
                <a:gridCol w="1426152">
                  <a:extLst>
                    <a:ext uri="{9D8B030D-6E8A-4147-A177-3AD203B41FA5}">
                      <a16:colId xmlns:a16="http://schemas.microsoft.com/office/drawing/2014/main" val="3190076901"/>
                    </a:ext>
                  </a:extLst>
                </a:gridCol>
                <a:gridCol w="1426152">
                  <a:extLst>
                    <a:ext uri="{9D8B030D-6E8A-4147-A177-3AD203B41FA5}">
                      <a16:colId xmlns:a16="http://schemas.microsoft.com/office/drawing/2014/main" val="1746966890"/>
                    </a:ext>
                  </a:extLst>
                </a:gridCol>
                <a:gridCol w="1426152">
                  <a:extLst>
                    <a:ext uri="{9D8B030D-6E8A-4147-A177-3AD203B41FA5}">
                      <a16:colId xmlns:a16="http://schemas.microsoft.com/office/drawing/2014/main" val="2289398479"/>
                    </a:ext>
                  </a:extLst>
                </a:gridCol>
                <a:gridCol w="1426152">
                  <a:extLst>
                    <a:ext uri="{9D8B030D-6E8A-4147-A177-3AD203B41FA5}">
                      <a16:colId xmlns:a16="http://schemas.microsoft.com/office/drawing/2014/main" val="247813270"/>
                    </a:ext>
                  </a:extLst>
                </a:gridCol>
                <a:gridCol w="1426152">
                  <a:extLst>
                    <a:ext uri="{9D8B030D-6E8A-4147-A177-3AD203B41FA5}">
                      <a16:colId xmlns:a16="http://schemas.microsoft.com/office/drawing/2014/main" val="1552522803"/>
                    </a:ext>
                  </a:extLst>
                </a:gridCol>
                <a:gridCol w="1426152">
                  <a:extLst>
                    <a:ext uri="{9D8B030D-6E8A-4147-A177-3AD203B41FA5}">
                      <a16:colId xmlns:a16="http://schemas.microsoft.com/office/drawing/2014/main" val="3701531001"/>
                    </a:ext>
                  </a:extLst>
                </a:gridCol>
              </a:tblGrid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item_id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発生日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収支区分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内訳区分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詳細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修正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削除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84109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201771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988853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535730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332970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303659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8113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279069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62676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99385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753313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372593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19187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13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154698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14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188202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15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191501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16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47194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17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486532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18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65707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19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340335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390339"/>
                  </a:ext>
                </a:extLst>
              </a:tr>
              <a:tr h="120105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0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D6356-3550-98B0-D9A0-AF05EFE3C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65924A-DCBB-8A5A-B83F-4D3F56728094}"/>
              </a:ext>
            </a:extLst>
          </p:cNvPr>
          <p:cNvSpPr/>
          <p:nvPr/>
        </p:nvSpPr>
        <p:spPr>
          <a:xfrm>
            <a:off x="0" y="0"/>
            <a:ext cx="12192000" cy="42487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家計簿アプリ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en-US" altLang="ja-JP" sz="1400" dirty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Home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ja-JP" altLang="en-US" sz="1400" dirty="0">
                <a:solidFill>
                  <a:schemeClr val="bg2">
                    <a:lumMod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データ追加 </a:t>
            </a:r>
            <a:r>
              <a:rPr kumimoji="1" lang="ja-JP" altLang="en-US" sz="14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可視化</a:t>
            </a:r>
            <a:endParaRPr kumimoji="1" lang="ja-JP" altLang="en-US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C77C375-0DA2-C391-8C25-89B9A57A7C39}"/>
              </a:ext>
            </a:extLst>
          </p:cNvPr>
          <p:cNvSpPr/>
          <p:nvPr/>
        </p:nvSpPr>
        <p:spPr>
          <a:xfrm>
            <a:off x="461819" y="1288303"/>
            <a:ext cx="5587997" cy="2596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61121B1-3B8B-8E13-A6B3-3D47D1C445EB}"/>
              </a:ext>
            </a:extLst>
          </p:cNvPr>
          <p:cNvSpPr/>
          <p:nvPr/>
        </p:nvSpPr>
        <p:spPr>
          <a:xfrm>
            <a:off x="461819" y="3994622"/>
            <a:ext cx="5587997" cy="2596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2FCCD10-0385-B2FE-5A09-F7D0C40D0D77}"/>
              </a:ext>
            </a:extLst>
          </p:cNvPr>
          <p:cNvSpPr/>
          <p:nvPr/>
        </p:nvSpPr>
        <p:spPr>
          <a:xfrm>
            <a:off x="6142183" y="1288303"/>
            <a:ext cx="5587996" cy="2596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E2E4DAB-6728-1B99-100E-15FB983DE3B0}"/>
              </a:ext>
            </a:extLst>
          </p:cNvPr>
          <p:cNvSpPr/>
          <p:nvPr/>
        </p:nvSpPr>
        <p:spPr>
          <a:xfrm>
            <a:off x="6142183" y="3994622"/>
            <a:ext cx="5587996" cy="25965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244035-171F-16C8-FBA1-57CB379645AF}"/>
              </a:ext>
            </a:extLst>
          </p:cNvPr>
          <p:cNvSpPr txBox="1"/>
          <p:nvPr/>
        </p:nvSpPr>
        <p:spPr>
          <a:xfrm>
            <a:off x="309419" y="715879"/>
            <a:ext cx="928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開始日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6ADE3B8-08DA-6C28-0F26-91A310EE3A19}"/>
              </a:ext>
            </a:extLst>
          </p:cNvPr>
          <p:cNvSpPr/>
          <p:nvPr/>
        </p:nvSpPr>
        <p:spPr>
          <a:xfrm>
            <a:off x="10541000" y="723887"/>
            <a:ext cx="826658" cy="2917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Submit</a:t>
            </a:r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DECC295-C39D-6EC7-08FE-D42F72EE7F11}"/>
              </a:ext>
            </a:extLst>
          </p:cNvPr>
          <p:cNvSpPr/>
          <p:nvPr/>
        </p:nvSpPr>
        <p:spPr>
          <a:xfrm>
            <a:off x="1237671" y="760722"/>
            <a:ext cx="4036294" cy="21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3" name="グラフィックス 12" descr="日毎カレンダー 単色塗りつぶし">
            <a:extLst>
              <a:ext uri="{FF2B5EF4-FFF2-40B4-BE49-F238E27FC236}">
                <a16:creationId xmlns:a16="http://schemas.microsoft.com/office/drawing/2014/main" id="{E6731213-99B5-5E7D-7178-A84FDD18F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2256" y="745752"/>
            <a:ext cx="221672" cy="22167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E292DC-F415-3C7E-2412-271CED95FA7B}"/>
              </a:ext>
            </a:extLst>
          </p:cNvPr>
          <p:cNvSpPr txBox="1"/>
          <p:nvPr/>
        </p:nvSpPr>
        <p:spPr>
          <a:xfrm>
            <a:off x="5273965" y="715879"/>
            <a:ext cx="928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終了日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BC1B2F2-502C-2AC3-4029-7629012EC4AC}"/>
              </a:ext>
            </a:extLst>
          </p:cNvPr>
          <p:cNvSpPr/>
          <p:nvPr/>
        </p:nvSpPr>
        <p:spPr>
          <a:xfrm>
            <a:off x="6202217" y="760722"/>
            <a:ext cx="4036294" cy="219842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6" name="グラフィックス 15" descr="日毎カレンダー 単色塗りつぶし">
            <a:extLst>
              <a:ext uri="{FF2B5EF4-FFF2-40B4-BE49-F238E27FC236}">
                <a16:creationId xmlns:a16="http://schemas.microsoft.com/office/drawing/2014/main" id="{882A274C-F946-0E7F-3DA1-F3D0D6A5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6802" y="745752"/>
            <a:ext cx="221672" cy="22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93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237</Words>
  <Application>Microsoft Office PowerPoint</Application>
  <PresentationFormat>ワイド画面</PresentationFormat>
  <Paragraphs>141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剛 長見</dc:creator>
  <cp:lastModifiedBy>剛 長見</cp:lastModifiedBy>
  <cp:revision>1</cp:revision>
  <dcterms:created xsi:type="dcterms:W3CDTF">2024-11-16T13:25:28Z</dcterms:created>
  <dcterms:modified xsi:type="dcterms:W3CDTF">2024-11-16T15:02:53Z</dcterms:modified>
</cp:coreProperties>
</file>