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0416" autoAdjust="0"/>
  </p:normalViewPr>
  <p:slideViewPr>
    <p:cSldViewPr snapToGrid="0">
      <p:cViewPr varScale="1">
        <p:scale>
          <a:sx n="78" d="100"/>
          <a:sy n="78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4D43F-E980-43C5-AFE6-67C9CE0E440A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346CA-701D-419A-8971-8DDD3FBE8D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6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视频流当中的人体动作识别。模型的可解释性</a:t>
            </a:r>
            <a:endParaRPr lang="en-US" altLang="zh-CN" dirty="0" smtClean="0"/>
          </a:p>
          <a:p>
            <a:r>
              <a:rPr lang="zh-CN" altLang="en-US" dirty="0" smtClean="0"/>
              <a:t>让模型说人话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346CA-701D-419A-8971-8DDD3FBE8D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23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建立之前可解释：可视化（</a:t>
            </a:r>
            <a:r>
              <a:rPr lang="en-US" altLang="zh-CN" dirty="0" smtClean="0"/>
              <a:t>feature </a:t>
            </a:r>
            <a:r>
              <a:rPr lang="en-US" altLang="zh-CN" dirty="0" err="1" smtClean="0"/>
              <a:t>engining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建立之中： 可视化（特征子空间）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事后归因法：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为映射回原来的那组输入特征，影响因素大的高权重；阐明内部工作逻辑（生成对应实体的抽象）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346CA-701D-419A-8971-8DDD3FBE8D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残差神经网络</a:t>
            </a:r>
            <a:r>
              <a:rPr lang="en-US" altLang="zh-CN" dirty="0" smtClean="0"/>
              <a:t>,</a:t>
            </a:r>
            <a:r>
              <a:rPr lang="zh-CN" altLang="en-US" dirty="0" smtClean="0"/>
              <a:t>编码层。动作识别</a:t>
            </a:r>
            <a:endParaRPr lang="en-US" altLang="zh-CN" dirty="0" smtClean="0"/>
          </a:p>
          <a:p>
            <a:r>
              <a:rPr lang="zh-CN" altLang="en-US" dirty="0" smtClean="0"/>
              <a:t>输入的视频特征流</a:t>
            </a:r>
            <a:endParaRPr lang="en-US" altLang="zh-CN" dirty="0" smtClean="0"/>
          </a:p>
          <a:p>
            <a:r>
              <a:rPr lang="zh-CN" altLang="en-US" dirty="0" smtClean="0"/>
              <a:t>这个方便解释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346CA-701D-419A-8971-8DDD3FBE8D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5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抽取的骨架特征。给出每一特征解释。右手手肘的位置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346CA-701D-419A-8971-8DDD3FBE8D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19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残差层</a:t>
            </a:r>
            <a:endParaRPr kumimoji="1" lang="en-US" altLang="zh-CN" dirty="0" smtClean="0"/>
          </a:p>
          <a:p>
            <a:r>
              <a:rPr kumimoji="1" lang="en-US" altLang="zh-CN" dirty="0" smtClean="0"/>
              <a:t>x1</a:t>
            </a:r>
            <a:r>
              <a:rPr kumimoji="1" lang="zh-CN" altLang="en-US" baseline="0" dirty="0" smtClean="0"/>
              <a:t> 是原始的骨架特征，每一层输出</a:t>
            </a:r>
            <a:r>
              <a:rPr kumimoji="1" lang="en-US" altLang="zh-CN" baseline="0" dirty="0" smtClean="0"/>
              <a:t>xi</a:t>
            </a:r>
            <a:r>
              <a:rPr kumimoji="1" lang="zh-CN" altLang="en-US" baseline="0" dirty="0" smtClean="0"/>
              <a:t> 是</a:t>
            </a:r>
            <a:r>
              <a:rPr kumimoji="1" lang="en-US" altLang="zh-CN" baseline="0" dirty="0" err="1" smtClean="0"/>
              <a:t>relu</a:t>
            </a:r>
            <a:r>
              <a:rPr kumimoji="1" lang="zh-CN" altLang="en-US" baseline="0" dirty="0" smtClean="0"/>
              <a:t> 激活输出：可以看到哪些地方被激活</a:t>
            </a:r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346CA-701D-419A-8971-8DDD3FBE8D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11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25</a:t>
            </a:r>
            <a:r>
              <a:rPr kumimoji="1" lang="zh-CN" altLang="en-US" dirty="0" smtClean="0"/>
              <a:t>有值，其他接近于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，可以直接编码动作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解释（做了一些小小的移动）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朝着一个方向摆动（右边图）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346CA-701D-419A-8971-8DDD3FBE8D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3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回溯每一层的参数，可以看到哪些被激活（组合动作识别）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346CA-701D-419A-8971-8DDD3FBE8D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81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踢球动作，为什么模型做这个</a:t>
            </a:r>
            <a:r>
              <a:rPr kumimoji="1" lang="zh-CN" altLang="en-US" dirty="0" smtClean="0"/>
              <a:t>判断 </a:t>
            </a:r>
            <a:endParaRPr kumimoji="1" lang="en-US" altLang="zh-CN" dirty="0" smtClean="0"/>
          </a:p>
          <a:p>
            <a:r>
              <a:rPr kumimoji="1" lang="en-US" altLang="zh-CN" dirty="0" smtClean="0"/>
              <a:t>X4</a:t>
            </a:r>
            <a:r>
              <a:rPr kumimoji="1" lang="zh-CN" altLang="en-US" dirty="0" smtClean="0"/>
              <a:t> 的信号，黄色右膝盖，蓝色右脚踝和左肘，最高亮的左脚踝和左互的平移移动</a:t>
            </a:r>
            <a:endParaRPr kumimoji="1"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左踝关节和髋关节首先穿过，然后是右膝的突然移动，同时左手腕和右脚踝进行摆动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346CA-701D-419A-8971-8DDD3FBE8D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8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左脚踝，左臀部，踢球时保持比较低，其他时候高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右脚踝，左肘子，持续比较高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右膝盖，踢的那一瞬间，比较高，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346CA-701D-419A-8971-8DDD3FBE8D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51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8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7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6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3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19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2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3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9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3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0838E-77BA-4EE5-A94D-428ACE5A43A4}" type="datetimeFigureOut">
              <a:rPr lang="zh-CN" altLang="en-US" smtClean="0"/>
              <a:t>2018/6/27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1C854-34B5-4E9D-A740-33C210FF11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8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80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08" y="1387519"/>
            <a:ext cx="8950565" cy="31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Cross-Subject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Cross-View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31" y="2078151"/>
            <a:ext cx="5980337" cy="3783806"/>
          </a:xfrm>
        </p:spPr>
      </p:pic>
    </p:spTree>
    <p:extLst>
      <p:ext uri="{BB962C8B-B14F-4D97-AF65-F5344CB8AC3E}">
        <p14:creationId xmlns:p14="http://schemas.microsoft.com/office/powerpoint/2010/main" val="4065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4867275"/>
            <a:ext cx="6153150" cy="19907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8501"/>
            <a:ext cx="10515600" cy="435133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riori </a:t>
            </a:r>
            <a:r>
              <a:rPr lang="en-US" altLang="zh-CN" dirty="0"/>
              <a:t>approaches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Visualization</a:t>
            </a:r>
          </a:p>
          <a:p>
            <a:endParaRPr lang="en-US" altLang="zh-CN" dirty="0"/>
          </a:p>
          <a:p>
            <a:r>
              <a:rPr lang="en-US" altLang="zh-CN" dirty="0" smtClean="0"/>
              <a:t>Post-hoc approaches</a:t>
            </a:r>
          </a:p>
          <a:p>
            <a:pPr lvl="1"/>
            <a:r>
              <a:rPr lang="en-US" altLang="zh-CN" dirty="0"/>
              <a:t>examples and </a:t>
            </a:r>
            <a:r>
              <a:rPr lang="en-US" altLang="zh-CN" dirty="0" smtClean="0"/>
              <a:t>prototypes</a:t>
            </a:r>
          </a:p>
          <a:p>
            <a:pPr lvl="1"/>
            <a:r>
              <a:rPr lang="en-US" altLang="zh-CN" dirty="0"/>
              <a:t>produce both exemplars and criticisms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56515"/>
            <a:ext cx="68580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8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 Convolutional </a:t>
            </a:r>
            <a:r>
              <a:rPr lang="en-US" altLang="zh-CN" dirty="0" smtClean="0"/>
              <a:t>Neural Networks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823" y="1511074"/>
            <a:ext cx="6180276" cy="51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Interpretability of TCNs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3600" b="1" dirty="0" smtClean="0"/>
                  <a:t>Problem definition: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be a skeleton </a:t>
                </a:r>
                <a:r>
                  <a:rPr lang="en-US" altLang="zh-CN" dirty="0" smtClean="0"/>
                  <a:t>feature extracted </a:t>
                </a:r>
                <a:r>
                  <a:rPr lang="en-US" altLang="zh-CN" dirty="0"/>
                  <a:t>from a video frame t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/>
                  <a:t>By </a:t>
                </a:r>
                <a:r>
                  <a:rPr lang="en-US" altLang="zh-CN" dirty="0" smtClean="0"/>
                  <a:t>construction of </a:t>
                </a:r>
                <a:r>
                  <a:rPr lang="en-US" altLang="zh-CN" dirty="0"/>
                  <a:t>the skeleton feature, the d-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dimension of </a:t>
                </a:r>
                <a:r>
                  <a:rPr lang="en-US" altLang="zh-CN" dirty="0" smtClean="0"/>
                  <a:t>the feature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(d) </a:t>
                </a:r>
                <a:r>
                  <a:rPr lang="en-US" altLang="zh-CN" dirty="0"/>
                  <a:t>has an interpretable meaning associated </a:t>
                </a:r>
                <a:r>
                  <a:rPr lang="en-US" altLang="zh-CN" dirty="0" smtClean="0"/>
                  <a:t>with it 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6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228" y="241752"/>
            <a:ext cx="7760814" cy="44445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75" y="3668857"/>
            <a:ext cx="3229429" cy="132204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2228" y="4990904"/>
            <a:ext cx="77716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Each unit in layer </a:t>
            </a:r>
            <a:r>
              <a:rPr lang="en-US" altLang="zh-CN" sz="2400" b="1" i="1" dirty="0" smtClean="0"/>
              <a:t>l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performs the following </a:t>
            </a:r>
            <a:r>
              <a:rPr lang="en-US" altLang="zh-CN" sz="2400" dirty="0" smtClean="0"/>
              <a:t>computation: </a:t>
            </a:r>
            <a:endParaRPr lang="en-US" altLang="zh-CN" sz="2400" dirty="0"/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24" y="5274128"/>
            <a:ext cx="3326733" cy="12899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72228" y="5729568"/>
                <a:ext cx="76624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The first </a:t>
                </a:r>
                <a:r>
                  <a:rPr lang="en-US" altLang="zh-CN" sz="2000" dirty="0" smtClean="0"/>
                  <a:t>layer on </a:t>
                </a:r>
                <a:r>
                  <a:rPr lang="en-US" altLang="zh-CN" sz="2000" dirty="0"/>
                  <a:t>raw skeleton input and </a:t>
                </a:r>
              </a:p>
              <a:p>
                <a:r>
                  <a:rPr lang="en-US" altLang="zh-CN" sz="2000" dirty="0"/>
                  <a:t>the resulting activation map,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is passed on the subsequent layers </a:t>
                </a:r>
              </a:p>
              <a:p>
                <a:endParaRPr kumimoji="1"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28" y="5729568"/>
                <a:ext cx="7662482" cy="1015663"/>
              </a:xfrm>
              <a:prstGeom prst="rect">
                <a:avLst/>
              </a:prstGeom>
              <a:blipFill rotWithShape="0">
                <a:blip r:embed="rId6"/>
                <a:stretch>
                  <a:fillRect l="-875" t="-3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39" y="564243"/>
            <a:ext cx="2501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8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8" y="1288851"/>
            <a:ext cx="9454244" cy="5311252"/>
          </a:xfrm>
        </p:spPr>
      </p:pic>
      <p:sp>
        <p:nvSpPr>
          <p:cNvPr id="5" name="文本框 4"/>
          <p:cNvSpPr txBox="1"/>
          <p:nvPr/>
        </p:nvSpPr>
        <p:spPr>
          <a:xfrm>
            <a:off x="293914" y="359228"/>
            <a:ext cx="6372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+mj-ea"/>
                <a:ea typeface="+mj-ea"/>
              </a:rPr>
              <a:t>A Closer Look at Model Parameters </a:t>
            </a:r>
          </a:p>
        </p:txBody>
      </p:sp>
    </p:spTree>
    <p:extLst>
      <p:ext uri="{BB962C8B-B14F-4D97-AF65-F5344CB8AC3E}">
        <p14:creationId xmlns:p14="http://schemas.microsoft.com/office/powerpoint/2010/main" val="10610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014" y="332469"/>
            <a:ext cx="6705600" cy="859518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A Deeper Look at Model Parameters </a:t>
            </a:r>
            <a:endParaRPr kumimoji="1" lang="zh-CN" altLang="en-US" sz="32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713" y="1641702"/>
            <a:ext cx="7828643" cy="4467107"/>
          </a:xfrm>
        </p:spPr>
      </p:pic>
    </p:spTree>
    <p:extLst>
      <p:ext uri="{BB962C8B-B14F-4D97-AF65-F5344CB8AC3E}">
        <p14:creationId xmlns:p14="http://schemas.microsoft.com/office/powerpoint/2010/main" val="14844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8" y="1690688"/>
            <a:ext cx="11193183" cy="4787446"/>
          </a:xfrm>
        </p:spPr>
      </p:pic>
    </p:spTree>
    <p:extLst>
      <p:ext uri="{BB962C8B-B14F-4D97-AF65-F5344CB8AC3E}">
        <p14:creationId xmlns:p14="http://schemas.microsoft.com/office/powerpoint/2010/main" val="2682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kicking something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07" y="1690688"/>
            <a:ext cx="8359385" cy="4812506"/>
          </a:xfrm>
        </p:spPr>
      </p:pic>
    </p:spTree>
    <p:extLst>
      <p:ext uri="{BB962C8B-B14F-4D97-AF65-F5344CB8AC3E}">
        <p14:creationId xmlns:p14="http://schemas.microsoft.com/office/powerpoint/2010/main" val="1132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346</Words>
  <Application>Microsoft Macintosh PowerPoint</Application>
  <PresentationFormat>宽屏</PresentationFormat>
  <Paragraphs>52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Cambria Math</vt:lpstr>
      <vt:lpstr>等线</vt:lpstr>
      <vt:lpstr>等线 Light</vt:lpstr>
      <vt:lpstr>Arial</vt:lpstr>
      <vt:lpstr>Office 主题​​</vt:lpstr>
      <vt:lpstr>PowerPoint 演示文稿</vt:lpstr>
      <vt:lpstr>General</vt:lpstr>
      <vt:lpstr>Temporal Convolutional Neural Networks</vt:lpstr>
      <vt:lpstr>Interpretability of TCNs</vt:lpstr>
      <vt:lpstr>PowerPoint 演示文稿</vt:lpstr>
      <vt:lpstr>PowerPoint 演示文稿</vt:lpstr>
      <vt:lpstr>A Deeper Look at Model Parameters </vt:lpstr>
      <vt:lpstr>Experiments </vt:lpstr>
      <vt:lpstr>kicking something </vt:lpstr>
      <vt:lpstr>Cross-Subject and Cross-View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文杰</dc:creator>
  <cp:lastModifiedBy>NE U</cp:lastModifiedBy>
  <cp:revision>68</cp:revision>
  <dcterms:created xsi:type="dcterms:W3CDTF">2018-06-18T02:03:12Z</dcterms:created>
  <dcterms:modified xsi:type="dcterms:W3CDTF">2018-06-27T06:25:19Z</dcterms:modified>
</cp:coreProperties>
</file>