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3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4.xml" ContentType="application/vnd.openxmlformats-officedocument.presentationml.slideLayout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15.xml" ContentType="application/vnd.openxmlformats-officedocument.presentationml.slideLayout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6.xml" ContentType="application/vnd.openxmlformats-officedocument.presentationml.slideLayout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17.xml" ContentType="application/vnd.openxmlformats-officedocument.presentationml.slideLayout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20.xml" ContentType="application/vnd.openxmlformats-officedocument.presentationml.slideLayout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21.xml" ContentType="application/vnd.openxmlformats-officedocument.presentationml.slideLayout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slideLayouts/slideLayout22.xml" ContentType="application/vnd.openxmlformats-officedocument.presentationml.slideLayout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slideLayouts/slideLayout23.xml" ContentType="application/vnd.openxmlformats-officedocument.presentationml.slideLayout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slideLayouts/slideLayout24.xml" ContentType="application/vnd.openxmlformats-officedocument.presentationml.slideLayout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25.xml" ContentType="application/vnd.openxmlformats-officedocument.presentationml.slideLayout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slideLayouts/slideLayout26.xml" ContentType="application/vnd.openxmlformats-officedocument.presentationml.slideLayout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slideLayouts/slideLayout27.xml" ContentType="application/vnd.openxmlformats-officedocument.presentationml.slideLayout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slideLayouts/slideLayout28.xml" ContentType="application/vnd.openxmlformats-officedocument.presentationml.slideLayout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slideLayouts/slideLayout29.xml" ContentType="application/vnd.openxmlformats-officedocument.presentationml.slideLayout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comments/comment1.xml" ContentType="application/vnd.openxmlformats-officedocument.presentationml.comments+xml"/>
  <Override PartName="/ppt/slides/slide2.xml" ContentType="application/vnd.openxmlformats-officedocument.presentationml.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slides/slide3.xml" ContentType="application/vnd.openxmlformats-officedocument.presentationml.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slides/slide4.xml" ContentType="application/vnd.openxmlformats-officedocument.presentationml.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slides/slide5.xml" ContentType="application/vnd.openxmlformats-officedocument.presentationml.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slides/slide6.xml" ContentType="application/vnd.openxmlformats-officedocument.presentationml.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slides/slide7.xml" ContentType="application/vnd.openxmlformats-officedocument.presentationml.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slides/slide8.xml" ContentType="application/vnd.openxmlformats-officedocument.presentationml.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slides/slide9.xml" ContentType="application/vnd.openxmlformats-officedocument.presentationml.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slides/slide10.xml" ContentType="application/vnd.openxmlformats-officedocument.presentationml.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slides/slide11.xml" ContentType="application/vnd.openxmlformats-officedocument.presentationml.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slides/slide12.xml" ContentType="application/vnd.openxmlformats-officedocument.presentationml.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slides/slide13.xml" ContentType="application/vnd.openxmlformats-officedocument.presentationml.slid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slides/slide14.xml" ContentType="application/vnd.openxmlformats-officedocument.presentationml.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slides/slide15.xml" ContentType="application/vnd.openxmlformats-officedocument.presentationml.slide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slides/slide16.xml" ContentType="application/vnd.openxmlformats-officedocument.presentationml.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slides/slide17.xml" ContentType="application/vnd.openxmlformats-officedocument.presentationml.slide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slides/slide18.xml" ContentType="application/vnd.openxmlformats-officedocument.presentationml.slide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slides/slide19.xml" ContentType="application/vnd.openxmlformats-officedocument.presentationml.slide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slides/slide20.xml" ContentType="application/vnd.openxmlformats-officedocument.presentationml.slide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slides/slide21.xml" ContentType="application/vnd.openxmlformats-officedocument.presentationml.slide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slides/slide22.xml" ContentType="application/vnd.openxmlformats-officedocument.presentationml.slide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slides/slide23.xml" ContentType="application/vnd.openxmlformats-officedocument.presentationml.slide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slides/slide24.xml" ContentType="application/vnd.openxmlformats-officedocument.presentationml.slide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slides/slide25.xml" ContentType="application/vnd.openxmlformats-officedocument.presentationml.slide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slides/slide26.xml" ContentType="application/vnd.openxmlformats-officedocument.presentationml.slide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slides/slide27.xml" ContentType="application/vnd.openxmlformats-officedocument.presentationml.slide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slides/slide28.xml" ContentType="application/vnd.openxmlformats-officedocument.presentationml.slide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slides/slide29.xml" ContentType="application/vnd.openxmlformats-officedocument.presentationml.slide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slides/slide30.xml" ContentType="application/vnd.openxmlformats-officedocument.presentationml.slide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slides/slide31.xml" ContentType="application/vnd.openxmlformats-officedocument.presentationml.slide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slides/slide32.xml" ContentType="application/vnd.openxmlformats-officedocument.presentationml.slide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slides/slide33.xml" ContentType="application/vnd.openxmlformats-officedocument.presentationml.slid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slides/slide34.xml" ContentType="application/vnd.openxmlformats-officedocument.presentationml.slide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slides/slide35.xml" ContentType="application/vnd.openxmlformats-officedocument.presentationml.slide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6.xml" ContentType="application/vnd.openxmlformats-officedocument.presentationml.slide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notesSlides/notesSlide2.xml" ContentType="application/vnd.openxmlformats-officedocument.presentationml.notesSlide+xml"/>
  <Override PartName="/ppt/slides/slide37.xml" ContentType="application/vnd.openxmlformats-officedocument.presentationml.slide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  <p:sldMasterId id="2147483649" r:id="rId2"/>
  </p:sldMasterIdLst>
  <p:notesMasterIdLst>
    <p:notesMasterId r:id="rId3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type="screen4x3" cy="6858000" cx="9144000"/>
  <p:notesSz cx="6858000" cy="9144000"/>
  <p:defaultTextStyle>
    <a:defPPr>
      <a:defRPr lang="zh-CN"/>
    </a:defPPr>
    <a:lvl1pPr algn="l" defTabSz="914400" eaLnBrk="1" fontAlgn="base" hangingPunct="1" indent="0" latinLnBrk="0" lvl="0" marL="0" rtl="0">
      <a:lnSpc>
        <a:spcPct val="100000"/>
      </a:lnSpc>
      <a:spcBef>
        <a:spcPct val="0"/>
      </a:spcBef>
      <a:spcAft>
        <a:spcPct val="0"/>
      </a:spcAft>
      <a:buNone/>
      <a:defRPr baseline="0" b="0" i="0" kern="1200" u="none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algn="l" defTabSz="914400" eaLnBrk="1" fontAlgn="base" hangingPunct="1" indent="0" latinLnBrk="0" lvl="1" marL="457200" rtl="0">
      <a:lnSpc>
        <a:spcPct val="100000"/>
      </a:lnSpc>
      <a:spcBef>
        <a:spcPct val="0"/>
      </a:spcBef>
      <a:spcAft>
        <a:spcPct val="0"/>
      </a:spcAft>
      <a:buNone/>
      <a:defRPr baseline="0" b="0" i="0" kern="1200" u="none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algn="l" defTabSz="914400" eaLnBrk="1" fontAlgn="base" hangingPunct="1" indent="0" latinLnBrk="0" lvl="2" marL="914400" rtl="0">
      <a:lnSpc>
        <a:spcPct val="100000"/>
      </a:lnSpc>
      <a:spcBef>
        <a:spcPct val="0"/>
      </a:spcBef>
      <a:spcAft>
        <a:spcPct val="0"/>
      </a:spcAft>
      <a:buNone/>
      <a:defRPr baseline="0" b="0" i="0" kern="1200" u="none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algn="l" defTabSz="914400" eaLnBrk="1" fontAlgn="base" hangingPunct="1" indent="0" latinLnBrk="0" lvl="3" marL="1371600" rtl="0">
      <a:lnSpc>
        <a:spcPct val="100000"/>
      </a:lnSpc>
      <a:spcBef>
        <a:spcPct val="0"/>
      </a:spcBef>
      <a:spcAft>
        <a:spcPct val="0"/>
      </a:spcAft>
      <a:buNone/>
      <a:defRPr baseline="0" b="0" i="0" kern="1200" u="none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algn="l" defTabSz="914400" eaLnBrk="1" fontAlgn="base" hangingPunct="1" indent="0" latinLnBrk="0" lvl="4" marL="1828800" rtl="0">
      <a:lnSpc>
        <a:spcPct val="100000"/>
      </a:lnSpc>
      <a:spcBef>
        <a:spcPct val="0"/>
      </a:spcBef>
      <a:spcAft>
        <a:spcPct val="0"/>
      </a:spcAft>
      <a:buNone/>
      <a:defRPr baseline="0" b="0" i="0" kern="1200" u="none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algn="l" defTabSz="914400" eaLnBrk="1" fontAlgn="base" hangingPunct="1" indent="0" latinLnBrk="0" lvl="5" marL="2286000" rtl="0">
      <a:lnSpc>
        <a:spcPct val="100000"/>
      </a:lnSpc>
      <a:spcBef>
        <a:spcPct val="0"/>
      </a:spcBef>
      <a:spcAft>
        <a:spcPct val="0"/>
      </a:spcAft>
      <a:buNone/>
      <a:defRPr baseline="0" b="0" i="0" kern="1200" u="none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algn="l" defTabSz="914400" eaLnBrk="1" fontAlgn="base" hangingPunct="1" indent="0" latinLnBrk="0" lvl="6" marL="2743200" rtl="0">
      <a:lnSpc>
        <a:spcPct val="100000"/>
      </a:lnSpc>
      <a:spcBef>
        <a:spcPct val="0"/>
      </a:spcBef>
      <a:spcAft>
        <a:spcPct val="0"/>
      </a:spcAft>
      <a:buNone/>
      <a:defRPr baseline="0" b="0" i="0" kern="1200" u="none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algn="l" defTabSz="914400" eaLnBrk="1" fontAlgn="base" hangingPunct="1" indent="0" latinLnBrk="0" lvl="7" marL="3200400" rtl="0">
      <a:lnSpc>
        <a:spcPct val="100000"/>
      </a:lnSpc>
      <a:spcBef>
        <a:spcPct val="0"/>
      </a:spcBef>
      <a:spcAft>
        <a:spcPct val="0"/>
      </a:spcAft>
      <a:buNone/>
      <a:defRPr baseline="0" b="0" i="0" kern="1200" u="none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algn="l" defTabSz="914400" eaLnBrk="1" fontAlgn="base" hangingPunct="1" indent="0" latinLnBrk="0" lvl="8" marL="3657600" rtl="0">
      <a:lnSpc>
        <a:spcPct val="100000"/>
      </a:lnSpc>
      <a:spcBef>
        <a:spcPct val="0"/>
      </a:spcBef>
      <a:spcAft>
        <a:spcPct val="0"/>
      </a:spcAft>
      <a:buNone/>
      <a:defRPr baseline="0" b="0" i="0" kern="1200" u="none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51043" initials="5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FF0000"/>
    <a:srgbClr val="FFFF00"/>
    <a:srgbClr val="3333FF"/>
    <a:srgbClr val="D60093"/>
    <a:srgbClr val="FF33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2627"/>
    <p:restoredTop sz="84179"/>
  </p:normalViewPr>
  <p:slideViewPr>
    <p:cSldViewPr showGuides="1">
      <p:cViewPr varScale="1">
        <p:scale>
          <a:sx n="93" d="100"/>
          <a:sy n="93" d="100"/>
        </p:scale>
        <p:origin x="1752" y="60"/>
      </p:cViewPr>
      <p:guideLst>
        <p:guide orient="horz" pos="2064"/>
        <p:guide pos="2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tableStyles" Target="tableStyles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commentAuthors" Target="commentAuthors.xml"/><Relationship Id="rId45" Type="http://schemas.openxmlformats.org/officeDocument/2006/relationships/theme" Target="theme/theme1.xml"/></Relationships>
</file>

<file path=ppt/comments/comment1.xml><?xml version="1.0" encoding="utf-8"?>
<p:cmLst xmlns:p="http://schemas.openxmlformats.org/presentationml/2006/main" xmlns:r="http://schemas.openxmlformats.org/officeDocument/2006/relationships" xmlns:a="http://schemas.openxmlformats.org/drawingml/2006/main">
  <p:cm authorId="1" dt="2023-10-17T13:43:25.881" idx="1">
    <p:pos x="10" y="10"/>
    <p:text/>
  </p:cm>
</p:cmLst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2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8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2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89" name="Rectangle 4"/>
          <p:cNvSpPr>
            <a:spLocks noChangeAspect="1" noRot="1" noGrp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/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4889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/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sz="1200" i="0" kern="1200" kumimoji="0" lang="zh-CN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sz="1200" i="0" kern="1200" kumimoji="0" lang="zh-CN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algn="l" defTabSz="914400" eaLnBrk="0" fontAlgn="base" hangingPunct="0" indent="0" latinLnBrk="0" lvl="2" marL="914400" marR="0" rtl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sz="1200" i="0" kern="1200" kumimoji="0" lang="zh-CN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algn="l" defTabSz="914400" eaLnBrk="0" fontAlgn="base" hangingPunct="0" indent="0" latinLnBrk="0" lvl="3" marL="1371600" marR="0" rtl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sz="1200" i="0" kern="1200" kumimoji="0" lang="zh-CN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algn="l" defTabSz="914400" eaLnBrk="0" fontAlgn="base" hangingPunct="0" indent="0" latinLnBrk="0" lvl="4" marL="1828800" marR="0" rtl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sz="1200" i="0" kern="1200" kumimoji="0" lang="zh-CN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9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/>
          <a:noFill/>
          <a:ln>
            <a:noFill/>
          </a:ln>
          <a:effectLst/>
        </p:spPr>
        <p:txBody>
          <a:bodyPr anchor="b" anchorCtr="0" bIns="45720" compatLnSpc="1" lIns="91440" numCol="1" rIns="91440" tIns="45720" vert="horz" wrap="square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2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9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/>
          <a:noFill/>
          <a:ln>
            <a:noFill/>
          </a:ln>
          <a:effectLst/>
        </p:spPr>
        <p:txBody>
          <a:bodyPr anchor="b" anchorCtr="0" bIns="45720" compatLnSpc="1" lIns="91440" numCol="1" rIns="91440" tIns="45720" vert="horz" wrap="square"/>
          <a:p>
            <a:pPr algn="r" eaLnBrk="1" fontAlgn="base" hangingPunct="1" lvl="0">
              <a:buNone/>
            </a:pPr>
            <a:fld id="{9A0DB2DC-4C9A-4742-B13C-FB6460FD3503}" type="slidenum">
              <a:rPr altLang="zh-CN" dirty="0" sz="1200" lang="en-US" noProof="1" strike="noStrike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altLang="zh-CN" sz="1200" lang="en-US" noProof="1" strike="noStrike">
              <a:latin typeface="Arial" panose="020B0604020202020204" pitchFamily="34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0"/>
  <p:notesStyle>
    <a:lvl1pPr algn="l" eaLnBrk="0" fontAlgn="base" hangingPunct="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algn="l" eaLnBrk="0" fontAlgn="base" hangingPunct="0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algn="l" eaLnBrk="0" fontAlgn="base" hangingPunct="0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algn="l" eaLnBrk="0" fontAlgn="base" hangingPunct="0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algn="l" eaLnBrk="0" fontAlgn="base" hangingPunct="0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/>
          <a:noFill/>
          <a:ln w="9525">
            <a:noFill/>
          </a:ln>
        </p:spPr>
        <p:txBody>
          <a:bodyPr anchor="b" anchorCtr="0" bIns="45720" lIns="91440" rIns="91440" tIns="45720" vert="horz" wrap="square"/>
          <a:p>
            <a:pPr algn="r" lvl="0"/>
            <a:fld id="{9A0DB2DC-4C9A-4742-B13C-FB6460FD3503}" type="slidenum">
              <a:rPr altLang="zh-CN" dirty="0" sz="1200" lang="en-US">
                <a:latin typeface="Arial" panose="020B0604020202020204" pitchFamily="34" charset="0"/>
              </a:rPr>
            </a:fld>
            <a:endParaRPr altLang="zh-CN" dirty="0" sz="1200" lang="en-US">
              <a:latin typeface="Arial" panose="020B0604020202020204" pitchFamily="34" charset="0"/>
            </a:endParaRPr>
          </a:p>
        </p:txBody>
      </p:sp>
      <p:sp>
        <p:nvSpPr>
          <p:cNvPr id="1048722" name="Rectangle 2"/>
          <p:cNvSpPr>
            <a:spLocks noChangeAspect="1" noRot="1" noGrp="1" noTextEdit="1"/>
          </p:cNvSpPr>
          <p:nvPr>
            <p:ph type="sldImg"/>
          </p:nvPr>
        </p:nvSpPr>
        <p:spPr/>
      </p:sp>
      <p:sp>
        <p:nvSpPr>
          <p:cNvPr id="1048723" name="Rectangle 3"/>
          <p:cNvSpPr>
            <a:spLocks noGrp="1"/>
          </p:cNvSpPr>
          <p:nvPr>
            <p:ph type="body"/>
          </p:nvPr>
        </p:nvSpPr>
        <p:spPr/>
        <p:txBody>
          <a:bodyPr anchor="t" anchorCtr="0" bIns="45720" lIns="91440" rIns="91440" tIns="45720" wrap="square"/>
          <a:p>
            <a:pPr eaLnBrk="1" hangingPunct="1" lvl="0"/>
            <a:r>
              <a:rPr altLang="zh-CN" dirty="0" lang="en-US"/>
              <a:t>A     C</a:t>
            </a:r>
            <a:endParaRPr altLang="zh-CN" dirty="0"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/>
          <a:noFill/>
          <a:ln w="9525">
            <a:noFill/>
          </a:ln>
        </p:spPr>
        <p:txBody>
          <a:bodyPr anchor="b" anchorCtr="0" bIns="45720" lIns="91440" rIns="91440" tIns="45720" vert="horz" wrap="square"/>
          <a:p>
            <a:pPr algn="r" lvl="0"/>
            <a:fld id="{9A0DB2DC-4C9A-4742-B13C-FB6460FD3503}" type="slidenum">
              <a:rPr altLang="zh-CN" dirty="0" sz="1200" lang="en-US">
                <a:latin typeface="Arial" panose="020B0604020202020204" pitchFamily="34" charset="0"/>
              </a:rPr>
            </a:fld>
            <a:endParaRPr altLang="zh-CN" dirty="0" sz="1200" lang="en-US">
              <a:latin typeface="Arial" panose="020B0604020202020204" pitchFamily="34" charset="0"/>
            </a:endParaRPr>
          </a:p>
        </p:txBody>
      </p:sp>
      <p:sp>
        <p:nvSpPr>
          <p:cNvPr id="1048728" name="Rectangle 2"/>
          <p:cNvSpPr>
            <a:spLocks noChangeAspect="1" noRot="1" noGrp="1" noTextEdit="1"/>
          </p:cNvSpPr>
          <p:nvPr>
            <p:ph type="sldImg"/>
          </p:nvPr>
        </p:nvSpPr>
        <p:spPr/>
      </p:sp>
      <p:sp>
        <p:nvSpPr>
          <p:cNvPr id="1048729" name="Rectangle 3"/>
          <p:cNvSpPr>
            <a:spLocks noGrp="1"/>
          </p:cNvSpPr>
          <p:nvPr>
            <p:ph type="body"/>
          </p:nvPr>
        </p:nvSpPr>
        <p:spPr/>
        <p:txBody>
          <a:bodyPr anchor="t" anchorCtr="0" bIns="45720" lIns="91440" rIns="91440" tIns="45720" wrap="square"/>
          <a:p>
            <a:pPr eaLnBrk="1" hangingPunct="1" lvl="0"/>
            <a:r>
              <a:rPr altLang="zh-CN" dirty="0" lang="en-US"/>
              <a:t>B       B</a:t>
            </a:r>
            <a:endParaRPr altLang="zh-CN" dirty="0"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/>
          <a:noFill/>
          <a:ln w="9525">
            <a:noFill/>
          </a:ln>
        </p:spPr>
        <p:txBody>
          <a:bodyPr anchor="b" anchorCtr="0" bIns="45720" lIns="91440" rIns="91440" tIns="45720" vert="horz" wrap="square"/>
          <a:p>
            <a:pPr algn="r" lvl="0"/>
            <a:fld id="{9A0DB2DC-4C9A-4742-B13C-FB6460FD3503}" type="slidenum">
              <a:rPr altLang="zh-CN" dirty="0" sz="1200" lang="en-US">
                <a:latin typeface="Arial" panose="020B0604020202020204" pitchFamily="34" charset="0"/>
              </a:rPr>
            </a:fld>
            <a:endParaRPr altLang="zh-CN" dirty="0" sz="1200" lang="en-US">
              <a:latin typeface="Arial" panose="020B0604020202020204" pitchFamily="34" charset="0"/>
            </a:endParaRPr>
          </a:p>
        </p:txBody>
      </p:sp>
      <p:sp>
        <p:nvSpPr>
          <p:cNvPr id="1048733" name="Rectangle 2"/>
          <p:cNvSpPr>
            <a:spLocks noChangeAspect="1" noRot="1" noGrp="1" noTextEdit="1"/>
          </p:cNvSpPr>
          <p:nvPr>
            <p:ph type="sldImg"/>
          </p:nvPr>
        </p:nvSpPr>
        <p:spPr/>
      </p:sp>
      <p:sp>
        <p:nvSpPr>
          <p:cNvPr id="1048734" name="Rectangle 3"/>
          <p:cNvSpPr>
            <a:spLocks noGrp="1"/>
          </p:cNvSpPr>
          <p:nvPr>
            <p:ph type="body"/>
          </p:nvPr>
        </p:nvSpPr>
        <p:spPr/>
        <p:txBody>
          <a:bodyPr anchor="t" anchorCtr="0" bIns="45720" lIns="91440" rIns="91440" tIns="45720" wrap="square"/>
          <a:p>
            <a:pPr eaLnBrk="1" hangingPunct="1" lvl="0"/>
            <a:r>
              <a:rPr altLang="zh-CN" dirty="0" lang="en-US"/>
              <a:t>D</a:t>
            </a:r>
            <a:endParaRPr altLang="zh-CN" dirty="0"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image" Target="../media/image3.jpeg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slideMaster" Target="../slideMasters/slideMaster2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image" Target="../media/image4.png"/><Relationship Id="rId3" Type="http://schemas.openxmlformats.org/officeDocument/2006/relationships/tags" Target="../tags/tag5.xml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image" Target="../media/image5.png"/><Relationship Id="rId3" Type="http://schemas.openxmlformats.org/officeDocument/2006/relationships/tags" Target="../tags/tag7.xml"/><Relationship Id="rId4" Type="http://schemas.openxmlformats.org/officeDocument/2006/relationships/image" Target="../media/image4.png"/><Relationship Id="rId5" Type="http://schemas.openxmlformats.org/officeDocument/2006/relationships/tags" Target="../tags/tag8.xml"/><Relationship Id="rId6" Type="http://schemas.openxmlformats.org/officeDocument/2006/relationships/tags" Target="../tags/tag9.xml"/><Relationship Id="rId7" Type="http://schemas.openxmlformats.org/officeDocument/2006/relationships/tags" Target="../tags/tag10.xml"/><Relationship Id="rId8" Type="http://schemas.openxmlformats.org/officeDocument/2006/relationships/slideMaster" Target="../slideMasters/slideMaster2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image" Target="../media/image4.png"/><Relationship Id="rId3" Type="http://schemas.openxmlformats.org/officeDocument/2006/relationships/tags" Target="../tags/tag12.xml"/><Relationship Id="rId4" Type="http://schemas.openxmlformats.org/officeDocument/2006/relationships/slideMaster" Target="../slideMasters/slideMaster2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image" Target="../media/image4.png"/><Relationship Id="rId3" Type="http://schemas.openxmlformats.org/officeDocument/2006/relationships/tags" Target="../tags/tag14.xml"/><Relationship Id="rId4" Type="http://schemas.openxmlformats.org/officeDocument/2006/relationships/slideMaster" Target="../slideMasters/slideMaster2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image" Target="../media/image6.png"/><Relationship Id="rId3" Type="http://schemas.openxmlformats.org/officeDocument/2006/relationships/tags" Target="../tags/tag16.xml"/><Relationship Id="rId4" Type="http://schemas.openxmlformats.org/officeDocument/2006/relationships/image" Target="../media/image4.png"/><Relationship Id="rId5" Type="http://schemas.openxmlformats.org/officeDocument/2006/relationships/slideMaster" Target="../slideMasters/slideMaster2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image" Target="../media/image4.png"/><Relationship Id="rId3" Type="http://schemas.openxmlformats.org/officeDocument/2006/relationships/tags" Target="../tags/tag18.xml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image" Target="../media/image4.png"/><Relationship Id="rId3" Type="http://schemas.openxmlformats.org/officeDocument/2006/relationships/tags" Target="../tags/tag20.xml"/><Relationship Id="rId4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image" Target="../media/image4.png"/><Relationship Id="rId3" Type="http://schemas.openxmlformats.org/officeDocument/2006/relationships/tags" Target="../tags/tag22.xml"/><Relationship Id="rId4" Type="http://schemas.openxmlformats.org/officeDocument/2006/relationships/slideMaster" Target="../slideMasters/slideMaster2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image" Target="../media/image3.jpeg"/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5" Type="http://schemas.openxmlformats.org/officeDocument/2006/relationships/slideMaster" Target="../slideMasters/slideMaster2.xml"/></Relationships>
</file>

<file path=ppt/slideLayouts/_rels/slideLayout23.xml.rels><?xml version="1.0" encoding="UTF-8" standalone="yes"?>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image" Target="../media/image4.png"/><Relationship Id="rId3" Type="http://schemas.openxmlformats.org/officeDocument/2006/relationships/tags" Target="../tags/tag27.xml"/><Relationship Id="rId4" Type="http://schemas.openxmlformats.org/officeDocument/2006/relationships/tags" Target="../tags/tag28.xml"/><Relationship Id="rId5" Type="http://schemas.openxmlformats.org/officeDocument/2006/relationships/tags" Target="../tags/tag29.xml"/><Relationship Id="rId6" Type="http://schemas.openxmlformats.org/officeDocument/2006/relationships/tags" Target="../tags/tag30.xml"/><Relationship Id="rId7" Type="http://schemas.openxmlformats.org/officeDocument/2006/relationships/tags" Target="../tags/tag31.xml"/><Relationship Id="rId8" Type="http://schemas.openxmlformats.org/officeDocument/2006/relationships/slideMaster" Target="../slideMasters/slideMaster2.xml"/></Relationships>
</file>

<file path=ppt/slideLayouts/_rels/slideLayout24.xml.rels><?xml version="1.0" encoding="UTF-8" standalone="yes"?>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tags" Target="../tags/tag33.xml"/><Relationship Id="rId3" Type="http://schemas.openxmlformats.org/officeDocument/2006/relationships/image" Target="../media/image4.png"/><Relationship Id="rId4" Type="http://schemas.openxmlformats.org/officeDocument/2006/relationships/tags" Target="../tags/tag34.xml"/><Relationship Id="rId5" Type="http://schemas.openxmlformats.org/officeDocument/2006/relationships/tags" Target="../tags/tag35.xml"/><Relationship Id="rId6" Type="http://schemas.openxmlformats.org/officeDocument/2006/relationships/tags" Target="../tags/tag36.xml"/><Relationship Id="rId7" Type="http://schemas.openxmlformats.org/officeDocument/2006/relationships/tags" Target="../tags/tag37.xml"/><Relationship Id="rId8" Type="http://schemas.openxmlformats.org/officeDocument/2006/relationships/tags" Target="../tags/tag38.xml"/><Relationship Id="rId9" Type="http://schemas.openxmlformats.org/officeDocument/2006/relationships/tags" Target="../tags/tag39.xml"/><Relationship Id="rId10" Type="http://schemas.openxmlformats.org/officeDocument/2006/relationships/slideMaster" Target="../slideMasters/slideMaster2.xml"/></Relationships>
</file>

<file path=ppt/slideLayouts/_rels/slideLayout25.xml.rels><?xml version="1.0" encoding="UTF-8" standalone="yes"?>
<Relationships xmlns="http://schemas.openxmlformats.org/package/2006/relationships"><Relationship Id="rId1" Type="http://schemas.openxmlformats.org/officeDocument/2006/relationships/tags" Target="../tags/tag40.xml"/><Relationship Id="rId2" Type="http://schemas.openxmlformats.org/officeDocument/2006/relationships/tags" Target="../tags/tag41.xml"/><Relationship Id="rId3" Type="http://schemas.openxmlformats.org/officeDocument/2006/relationships/image" Target="../media/image4.png"/><Relationship Id="rId4" Type="http://schemas.openxmlformats.org/officeDocument/2006/relationships/tags" Target="../tags/tag42.xml"/><Relationship Id="rId5" Type="http://schemas.openxmlformats.org/officeDocument/2006/relationships/tags" Target="../tags/tag43.xml"/><Relationship Id="rId6" Type="http://schemas.openxmlformats.org/officeDocument/2006/relationships/tags" Target="../tags/tag44.xml"/><Relationship Id="rId7" Type="http://schemas.openxmlformats.org/officeDocument/2006/relationships/tags" Target="../tags/tag45.xml"/><Relationship Id="rId8" Type="http://schemas.openxmlformats.org/officeDocument/2006/relationships/tags" Target="../tags/tag46.xml"/><Relationship Id="rId9" Type="http://schemas.openxmlformats.org/officeDocument/2006/relationships/tags" Target="../tags/tag47.xml"/><Relationship Id="rId10" Type="http://schemas.openxmlformats.org/officeDocument/2006/relationships/tags" Target="../tags/tag48.xml"/><Relationship Id="rId11" Type="http://schemas.openxmlformats.org/officeDocument/2006/relationships/slideMaster" Target="../slideMasters/slideMaster2.xml"/></Relationships>
</file>

<file path=ppt/slideLayouts/_rels/slideLayout26.xml.rels><?xml version="1.0" encoding="UTF-8" standalone="yes"?>
<Relationships xmlns="http://schemas.openxmlformats.org/package/2006/relationships"><Relationship Id="rId1" Type="http://schemas.openxmlformats.org/officeDocument/2006/relationships/tags" Target="../tags/tag49.xml"/><Relationship Id="rId2" Type="http://schemas.openxmlformats.org/officeDocument/2006/relationships/tags" Target="../tags/tag50.xml"/><Relationship Id="rId3" Type="http://schemas.openxmlformats.org/officeDocument/2006/relationships/image" Target="../media/image4.png"/><Relationship Id="rId4" Type="http://schemas.openxmlformats.org/officeDocument/2006/relationships/tags" Target="../tags/tag51.xml"/><Relationship Id="rId5" Type="http://schemas.openxmlformats.org/officeDocument/2006/relationships/tags" Target="../tags/tag52.xml"/><Relationship Id="rId6" Type="http://schemas.openxmlformats.org/officeDocument/2006/relationships/tags" Target="../tags/tag53.xml"/><Relationship Id="rId7" Type="http://schemas.openxmlformats.org/officeDocument/2006/relationships/tags" Target="../tags/tag54.xml"/><Relationship Id="rId8" Type="http://schemas.openxmlformats.org/officeDocument/2006/relationships/tags" Target="../tags/tag55.xml"/><Relationship Id="rId9" Type="http://schemas.openxmlformats.org/officeDocument/2006/relationships/tags" Target="../tags/tag56.xml"/><Relationship Id="rId10" Type="http://schemas.openxmlformats.org/officeDocument/2006/relationships/tags" Target="../tags/tag57.xml"/><Relationship Id="rId11" Type="http://schemas.openxmlformats.org/officeDocument/2006/relationships/slideMaster" Target="../slideMasters/slideMaster2.xml"/></Relationships>
</file>

<file path=ppt/slideLayouts/_rels/slideLayout27.xml.rels><?xml version="1.0" encoding="UTF-8" standalone="yes"?>
<Relationships xmlns="http://schemas.openxmlformats.org/package/2006/relationships"><Relationship Id="rId1" Type="http://schemas.openxmlformats.org/officeDocument/2006/relationships/tags" Target="../tags/tag58.xml"/><Relationship Id="rId2" Type="http://schemas.openxmlformats.org/officeDocument/2006/relationships/tags" Target="../tags/tag59.xml"/><Relationship Id="rId3" Type="http://schemas.openxmlformats.org/officeDocument/2006/relationships/image" Target="../media/image4.png"/><Relationship Id="rId4" Type="http://schemas.openxmlformats.org/officeDocument/2006/relationships/tags" Target="../tags/tag60.xml"/><Relationship Id="rId5" Type="http://schemas.openxmlformats.org/officeDocument/2006/relationships/tags" Target="../tags/tag61.xml"/><Relationship Id="rId6" Type="http://schemas.openxmlformats.org/officeDocument/2006/relationships/tags" Target="../tags/tag62.xml"/><Relationship Id="rId7" Type="http://schemas.openxmlformats.org/officeDocument/2006/relationships/tags" Target="../tags/tag63.xml"/><Relationship Id="rId8" Type="http://schemas.openxmlformats.org/officeDocument/2006/relationships/tags" Target="../tags/tag64.xml"/><Relationship Id="rId9" Type="http://schemas.openxmlformats.org/officeDocument/2006/relationships/tags" Target="../tags/tag65.xml"/><Relationship Id="rId10" Type="http://schemas.openxmlformats.org/officeDocument/2006/relationships/tags" Target="../tags/tag66.xml"/><Relationship Id="rId11" Type="http://schemas.openxmlformats.org/officeDocument/2006/relationships/slideMaster" Target="../slideMasters/slideMaster2.xml"/></Relationships>
</file>

<file path=ppt/slideLayouts/_rels/slideLayout28.xml.rels><?xml version="1.0" encoding="UTF-8" standalone="yes"?>
<Relationships xmlns="http://schemas.openxmlformats.org/package/2006/relationships"><Relationship Id="rId1" Type="http://schemas.openxmlformats.org/officeDocument/2006/relationships/tags" Target="../tags/tag67.xml"/><Relationship Id="rId2" Type="http://schemas.openxmlformats.org/officeDocument/2006/relationships/tags" Target="../tags/tag68.xml"/><Relationship Id="rId3" Type="http://schemas.openxmlformats.org/officeDocument/2006/relationships/image" Target="../media/image4.png"/><Relationship Id="rId4" Type="http://schemas.openxmlformats.org/officeDocument/2006/relationships/tags" Target="../tags/tag69.xml"/><Relationship Id="rId5" Type="http://schemas.openxmlformats.org/officeDocument/2006/relationships/tags" Target="../tags/tag70.xml"/><Relationship Id="rId6" Type="http://schemas.openxmlformats.org/officeDocument/2006/relationships/tags" Target="../tags/tag71.xml"/><Relationship Id="rId7" Type="http://schemas.openxmlformats.org/officeDocument/2006/relationships/tags" Target="../tags/tag72.xml"/><Relationship Id="rId8" Type="http://schemas.openxmlformats.org/officeDocument/2006/relationships/tags" Target="../tags/tag73.xml"/><Relationship Id="rId9" Type="http://schemas.openxmlformats.org/officeDocument/2006/relationships/tags" Target="../tags/tag74.xml"/><Relationship Id="rId10" Type="http://schemas.openxmlformats.org/officeDocument/2006/relationships/tags" Target="../tags/tag75.xml"/><Relationship Id="rId11" Type="http://schemas.openxmlformats.org/officeDocument/2006/relationships/tags" Target="../tags/tag76.xml"/><Relationship Id="rId12" Type="http://schemas.openxmlformats.org/officeDocument/2006/relationships/tags" Target="../tags/tag77.xml"/><Relationship Id="rId13" Type="http://schemas.openxmlformats.org/officeDocument/2006/relationships/slideMaster" Target="../slideMasters/slideMaster2.xml"/></Relationships>
</file>

<file path=ppt/slideLayouts/_rels/slideLayout29.xml.rels><?xml version="1.0" encoding="UTF-8" standalone="yes"?>
<Relationships xmlns="http://schemas.openxmlformats.org/package/2006/relationships"><Relationship Id="rId1" Type="http://schemas.openxmlformats.org/officeDocument/2006/relationships/tags" Target="../tags/tag78.xml"/><Relationship Id="rId2" Type="http://schemas.openxmlformats.org/officeDocument/2006/relationships/tags" Target="../tags/tag79.xml"/><Relationship Id="rId3" Type="http://schemas.openxmlformats.org/officeDocument/2006/relationships/image" Target="../media/image4.png"/><Relationship Id="rId4" Type="http://schemas.openxmlformats.org/officeDocument/2006/relationships/tags" Target="../tags/tag80.xml"/><Relationship Id="rId5" Type="http://schemas.openxmlformats.org/officeDocument/2006/relationships/tags" Target="../tags/tag81.xml"/><Relationship Id="rId6" Type="http://schemas.openxmlformats.org/officeDocument/2006/relationships/tags" Target="../tags/tag82.xml"/><Relationship Id="rId7" Type="http://schemas.openxmlformats.org/officeDocument/2006/relationships/tags" Target="../tags/tag83.xml"/><Relationship Id="rId8" Type="http://schemas.openxmlformats.org/officeDocument/2006/relationships/tags" Target="../tags/tag84.xml"/><Relationship Id="rId9" Type="http://schemas.openxmlformats.org/officeDocument/2006/relationships/tags" Target="../tags/tag85.xml"/><Relationship Id="rId10" Type="http://schemas.openxmlformats.org/officeDocument/2006/relationships/slideMaster" Target="../slideMasters/slideMaster2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bg>
      <p:bgPr>
        <a:blipFill rotWithShape="0">
          <a:blip xmlns:r="http://schemas.openxmlformats.org/officeDocument/2006/relationships" r:embed="rId1"/>
          <a:stretch>
            <a:fillRect/>
          </a:stretch>
        </a:blipFill>
        <a:effectLst/>
      </p:bgPr>
    </p:bg>
    <p:spTree>
      <p:nvGrpSpPr>
        <p:cNvPr id="1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9" name="Rectangle 2"/>
          <p:cNvSpPr>
            <a:spLocks noRot="1"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p>
            <a:pPr fontAlgn="base" lvl="0"/>
            <a:r>
              <a:rPr altLang="en-US" lang="zh-CN" noProof="0" strike="noStrike"/>
              <a:t>单击此处编辑母版标题样式</a:t>
            </a:r>
            <a:endParaRPr altLang="en-US" lang="zh-CN" noProof="0" strike="noStrike"/>
          </a:p>
        </p:txBody>
      </p:sp>
      <p:sp>
        <p:nvSpPr>
          <p:cNvPr id="1048830" name="Rectangle 3"/>
          <p:cNvSpPr>
            <a:spLocks noRot="1"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Font typeface="Wingdings 2" panose="05020102010507070707" pitchFamily="18" charset="2"/>
              <a:buNone/>
            </a:lvl1pPr>
          </a:lstStyle>
          <a:p>
            <a:pPr fontAlgn="base" lvl="0"/>
            <a:r>
              <a:rPr altLang="en-US" lang="zh-CN" noProof="0" strike="noStrike"/>
              <a:t>单击此处编辑母版副标题样式</a:t>
            </a:r>
            <a:endParaRPr altLang="en-US" lang="zh-CN" noProof="0" strike="noStrike"/>
          </a:p>
        </p:txBody>
      </p:sp>
      <p:sp>
        <p:nvSpPr>
          <p:cNvPr id="104883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3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3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/>
          <a:p>
            <a:pPr algn="r" fontAlgn="base">
              <a:buNone/>
            </a:pPr>
            <a:fld id="{9A0DB2DC-4C9A-4742-B13C-FB6460FD3503}" type="slidenum">
              <a:rPr altLang="zh-CN" dirty="0" lang="en-US" noProof="1" strike="noStrike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1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altLang="en-US" lang="zh-CN" noProof="1" strike="noStrike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8855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fontAlgn="base" lvl="0"/>
            <a:r>
              <a:rPr altLang="en-US" lang="zh-CN" noProof="1" strike="noStrike"/>
              <a:t>单击此处编辑母版文本样式</a:t>
            </a:r>
            <a:endParaRPr altLang="en-US" lang="zh-CN" noProof="1" strike="noStrike"/>
          </a:p>
          <a:p>
            <a:pPr fontAlgn="base" lvl="1"/>
            <a:r>
              <a:rPr altLang="en-US" lang="zh-CN" noProof="1" strike="noStrike"/>
              <a:t>第二级</a:t>
            </a:r>
            <a:endParaRPr altLang="en-US" lang="zh-CN" noProof="1" strike="noStrike"/>
          </a:p>
          <a:p>
            <a:pPr fontAlgn="base" lvl="2"/>
            <a:r>
              <a:rPr altLang="en-US" lang="zh-CN" noProof="1" strike="noStrike"/>
              <a:t>第三级</a:t>
            </a:r>
            <a:endParaRPr altLang="en-US" lang="zh-CN" noProof="1" strike="noStrike"/>
          </a:p>
          <a:p>
            <a:pPr fontAlgn="base" lvl="3"/>
            <a:r>
              <a:rPr altLang="en-US" lang="zh-CN" noProof="1" strike="noStrike"/>
              <a:t>第四级</a:t>
            </a:r>
            <a:endParaRPr altLang="en-US" lang="zh-CN" noProof="1" strike="noStrike"/>
          </a:p>
          <a:p>
            <a:pPr fontAlgn="base" lvl="4"/>
            <a:r>
              <a:rPr altLang="en-US" lang="zh-CN" noProof="1" strike="noStrike"/>
              <a:t>第五级</a:t>
            </a:r>
            <a:endParaRPr altLang="en-US" lang="zh-CN" noProof="1" strike="noStrike"/>
          </a:p>
        </p:txBody>
      </p:sp>
      <p:sp>
        <p:nvSpPr>
          <p:cNvPr id="104885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5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5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1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8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p>
            <a:pPr fontAlgn="base"/>
            <a:r>
              <a:rPr altLang="en-US" lang="zh-CN" noProof="1" strike="noStrike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8839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p>
            <a:pPr fontAlgn="base" lvl="0"/>
            <a:r>
              <a:rPr altLang="en-US" lang="zh-CN" noProof="1" strike="noStrike"/>
              <a:t>单击此处编辑母版文本样式</a:t>
            </a:r>
            <a:endParaRPr altLang="en-US" lang="zh-CN" noProof="1" strike="noStrike"/>
          </a:p>
          <a:p>
            <a:pPr fontAlgn="base" lvl="1"/>
            <a:r>
              <a:rPr altLang="en-US" lang="zh-CN" noProof="1" strike="noStrike"/>
              <a:t>第二级</a:t>
            </a:r>
            <a:endParaRPr altLang="en-US" lang="zh-CN" noProof="1" strike="noStrike"/>
          </a:p>
          <a:p>
            <a:pPr fontAlgn="base" lvl="2"/>
            <a:r>
              <a:rPr altLang="en-US" lang="zh-CN" noProof="1" strike="noStrike"/>
              <a:t>第三级</a:t>
            </a:r>
            <a:endParaRPr altLang="en-US" lang="zh-CN" noProof="1" strike="noStrike"/>
          </a:p>
          <a:p>
            <a:pPr fontAlgn="base" lvl="3"/>
            <a:r>
              <a:rPr altLang="en-US" lang="zh-CN" noProof="1" strike="noStrike"/>
              <a:t>第四级</a:t>
            </a:r>
            <a:endParaRPr altLang="en-US" lang="zh-CN" noProof="1" strike="noStrike"/>
          </a:p>
          <a:p>
            <a:pPr fontAlgn="base" lvl="4"/>
            <a:r>
              <a:rPr altLang="en-US" lang="zh-CN" noProof="1" strike="noStrike"/>
              <a:t>第五级</a:t>
            </a:r>
            <a:endParaRPr altLang="en-US" lang="zh-CN" noProof="1" strike="noStrike"/>
          </a:p>
        </p:txBody>
      </p:sp>
      <p:sp>
        <p:nvSpPr>
          <p:cNvPr id="104884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4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4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11" descr="20202795_author206071714_docer4349128.蓝色商务商业创业计划书_0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  <p:sp>
        <p:nvSpPr>
          <p:cNvPr id="1048582" name="日期占位符 15"/>
          <p:cNvSpPr>
            <a:spLocks noGrp="1"/>
          </p:cNvSpPr>
          <p:nvPr>
            <p:ph type="dt" sz="half" idx="10"/>
          </p:nvPr>
        </p:nvSpPr>
        <p:spPr>
          <a:xfrm>
            <a:off x="322307" y="6349833"/>
            <a:ext cx="270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3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592000" y="6349833"/>
            <a:ext cx="396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altLang="en-US" dirty="0" lang="zh-CN"/>
          </a:p>
        </p:txBody>
      </p:sp>
      <p:sp>
        <p:nvSpPr>
          <p:cNvPr id="1048584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6120450" y="6349833"/>
            <a:ext cx="270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  <p:sp>
        <p:nvSpPr>
          <p:cNvPr id="1048585" name="副标题 1"/>
          <p:cNvSpPr/>
          <p:nvPr>
            <p:ph type="subTitle" idx="3" hasCustomPrompt="1"/>
            <p:custDataLst>
              <p:tags r:id="rId3"/>
            </p:custDataLst>
          </p:nvPr>
        </p:nvSpPr>
        <p:spPr>
          <a:xfrm>
            <a:off x="1239202" y="3472104"/>
            <a:ext cx="6667548" cy="1140608"/>
          </a:xfrm>
        </p:spPr>
        <p:txBody>
          <a:bodyPr anchor="t" anchorCtr="0" bIns="0" lIns="0" rIns="0" rtlCol="0" tIns="0" vert="horz" wrap="square">
            <a:normAutofit/>
          </a:bodyPr>
          <a:lstStyle>
            <a:lvl1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altLang="en-US" baseline="0" b="0" cap="none" dirty="0" sz="1800" i="0" kern="1200" kumimoji="0" lang="zh-CN" noProof="0" normalizeH="0" spc="200" strike="noStrike" u="none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algn="ctr" defTabSz="914400" eaLnBrk="1" fontAlgn="auto" hangingPunct="1" indent="0" latinLnBrk="0" marL="342900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algn="l" pos="1609725"/>
              </a:tabLst>
              <a:defRPr baseline="0" cap="none" sz="1500" kern="1200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algn="ctr" defTabSz="914400" eaLnBrk="1" fontAlgn="auto" hangingPunct="1" indent="0" latinLnBrk="0" marL="685800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baseline="0" cap="none" sz="1350" kern="1200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algn="ctr" defTabSz="914400" eaLnBrk="1" fontAlgn="auto" hangingPunct="1" indent="0" latinLnBrk="0" marL="1028700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baseline="0" cap="none" sz="1200" kern="1200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algn="ctr" defTabSz="914400" eaLnBrk="1" fontAlgn="auto" hangingPunct="1" indent="0" latinLnBrk="0" marL="1371600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baseline="0" cap="none" sz="1200" kern="1200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algn="ctr" defTabSz="914400" eaLnBrk="1" hangingPunct="1" indent="0" latinLnBrk="0" marL="1714500" rtl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ctr" defTabSz="914400" eaLnBrk="1" hangingPunct="1" indent="0" latinLnBrk="0" marL="2057400" rtl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ctr" defTabSz="914400" eaLnBrk="1" hangingPunct="1" indent="0" latinLnBrk="0" marL="2400300" rtl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ctr" defTabSz="914400" eaLnBrk="1" hangingPunct="1" indent="0" latinLnBrk="0" marL="2743200" rtl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1048586" name="标题 2"/>
          <p:cNvSpPr>
            <a:spLocks noGrp="1"/>
          </p:cNvSpPr>
          <p:nvPr>
            <p:ph type="ctrTitle" idx="2" hasCustomPrompt="1"/>
            <p:custDataLst>
              <p:tags r:id="rId4"/>
            </p:custDataLst>
          </p:nvPr>
        </p:nvSpPr>
        <p:spPr>
          <a:xfrm>
            <a:off x="1239202" y="2192661"/>
            <a:ext cx="6667548" cy="824865"/>
          </a:xfrm>
        </p:spPr>
        <p:txBody>
          <a:bodyPr anchor="b" anchorCtr="0" bIns="0" lIns="0" rIns="0" rtlCol="0" tIns="0" vert="horz" wrap="square">
            <a:normAutofit lnSpcReduction="10000"/>
          </a:bodyPr>
          <a:lstStyle>
            <a:lvl1pPr algn="ctr" defTabSz="914400" eaLnBrk="1" fontAlgn="auto" hangingPunct="1" latinLnBrk="0" marL="0" marR="0" rtl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altLang="en-US" baseline="0" b="1" cap="none" dirty="0" sz="5360" i="0" kern="1200" kumimoji="0" lang="zh-CN" noProof="1" normalizeH="0" spc="-200" strike="noStrike" u="none">
                <a:solidFill>
                  <a:schemeClr val="lt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7" name="图片 7" descr="图片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6137910"/>
            <a:ext cx="540068" cy="720090"/>
          </a:xfrm>
          <a:prstGeom prst="rect"/>
        </p:spPr>
      </p:pic>
      <p:pic>
        <p:nvPicPr>
          <p:cNvPr id="2097228" name="图片 6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0800000">
            <a:off x="8603932" y="0"/>
            <a:ext cx="540068" cy="720090"/>
          </a:xfrm>
          <a:prstGeom prst="rect"/>
        </p:spPr>
      </p:pic>
      <p:sp>
        <p:nvSpPr>
          <p:cNvPr id="1048741" name="标题 1"/>
          <p:cNvSpPr>
            <a:spLocks noGrp="1"/>
          </p:cNvSpPr>
          <p:nvPr>
            <p:ph type="title"/>
          </p:nvPr>
        </p:nvSpPr>
        <p:spPr>
          <a:xfrm>
            <a:off x="502411" y="498479"/>
            <a:ext cx="8139178" cy="331473"/>
          </a:xfrm>
        </p:spPr>
        <p:txBody>
          <a:bodyPr anchor="ctr" anchorCtr="0" bIns="46990" lIns="90170" rIns="90170" rtlCol="0" tIns="46990" vert="horz">
            <a:noAutofit/>
          </a:bodyPr>
          <a:lstStyle>
            <a:lvl1pPr algn="l" defTabSz="914400" eaLnBrk="1" fontAlgn="auto" hangingPunct="1" latinLnBrk="0" marL="0" marR="0" rtl="0">
              <a:lnSpc>
                <a:spcPct val="100000"/>
              </a:lnSpc>
              <a:buNone/>
              <a:defRPr altLang="en-US" baseline="0" b="1" cap="none" dirty="0" sz="1800" i="0" kern="1200" kumimoji="0" lang="zh-CN" noProof="1" normalizeH="0" spc="200" strike="noStrike" u="none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742" name="内容占位符 2"/>
          <p:cNvSpPr>
            <a:spLocks noGrp="1"/>
          </p:cNvSpPr>
          <p:nvPr>
            <p:ph idx="1"/>
          </p:nvPr>
        </p:nvSpPr>
        <p:spPr>
          <a:xfrm>
            <a:off x="502411" y="1626121"/>
            <a:ext cx="8139178" cy="4041680"/>
          </a:xfrm>
        </p:spPr>
        <p:txBody>
          <a:bodyPr bIns="46990" lIns="90170" rIns="90170" rtlCol="0" tIns="46990" vert="horz">
            <a:normAutofit/>
          </a:bodyPr>
          <a:lstStyle>
            <a:lvl1pPr algn="l" defTabSz="914400" eaLnBrk="1" fontAlgn="auto" hangingPunct="1" indent="-171450" latinLnBrk="0" lvl="0" marL="17145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200" i="0" kern="1200" kumimoji="0" lang="zh-CN" noProof="1" normalizeH="0" spc="150" strike="noStrike" u="none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algn="l" defTabSz="914400" eaLnBrk="1" fontAlgn="auto" hangingPunct="1" indent="-171450" latinLnBrk="0" lvl="1" marL="51435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algn="l" pos="1609725"/>
              </a:tabLst>
              <a:defRPr altLang="en-US" baseline="0" b="0" cap="none" dirty="0" sz="1200" i="0" kern="1200" kumimoji="0" lang="zh-CN" noProof="1" normalizeH="0" spc="150" strike="noStrike" u="none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algn="l" defTabSz="914400" eaLnBrk="1" fontAlgn="auto" hangingPunct="1" indent="-171450" latinLnBrk="0" lvl="2" marL="85725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200" i="0" kern="1200" kumimoji="0" lang="zh-CN" noProof="1" normalizeH="0" spc="150" strike="noStrike" u="none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algn="l" defTabSz="914400" eaLnBrk="1" fontAlgn="auto" hangingPunct="1" indent="-171450" latinLnBrk="0" lvl="3" marL="120015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200" i="0" kern="1200" kumimoji="0" lang="zh-CN" noProof="1" normalizeH="0" spc="150" strike="noStrike" u="none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algn="l" defTabSz="914400" eaLnBrk="1" fontAlgn="auto" hangingPunct="1" indent="-171450" latinLnBrk="0" lvl="4" marL="154305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200" i="0" kern="1200" kumimoji="0" lang="zh-CN" noProof="1" normalizeH="0" spc="150" strike="noStrike" u="none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743" name="日期占位符 3"/>
          <p:cNvSpPr>
            <a:spLocks noGrp="1"/>
          </p:cNvSpPr>
          <p:nvPr>
            <p:ph type="dt" sz="half" idx="10"/>
          </p:nvPr>
        </p:nvSpPr>
        <p:spPr>
          <a:xfrm>
            <a:off x="322307" y="6349833"/>
            <a:ext cx="270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92000" y="6349833"/>
            <a:ext cx="396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altLang="en-US" lang="zh-CN"/>
          </a:p>
        </p:txBody>
      </p:sp>
      <p:sp>
        <p:nvSpPr>
          <p:cNvPr id="104874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120450" y="6349833"/>
            <a:ext cx="270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8" name="图片 2" descr="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61365" y="2358874"/>
            <a:ext cx="2426513" cy="2140241"/>
          </a:xfrm>
          <a:prstGeom prst="rect"/>
        </p:spPr>
      </p:pic>
      <p:pic>
        <p:nvPicPr>
          <p:cNvPr id="2097199" name="图片 1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8603932" y="6137910"/>
            <a:ext cx="540068" cy="720090"/>
          </a:xfrm>
          <a:prstGeom prst="rect"/>
        </p:spPr>
      </p:pic>
      <p:pic>
        <p:nvPicPr>
          <p:cNvPr id="2097200" name="图片 6" descr="图片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10800000">
            <a:off x="8603932" y="0"/>
            <a:ext cx="540068" cy="720090"/>
          </a:xfrm>
          <a:prstGeom prst="rect"/>
        </p:spPr>
      </p:pic>
      <p:sp>
        <p:nvSpPr>
          <p:cNvPr id="1048679" name="日期占位符 3"/>
          <p:cNvSpPr>
            <a:spLocks noGrp="1"/>
          </p:cNvSpPr>
          <p:nvPr>
            <p:ph type="dt" sz="half" idx="10"/>
          </p:nvPr>
        </p:nvSpPr>
        <p:spPr>
          <a:xfrm>
            <a:off x="322307" y="6349833"/>
            <a:ext cx="270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8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92000" y="6349833"/>
            <a:ext cx="396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altLang="en-US" lang="zh-CN"/>
          </a:p>
        </p:txBody>
      </p:sp>
      <p:sp>
        <p:nvSpPr>
          <p:cNvPr id="104868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120450" y="6349833"/>
            <a:ext cx="270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  <p:sp>
        <p:nvSpPr>
          <p:cNvPr id="1048682" name="标题 5"/>
          <p:cNvSpPr>
            <a:spLocks noGrp="1"/>
          </p:cNvSpPr>
          <p:nvPr>
            <p:ph type="ctrTitle" idx="2" hasCustomPrompt="1"/>
            <p:custDataLst>
              <p:tags r:id="rId6"/>
            </p:custDataLst>
          </p:nvPr>
        </p:nvSpPr>
        <p:spPr>
          <a:xfrm>
            <a:off x="3391403" y="3686607"/>
            <a:ext cx="5143024" cy="437198"/>
          </a:xfrm>
        </p:spPr>
        <p:txBody>
          <a:bodyPr anchor="b" anchorCtr="0" bIns="0" lIns="0" rIns="0" rtlCol="0" tIns="0" vert="horz" wrap="square">
            <a:normAutofit/>
          </a:bodyPr>
          <a:lstStyle>
            <a:lvl1pPr algn="l" defTabSz="914400" eaLnBrk="1" fontAlgn="auto" hangingPunct="1" latinLnBrk="0" marL="0" marR="0" rtl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altLang="en-US" baseline="0" b="1" cap="none" sz="2370" i="0" kern="1200" kumimoji="0" lang="zh-CN" noProof="1" normalizeH="0" spc="300" strike="noStrike" u="none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1048683" name="副标题 7"/>
          <p:cNvSpPr>
            <a:spLocks noGrp="1"/>
          </p:cNvSpPr>
          <p:nvPr>
            <p:ph type="subTitle" idx="3" hasCustomPrompt="1"/>
            <p:custDataLst>
              <p:tags r:id="rId7"/>
            </p:custDataLst>
          </p:nvPr>
        </p:nvSpPr>
        <p:spPr>
          <a:xfrm>
            <a:off x="3391403" y="4470182"/>
            <a:ext cx="5143024" cy="1252445"/>
          </a:xfrm>
        </p:spPr>
        <p:txBody>
          <a:bodyPr bIns="0" lIns="0" rIns="0" rtlCol="0" tIns="0" vert="horz" wrap="square">
            <a:normAutofit/>
          </a:bodyPr>
          <a:lstStyle>
            <a:lvl1pPr algn="l" defTabSz="914400" eaLnBrk="1" fontAlgn="auto" hangingPunct="1" indent="0" latinLnBrk="0" marL="0" marR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altLang="en-US" baseline="0" b="0" cap="none" dirty="0" sz="1200" i="0" kern="1200" kumimoji="0" lang="zh-CN" noProof="1" normalizeH="0" spc="200" strike="noStrike" u="none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algn="l" defTabSz="914400" eaLnBrk="1" fontAlgn="auto" hangingPunct="1" indent="0" latinLnBrk="0" marL="342900" rtl="0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tabLst>
                <a:tab algn="l" pos="1609725"/>
              </a:tabLst>
              <a:defRPr baseline="0" cap="none" sz="1500" kern="1200" normalizeH="0" spc="0" strike="noStrike" u="none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algn="l" defTabSz="914400" eaLnBrk="1" fontAlgn="auto" hangingPunct="1" indent="0" latinLnBrk="0" marL="685800" rtl="0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baseline="0" cap="none" sz="1350" kern="1200" normalizeH="0" spc="0" strike="noStrike" u="none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algn="l" defTabSz="914400" eaLnBrk="1" fontAlgn="auto" hangingPunct="1" indent="0" latinLnBrk="0" marL="1028700" rtl="0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baseline="0" cap="none" sz="1200" kern="1200" normalizeH="0" spc="0" strike="noStrike" u="none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algn="l" defTabSz="914400" eaLnBrk="1" fontAlgn="auto" hangingPunct="1" indent="0" latinLnBrk="0" marL="1371600" rtl="0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baseline="0" cap="none" sz="1200" kern="1200" normalizeH="0" spc="0" strike="noStrike" u="none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algn="l" defTabSz="914400" eaLnBrk="1" hangingPunct="1" indent="0" latinLnBrk="0" marL="1714500" rtl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0" latinLnBrk="0" marL="2057400" rtl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0" latinLnBrk="0" marL="2400300" rtl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0" latinLnBrk="0" marL="2743200" rtl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2" name="图片 8" descr="图片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6137910"/>
            <a:ext cx="540068" cy="720090"/>
          </a:xfrm>
          <a:prstGeom prst="rect"/>
        </p:spPr>
      </p:pic>
      <p:pic>
        <p:nvPicPr>
          <p:cNvPr id="2097233" name="图片 7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0800000">
            <a:off x="8603932" y="0"/>
            <a:ext cx="540068" cy="720090"/>
          </a:xfrm>
          <a:prstGeom prst="rect"/>
        </p:spPr>
      </p:pic>
      <p:sp>
        <p:nvSpPr>
          <p:cNvPr id="1048755" name="标题 1"/>
          <p:cNvSpPr>
            <a:spLocks noGrp="1"/>
          </p:cNvSpPr>
          <p:nvPr>
            <p:ph type="title"/>
          </p:nvPr>
        </p:nvSpPr>
        <p:spPr>
          <a:xfrm>
            <a:off x="502411" y="498479"/>
            <a:ext cx="8139178" cy="331473"/>
          </a:xfrm>
        </p:spPr>
        <p:txBody>
          <a:bodyPr anchor="ctr" anchorCtr="0" bIns="46990" lIns="90170" rIns="90170" rtlCol="0" tIns="46990" vert="horz">
            <a:noAutofit/>
          </a:bodyPr>
          <a:lstStyle>
            <a:lvl1pPr algn="l" defTabSz="914400" eaLnBrk="1" fontAlgn="auto" hangingPunct="1" latinLnBrk="0" lvl="0" marL="0" marR="0" rtl="0">
              <a:lnSpc>
                <a:spcPct val="100000"/>
              </a:lnSpc>
              <a:buNone/>
              <a:defRPr altLang="en-US" baseline="0" b="1" cap="none" dirty="0" sz="1800" i="0" kern="1200" kumimoji="0" lang="zh-CN" noProof="1" normalizeH="0" spc="200" strike="noStrike" u="none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756" name="内容占位符 2"/>
          <p:cNvSpPr>
            <a:spLocks noGrp="1"/>
          </p:cNvSpPr>
          <p:nvPr>
            <p:ph sz="half" idx="1"/>
          </p:nvPr>
        </p:nvSpPr>
        <p:spPr>
          <a:xfrm>
            <a:off x="502447" y="1626121"/>
            <a:ext cx="3962432" cy="4041680"/>
          </a:xfrm>
        </p:spPr>
        <p:txBody>
          <a:bodyPr bIns="46990" lIns="90170" rIns="90170" rtlCol="0" tIns="46990" vert="horz">
            <a:normAutofit/>
          </a:bodyPr>
          <a:lstStyle>
            <a:lvl1pPr algn="l" defTabSz="914400" eaLnBrk="1" fontAlgn="auto" hangingPunct="1" indent="-171450" latinLnBrk="0" lvl="0" marL="17145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200" i="0" kern="1200" kumimoji="0" lang="zh-CN" noProof="1" normalizeH="0" spc="150" strike="noStrike" u="none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algn="l" defTabSz="914400" eaLnBrk="1" fontAlgn="auto" hangingPunct="1" indent="-171450" latinLnBrk="0" lvl="1" marL="51435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algn="l" pos="1609725"/>
              </a:tabLst>
              <a:defRPr altLang="en-US" baseline="0" b="0" cap="none" dirty="0" sz="1200" i="0" kern="1200" kumimoji="0" lang="zh-CN" noProof="1" normalizeH="0" spc="150" strike="noStrike" u="none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algn="l" defTabSz="914400" eaLnBrk="1" fontAlgn="auto" hangingPunct="1" indent="-171450" latinLnBrk="0" lvl="2" marL="85725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200" i="0" kern="1200" kumimoji="0" lang="zh-CN" noProof="1" normalizeH="0" spc="150" strike="noStrike" u="none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algn="l" defTabSz="914400" eaLnBrk="1" fontAlgn="auto" hangingPunct="1" indent="-171450" latinLnBrk="0" lvl="3" marL="120015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200" i="0" kern="1200" kumimoji="0" lang="zh-CN" noProof="1" normalizeH="0" spc="150" strike="noStrike" u="none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algn="l" defTabSz="914400" eaLnBrk="1" fontAlgn="auto" hangingPunct="1" indent="-171450" latinLnBrk="0" lvl="4" marL="154305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200" i="0" kern="1200" kumimoji="0" lang="zh-CN" noProof="1" normalizeH="0" spc="150" strike="noStrike" u="none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048757" name="内容占位符 3"/>
          <p:cNvSpPr>
            <a:spLocks noGrp="1"/>
          </p:cNvSpPr>
          <p:nvPr>
            <p:ph sz="half" idx="2"/>
          </p:nvPr>
        </p:nvSpPr>
        <p:spPr>
          <a:xfrm>
            <a:off x="4679158" y="1626121"/>
            <a:ext cx="3962432" cy="4041680"/>
          </a:xfrm>
        </p:spPr>
        <p:txBody>
          <a:bodyPr bIns="46990" lIns="90170" rIns="90170" tIns="46990">
            <a:normAutofit/>
          </a:bodyPr>
          <a:lstStyle>
            <a:lvl1pPr eaLnBrk="1" fontAlgn="auto" hangingPunct="1" latinLnBrk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hangingPunct="1" latinLnBrk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hangingPunct="1" latinLnBrk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hangingPunct="1" latinLnBrk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hangingPunct="1" latinLnBrk="0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758" name="日期占位符 4"/>
          <p:cNvSpPr>
            <a:spLocks noGrp="1"/>
          </p:cNvSpPr>
          <p:nvPr>
            <p:ph type="dt" sz="half" idx="10"/>
          </p:nvPr>
        </p:nvSpPr>
        <p:spPr>
          <a:xfrm>
            <a:off x="322307" y="6349833"/>
            <a:ext cx="270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592000" y="6349833"/>
            <a:ext cx="396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altLang="en-US" lang="zh-CN"/>
          </a:p>
        </p:txBody>
      </p:sp>
      <p:sp>
        <p:nvSpPr>
          <p:cNvPr id="104876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120450" y="6349833"/>
            <a:ext cx="270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2" name="图片 10" descr="图片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6137910"/>
            <a:ext cx="540068" cy="720090"/>
          </a:xfrm>
          <a:prstGeom prst="rect"/>
        </p:spPr>
      </p:pic>
      <p:pic>
        <p:nvPicPr>
          <p:cNvPr id="2097253" name="图片 9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0800000">
            <a:off x="8603932" y="0"/>
            <a:ext cx="540068" cy="720090"/>
          </a:xfrm>
          <a:prstGeom prst="rect"/>
        </p:spPr>
      </p:pic>
      <p:sp>
        <p:nvSpPr>
          <p:cNvPr id="1048816" name="标题 1"/>
          <p:cNvSpPr>
            <a:spLocks noGrp="1"/>
          </p:cNvSpPr>
          <p:nvPr>
            <p:ph type="title"/>
          </p:nvPr>
        </p:nvSpPr>
        <p:spPr>
          <a:xfrm>
            <a:off x="502411" y="498479"/>
            <a:ext cx="8139178" cy="331473"/>
          </a:xfrm>
        </p:spPr>
        <p:txBody>
          <a:bodyPr anchor="ctr" anchorCtr="0" bIns="46990" lIns="90170" rIns="90170" rtlCol="0" tIns="46990" vert="horz">
            <a:noAutofit/>
          </a:bodyPr>
          <a:lstStyle>
            <a:lvl1pPr algn="l" defTabSz="914400" eaLnBrk="1" fontAlgn="auto" hangingPunct="1" latinLnBrk="0" lvl="0" marL="0" marR="0" rtl="0">
              <a:lnSpc>
                <a:spcPct val="100000"/>
              </a:lnSpc>
              <a:buNone/>
              <a:defRPr altLang="en-US" baseline="0" b="1" cap="none" dirty="0" sz="1800" i="0" kern="1200" kumimoji="0" lang="zh-CN" noProof="1" normalizeH="0" spc="200" strike="noStrike" u="none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817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02447" y="1000133"/>
            <a:ext cx="3962432" cy="285752"/>
          </a:xfrm>
        </p:spPr>
        <p:txBody>
          <a:bodyPr anchor="ctr" anchorCtr="0" bIns="46990" lIns="90170" rIns="90170" tIns="46990">
            <a:noAutofit/>
          </a:bodyPr>
          <a:lstStyle>
            <a:lvl1pPr eaLnBrk="1" fontAlgn="auto" hangingPunct="1" indent="0" latinLnBrk="0" marL="0">
              <a:lnSpc>
                <a:spcPct val="100000"/>
              </a:lnSpc>
              <a:spcAft>
                <a:spcPts val="0"/>
              </a:spcAft>
              <a:buNone/>
              <a:defRPr baseline="0" b="0" cap="none" sz="1500" kern="1200" normalizeH="0" spc="200" strike="noStrike" u="none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/>
            <a:r>
              <a:rPr altLang="en-US" dirty="0" lang="zh-CN"/>
              <a:t>单击此处编辑文本</a:t>
            </a:r>
            <a:endParaRPr altLang="en-US" dirty="0" lang="zh-CN"/>
          </a:p>
        </p:txBody>
      </p:sp>
      <p:sp>
        <p:nvSpPr>
          <p:cNvPr id="1048818" name="内容占位符 3"/>
          <p:cNvSpPr>
            <a:spLocks noGrp="1"/>
          </p:cNvSpPr>
          <p:nvPr>
            <p:ph sz="half" idx="2"/>
          </p:nvPr>
        </p:nvSpPr>
        <p:spPr>
          <a:xfrm>
            <a:off x="502444" y="2023369"/>
            <a:ext cx="3962400" cy="3701064"/>
          </a:xfrm>
        </p:spPr>
        <p:txBody>
          <a:bodyPr bIns="46990" lIns="90170" rIns="90170" rtlCol="0" tIns="46990" vert="horz">
            <a:normAutofit/>
          </a:bodyPr>
          <a:lstStyle>
            <a:lvl1pPr algn="l" defTabSz="914400" eaLnBrk="1" fontAlgn="auto" hangingPunct="1" indent="-171450" latinLnBrk="0" lvl="0" marL="17145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200" i="0" kern="1200" kumimoji="0" lang="zh-CN" noProof="1" normalizeH="0" spc="150" strike="noStrike" u="none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algn="l" defTabSz="914400" eaLnBrk="1" fontAlgn="auto" hangingPunct="1" indent="-171450" latinLnBrk="0" lvl="1" marL="51435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algn="l" pos="1609725"/>
              </a:tabLst>
              <a:defRPr altLang="en-US" baseline="0" b="0" cap="none" dirty="0" sz="1200" i="0" kern="1200" kumimoji="0" lang="zh-CN" noProof="1" normalizeH="0" spc="150" strike="noStrike" u="none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algn="l" defTabSz="914400" eaLnBrk="1" fontAlgn="auto" hangingPunct="1" indent="-171450" latinLnBrk="0" lvl="2" marL="85725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200" i="0" kern="1200" kumimoji="0" lang="zh-CN" noProof="1" normalizeH="0" spc="150" strike="noStrike" u="none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algn="l" defTabSz="914400" eaLnBrk="1" fontAlgn="auto" hangingPunct="1" indent="-171450" latinLnBrk="0" lvl="3" marL="120015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200" i="0" kern="1200" kumimoji="0" lang="zh-CN" noProof="1" normalizeH="0" spc="150" strike="noStrike" u="none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algn="l" defTabSz="914400" eaLnBrk="1" fontAlgn="auto" hangingPunct="1" indent="-171450" latinLnBrk="0" lvl="4" marL="154305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200" i="0" kern="1200" kumimoji="0" lang="zh-CN" noProof="1" normalizeH="0" spc="150" strike="noStrike" u="none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819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76812" y="1000133"/>
            <a:ext cx="3962432" cy="285752"/>
          </a:xfrm>
        </p:spPr>
        <p:txBody>
          <a:bodyPr anchor="ctr" anchorCtr="0" bIns="46990" lIns="90170" rIns="90170" rtlCol="0" tIns="46990" vert="horz">
            <a:noAutofit/>
          </a:bodyPr>
          <a:lstStyle>
            <a:lvl1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altLang="en-US" baseline="0" b="0" cap="none" dirty="0" sz="1500" i="0" kern="1200" kumimoji="0" lang="zh-CN" noProof="1" normalizeH="0" spc="200" strike="noStrike" u="none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1048820" name="内容占位符 5"/>
          <p:cNvSpPr>
            <a:spLocks noGrp="1"/>
          </p:cNvSpPr>
          <p:nvPr>
            <p:ph sz="quarter" idx="4"/>
          </p:nvPr>
        </p:nvSpPr>
        <p:spPr>
          <a:xfrm>
            <a:off x="4676812" y="2023369"/>
            <a:ext cx="3962432" cy="3701064"/>
          </a:xfrm>
        </p:spPr>
        <p:txBody>
          <a:bodyPr bIns="46990" lIns="90170" rIns="90170" rtlCol="0" tIns="46990" vert="horz">
            <a:normAutofit/>
          </a:bodyPr>
          <a:lstStyle>
            <a:lvl1pPr algn="l" defTabSz="914400" eaLnBrk="1" fontAlgn="auto" hangingPunct="1" indent="-171450" latinLnBrk="0" lvl="0" marL="17145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200" i="0" kern="1200" kumimoji="0" lang="zh-CN" noProof="1" normalizeH="0" spc="150" strike="noStrike" u="none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algn="l" defTabSz="914400" eaLnBrk="1" fontAlgn="auto" hangingPunct="1" indent="-171450" latinLnBrk="0" lvl="1" marL="51435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algn="l" pos="1609725"/>
              </a:tabLst>
              <a:defRPr altLang="en-US" baseline="0" b="0" cap="none" dirty="0" sz="1200" i="0" kern="1200" kumimoji="0" lang="zh-CN" noProof="1" normalizeH="0" spc="150" strike="noStrike" u="none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algn="l" defTabSz="914400" eaLnBrk="1" fontAlgn="auto" hangingPunct="1" indent="-171450" latinLnBrk="0" lvl="2" marL="85725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200" i="0" kern="1200" kumimoji="0" lang="zh-CN" noProof="1" normalizeH="0" spc="150" strike="noStrike" u="none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algn="l" defTabSz="914400" eaLnBrk="1" fontAlgn="auto" hangingPunct="1" indent="-171450" latinLnBrk="0" lvl="3" marL="120015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200" i="0" kern="1200" kumimoji="0" lang="zh-CN" noProof="1" normalizeH="0" spc="150" strike="noStrike" u="none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algn="l" defTabSz="914400" eaLnBrk="1" fontAlgn="auto" hangingPunct="1" indent="-171450" latinLnBrk="0" lvl="4" marL="154305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200" i="0" kern="1200" kumimoji="0" lang="zh-CN" noProof="1" normalizeH="0" spc="150" strike="noStrike" u="none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821" name="日期占位符 6"/>
          <p:cNvSpPr>
            <a:spLocks noGrp="1"/>
          </p:cNvSpPr>
          <p:nvPr>
            <p:ph type="dt" sz="half" idx="10"/>
          </p:nvPr>
        </p:nvSpPr>
        <p:spPr>
          <a:xfrm>
            <a:off x="322307" y="6349833"/>
            <a:ext cx="270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22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592000" y="6349833"/>
            <a:ext cx="396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altLang="en-US" lang="zh-CN"/>
          </a:p>
        </p:txBody>
      </p:sp>
      <p:sp>
        <p:nvSpPr>
          <p:cNvPr id="1048823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120450" y="6349833"/>
            <a:ext cx="270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0" name="图片 6" descr="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06593" y="1977260"/>
            <a:ext cx="3291840" cy="2903479"/>
          </a:xfrm>
          <a:prstGeom prst="rect"/>
        </p:spPr>
      </p:pic>
      <p:pic>
        <p:nvPicPr>
          <p:cNvPr id="2097241" name="图片 5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8603932" y="0"/>
            <a:ext cx="540068" cy="720090"/>
          </a:xfrm>
          <a:prstGeom prst="rect"/>
        </p:spPr>
      </p:pic>
      <p:sp>
        <p:nvSpPr>
          <p:cNvPr id="1048783" name="标题 1"/>
          <p:cNvSpPr>
            <a:spLocks noGrp="1"/>
          </p:cNvSpPr>
          <p:nvPr>
            <p:ph type="title"/>
          </p:nvPr>
        </p:nvSpPr>
        <p:spPr>
          <a:xfrm>
            <a:off x="502411" y="498476"/>
            <a:ext cx="8139178" cy="331473"/>
          </a:xfrm>
        </p:spPr>
        <p:txBody>
          <a:bodyPr anchor="ctr" anchorCtr="0" bIns="46990" lIns="90170" rIns="90170" rtlCol="0" tIns="46990" vert="horz">
            <a:noAutofit/>
          </a:bodyPr>
          <a:lstStyle>
            <a:lvl1pPr algn="l" defTabSz="914400" eaLnBrk="1" fontAlgn="auto" hangingPunct="1" latinLnBrk="0" lvl="0" marL="0" marR="0" rtl="0">
              <a:lnSpc>
                <a:spcPct val="100000"/>
              </a:lnSpc>
              <a:buNone/>
              <a:defRPr altLang="en-US" baseline="0" b="1" cap="none" dirty="0" sz="1800" i="0" kern="1200" kumimoji="0" lang="zh-CN" noProof="1" normalizeH="0" spc="200" strike="noStrike" u="none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784" name="日期占位符 2"/>
          <p:cNvSpPr>
            <a:spLocks noGrp="1"/>
          </p:cNvSpPr>
          <p:nvPr>
            <p:ph type="dt" sz="half" idx="10"/>
          </p:nvPr>
        </p:nvSpPr>
        <p:spPr>
          <a:xfrm>
            <a:off x="322307" y="6349833"/>
            <a:ext cx="270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592000" y="6349833"/>
            <a:ext cx="396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altLang="en-US" lang="zh-CN"/>
          </a:p>
        </p:txBody>
      </p:sp>
      <p:sp>
        <p:nvSpPr>
          <p:cNvPr id="104878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450" y="6349833"/>
            <a:ext cx="270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日期占位符 1"/>
          <p:cNvSpPr>
            <a:spLocks noGrp="1"/>
          </p:cNvSpPr>
          <p:nvPr>
            <p:ph type="dt" sz="half" idx="10"/>
          </p:nvPr>
        </p:nvSpPr>
        <p:spPr>
          <a:xfrm>
            <a:off x="322307" y="6349833"/>
            <a:ext cx="270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90" name="页脚占位符 2"/>
          <p:cNvSpPr>
            <a:spLocks noGrp="1"/>
          </p:cNvSpPr>
          <p:nvPr>
            <p:ph type="ftr" sz="quarter" idx="11"/>
          </p:nvPr>
        </p:nvSpPr>
        <p:spPr>
          <a:xfrm>
            <a:off x="2592000" y="6349833"/>
            <a:ext cx="396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altLang="en-US" lang="zh-CN"/>
          </a:p>
        </p:txBody>
      </p:sp>
      <p:sp>
        <p:nvSpPr>
          <p:cNvPr id="104859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20450" y="6349833"/>
            <a:ext cx="270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6" name="图片 8" descr="图片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6137910"/>
            <a:ext cx="540068" cy="720090"/>
          </a:xfrm>
          <a:prstGeom prst="rect"/>
        </p:spPr>
      </p:pic>
      <p:pic>
        <p:nvPicPr>
          <p:cNvPr id="2097237" name="图片 7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0800000">
            <a:off x="8603932" y="0"/>
            <a:ext cx="540068" cy="720090"/>
          </a:xfrm>
          <a:prstGeom prst="rect"/>
        </p:spPr>
      </p:pic>
      <p:sp>
        <p:nvSpPr>
          <p:cNvPr id="1048768" name="标题 1"/>
          <p:cNvSpPr>
            <a:spLocks noGrp="1"/>
          </p:cNvSpPr>
          <p:nvPr>
            <p:ph type="title"/>
          </p:nvPr>
        </p:nvSpPr>
        <p:spPr>
          <a:xfrm>
            <a:off x="502447" y="498479"/>
            <a:ext cx="8139178" cy="331473"/>
          </a:xfrm>
        </p:spPr>
        <p:txBody>
          <a:bodyPr anchor="ctr" anchorCtr="0" bIns="46990" lIns="90170" rIns="90170" rtlCol="0" tIns="46990" vert="horz">
            <a:noAutofit/>
          </a:bodyPr>
          <a:lstStyle>
            <a:lvl1pPr algn="l" defTabSz="914400" eaLnBrk="1" fontAlgn="auto" hangingPunct="1" latinLnBrk="0" lvl="0" marL="0" marR="0" rtl="0">
              <a:lnSpc>
                <a:spcPct val="100000"/>
              </a:lnSpc>
              <a:buNone/>
              <a:defRPr altLang="en-US" baseline="0" b="1" cap="none" dirty="0" sz="1800" i="0" kern="1200" kumimoji="0" lang="zh-CN" noProof="1" normalizeH="0" spc="200" strike="noStrike" u="none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769" name="图片占位符 2"/>
          <p:cNvSpPr>
            <a:spLocks noGrp="1"/>
          </p:cNvSpPr>
          <p:nvPr>
            <p:ph type="pic" idx="1"/>
          </p:nvPr>
        </p:nvSpPr>
        <p:spPr>
          <a:xfrm>
            <a:off x="502447" y="1626121"/>
            <a:ext cx="3962432" cy="4041680"/>
          </a:xfrm>
        </p:spPr>
        <p:txBody>
          <a:bodyPr bIns="46990" lIns="90170" rIns="90170" rtlCol="0" tIns="46990" vert="horz">
            <a:normAutofit/>
          </a:bodyPr>
          <a:lstStyle>
            <a:lvl1pPr algn="l" defTabSz="914400" eaLnBrk="1" fontAlgn="auto" hangingPunct="1" indent="0" latinLnBrk="0" lvl="0" marL="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altLang="en-US" baseline="0" b="0" cap="none" dirty="0" sz="1200" i="0" kern="1200" kumimoji="0" lang="zh-CN" noProof="1" normalizeH="0" spc="150" strike="noStrike" u="none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algn="l" defTabSz="914400" eaLnBrk="1" fontAlgn="auto" hangingPunct="1" indent="-171450" latinLnBrk="0" lvl="1" marL="51435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algn="l" pos="1609725"/>
              </a:tabLst>
              <a:defRPr altLang="en-US" baseline="0" b="0" cap="none" dirty="0" sz="1200" i="0" kern="1200" kumimoji="0" lang="zh-CN" noProof="1" normalizeH="0" spc="150" strike="noStrike" u="none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171450" latinLnBrk="0" lvl="2" marL="85725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200" i="0" kern="1200" kumimoji="0" lang="zh-CN" noProof="1" normalizeH="0" spc="150" strike="noStrike" u="none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171450" latinLnBrk="0" lvl="3" marL="120015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200" i="0" kern="1200" kumimoji="0" lang="zh-CN" noProof="1" normalizeH="0" spc="150" strike="noStrike" u="none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171450" latinLnBrk="0" lvl="4" marL="154305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200" i="0" kern="1200" kumimoji="0" lang="zh-CN" noProof="1" normalizeH="0" spc="150" strike="noStrike" u="none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1048770" name="文本占位符 3"/>
          <p:cNvSpPr>
            <a:spLocks noGrp="1"/>
          </p:cNvSpPr>
          <p:nvPr>
            <p:ph type="body" sz="half" idx="2"/>
          </p:nvPr>
        </p:nvSpPr>
        <p:spPr>
          <a:xfrm>
            <a:off x="4679194" y="1626121"/>
            <a:ext cx="3962432" cy="4041680"/>
          </a:xfrm>
        </p:spPr>
        <p:txBody>
          <a:bodyPr bIns="46990" lIns="90170" rIns="90170" rtlCol="0" tIns="46990" vert="horz">
            <a:normAutofit/>
          </a:bodyPr>
          <a:lstStyle>
            <a:lvl1pPr algn="l" defTabSz="914400" eaLnBrk="1" fontAlgn="auto" hangingPunct="1" indent="-171450" latinLnBrk="0" lvl="0" marL="17145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altLang="en-US" baseline="0" b="0" cap="none" dirty="0" sz="1200" i="0" kern="1200" kumimoji="0" lang="zh-CN" noProof="1" normalizeH="0" spc="150" strike="noStrike" u="none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1048771" name="日期占位符 4"/>
          <p:cNvSpPr>
            <a:spLocks noGrp="1"/>
          </p:cNvSpPr>
          <p:nvPr>
            <p:ph type="dt" sz="half" idx="10"/>
          </p:nvPr>
        </p:nvSpPr>
        <p:spPr>
          <a:xfrm>
            <a:off x="322307" y="6349833"/>
            <a:ext cx="270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altLang="en-US" lang="zh-CN" smtClean="0"/>
            </a:fld>
            <a:endParaRPr altLang="en-US" dirty="0" lang="zh-CN"/>
          </a:p>
        </p:txBody>
      </p:sp>
      <p:sp>
        <p:nvSpPr>
          <p:cNvPr id="1048772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592000" y="6349833"/>
            <a:ext cx="396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altLang="en-US" dirty="0" lang="zh-CN"/>
          </a:p>
        </p:txBody>
      </p:sp>
      <p:sp>
        <p:nvSpPr>
          <p:cNvPr id="1048773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120450" y="6349833"/>
            <a:ext cx="270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1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altLang="en-US" lang="zh-CN" noProof="1" strike="noStrike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8844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 lvl="0"/>
            <a:r>
              <a:rPr altLang="en-US" lang="zh-CN" noProof="1" strike="noStrike"/>
              <a:t>单击此处编辑母版文本样式</a:t>
            </a:r>
            <a:endParaRPr altLang="en-US" lang="zh-CN" noProof="1" strike="noStrike"/>
          </a:p>
          <a:p>
            <a:pPr fontAlgn="base" lvl="1"/>
            <a:r>
              <a:rPr altLang="en-US" lang="zh-CN" noProof="1" strike="noStrike"/>
              <a:t>第二级</a:t>
            </a:r>
            <a:endParaRPr altLang="en-US" lang="zh-CN" noProof="1" strike="noStrike"/>
          </a:p>
          <a:p>
            <a:pPr fontAlgn="base" lvl="2"/>
            <a:r>
              <a:rPr altLang="en-US" lang="zh-CN" noProof="1" strike="noStrike"/>
              <a:t>第三级</a:t>
            </a:r>
            <a:endParaRPr altLang="en-US" lang="zh-CN" noProof="1" strike="noStrike"/>
          </a:p>
          <a:p>
            <a:pPr fontAlgn="base" lvl="3"/>
            <a:r>
              <a:rPr altLang="en-US" lang="zh-CN" noProof="1" strike="noStrike"/>
              <a:t>第四级</a:t>
            </a:r>
            <a:endParaRPr altLang="en-US" lang="zh-CN" noProof="1" strike="noStrike"/>
          </a:p>
          <a:p>
            <a:pPr fontAlgn="base" lvl="4"/>
            <a:r>
              <a:rPr altLang="en-US" lang="zh-CN" noProof="1" strike="noStrike"/>
              <a:t>第五级</a:t>
            </a:r>
            <a:endParaRPr altLang="en-US" lang="zh-CN" noProof="1" strike="noStrike"/>
          </a:p>
        </p:txBody>
      </p:sp>
      <p:sp>
        <p:nvSpPr>
          <p:cNvPr id="104884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4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4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6" name="图片 7" descr="图片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6137910"/>
            <a:ext cx="540068" cy="720090"/>
          </a:xfrm>
          <a:prstGeom prst="rect"/>
        </p:spPr>
      </p:pic>
      <p:pic>
        <p:nvPicPr>
          <p:cNvPr id="2097247" name="图片 6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0800000">
            <a:off x="8603932" y="0"/>
            <a:ext cx="540068" cy="720090"/>
          </a:xfrm>
          <a:prstGeom prst="rect"/>
        </p:spPr>
      </p:pic>
      <p:sp>
        <p:nvSpPr>
          <p:cNvPr id="1048798" name="竖排标题 1"/>
          <p:cNvSpPr>
            <a:spLocks noGrp="1"/>
          </p:cNvSpPr>
          <p:nvPr>
            <p:ph type="title" orient="vert"/>
          </p:nvPr>
        </p:nvSpPr>
        <p:spPr>
          <a:xfrm>
            <a:off x="7928351" y="1626121"/>
            <a:ext cx="713238" cy="4041680"/>
          </a:xfrm>
        </p:spPr>
        <p:txBody>
          <a:bodyPr anchor="ctr" anchorCtr="0" bIns="46990" lIns="90170" rIns="90170" rtlCol="0" tIns="46990" vert="eaVert">
            <a:noAutofit/>
          </a:bodyPr>
          <a:lstStyle>
            <a:lvl1pPr algn="l" defTabSz="914400" eaLnBrk="1" fontAlgn="auto" hangingPunct="1" latinLnBrk="0" lvl="0" marL="0" marR="0" rtl="0">
              <a:lnSpc>
                <a:spcPct val="100000"/>
              </a:lnSpc>
              <a:spcAft>
                <a:spcPts val="0"/>
              </a:spcAft>
              <a:buNone/>
              <a:defRPr altLang="en-US" baseline="0" b="1" cap="none" dirty="0" sz="1800" i="0" kern="1200" kumimoji="0" lang="zh-CN" noProof="1" normalizeH="0" spc="200" strike="noStrike" u="none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799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444" y="1626113"/>
            <a:ext cx="7371076" cy="4041680"/>
          </a:xfrm>
        </p:spPr>
        <p:txBody>
          <a:bodyPr vert="eaVert"/>
          <a:lstStyle>
            <a:lvl1pPr eaLnBrk="1" fontAlgn="auto" hangingPunct="1" indent="0" latinLnBrk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hangingPunct="1" indent="0" latinLnBrk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hangingPunct="1" indent="0" latinLnBrk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hangingPunct="1" indent="0" latinLnBrk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hangingPunct="1" indent="0" latinLnBrk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800" name="日期占位符 3"/>
          <p:cNvSpPr>
            <a:spLocks noGrp="1"/>
          </p:cNvSpPr>
          <p:nvPr>
            <p:ph type="dt" sz="half" idx="10"/>
          </p:nvPr>
        </p:nvSpPr>
        <p:spPr>
          <a:xfrm>
            <a:off x="322307" y="6349833"/>
            <a:ext cx="270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92000" y="6349833"/>
            <a:ext cx="396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altLang="en-US" lang="zh-CN"/>
          </a:p>
        </p:txBody>
      </p:sp>
      <p:sp>
        <p:nvSpPr>
          <p:cNvPr id="104880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120450" y="6349833"/>
            <a:ext cx="270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9" name="图片 5" descr="图片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6137910"/>
            <a:ext cx="540068" cy="720090"/>
          </a:xfrm>
          <a:prstGeom prst="rect"/>
        </p:spPr>
      </p:pic>
      <p:pic>
        <p:nvPicPr>
          <p:cNvPr id="2097230" name="图片 1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0800000">
            <a:off x="8603932" y="0"/>
            <a:ext cx="540068" cy="720090"/>
          </a:xfrm>
          <a:prstGeom prst="rect"/>
        </p:spPr>
      </p:pic>
      <p:sp>
        <p:nvSpPr>
          <p:cNvPr id="1048746" name="日期占位符 2"/>
          <p:cNvSpPr>
            <a:spLocks noGrp="1"/>
          </p:cNvSpPr>
          <p:nvPr>
            <p:ph type="dt" sz="half" idx="10"/>
          </p:nvPr>
        </p:nvSpPr>
        <p:spPr>
          <a:xfrm>
            <a:off x="322307" y="6349833"/>
            <a:ext cx="270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592000" y="6349833"/>
            <a:ext cx="396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altLang="en-US" lang="zh-CN"/>
          </a:p>
        </p:txBody>
      </p:sp>
      <p:sp>
        <p:nvSpPr>
          <p:cNvPr id="104874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450" y="6349833"/>
            <a:ext cx="270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  <p:sp>
        <p:nvSpPr>
          <p:cNvPr id="1048749" name="内容占位符 6"/>
          <p:cNvSpPr>
            <a:spLocks noGrp="1"/>
          </p:cNvSpPr>
          <p:nvPr>
            <p:ph sz="quarter" idx="13"/>
          </p:nvPr>
        </p:nvSpPr>
        <p:spPr>
          <a:xfrm>
            <a:off x="502447" y="1626121"/>
            <a:ext cx="8139178" cy="404168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1" name="图片 11" descr="20202795_author206071714_docer4349128.蓝色商务商业创业计划书_0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  <p:sp>
        <p:nvSpPr>
          <p:cNvPr id="1048750" name="日期占位符 2"/>
          <p:cNvSpPr>
            <a:spLocks noGrp="1"/>
          </p:cNvSpPr>
          <p:nvPr>
            <p:ph type="dt" sz="half" idx="10"/>
          </p:nvPr>
        </p:nvSpPr>
        <p:spPr>
          <a:xfrm>
            <a:off x="322307" y="6349833"/>
            <a:ext cx="270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592000" y="6349833"/>
            <a:ext cx="396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altLang="en-US" lang="zh-CN"/>
          </a:p>
        </p:txBody>
      </p:sp>
      <p:sp>
        <p:nvSpPr>
          <p:cNvPr id="104875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450" y="6349833"/>
            <a:ext cx="270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  <p:sp>
        <p:nvSpPr>
          <p:cNvPr id="1048753" name="文本占位符 2"/>
          <p:cNvSpPr/>
          <p:nvPr>
            <p:ph type="body" idx="1" hasCustomPrompt="1"/>
            <p:custDataLst>
              <p:tags r:id="rId3"/>
            </p:custDataLst>
          </p:nvPr>
        </p:nvSpPr>
        <p:spPr>
          <a:xfrm>
            <a:off x="1239679" y="1791156"/>
            <a:ext cx="6667072" cy="846176"/>
          </a:xfrm>
        </p:spPr>
        <p:txBody>
          <a:bodyPr anchor="b" anchorCtr="0" bIns="0" lIns="0" rIns="0" rtlCol="0" tIns="0" vert="horz" wrap="square">
            <a:normAutofit/>
          </a:bodyPr>
          <a:lstStyle>
            <a:lvl1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altLang="en-US" baseline="0" b="0" cap="none" dirty="0" sz="1800" i="0" kern="1200" kumimoji="0" lang="zh-CN" noProof="0" normalizeH="0" spc="200" strike="noStrike" u="none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algn="ctr" defTabSz="914400" eaLnBrk="1" fontAlgn="auto" hangingPunct="1" indent="0" latinLnBrk="0" marL="34290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algn="l" pos="1609725"/>
              </a:tabLst>
              <a:defRPr baseline="0" cap="none" sz="1500" kern="1200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algn="ctr" defTabSz="914400" eaLnBrk="1" fontAlgn="auto" hangingPunct="1" indent="0" latinLnBrk="0" marL="68580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baseline="0" cap="none" sz="1350" kern="1200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algn="ctr" defTabSz="914400" eaLnBrk="1" fontAlgn="auto" hangingPunct="1" indent="0" latinLnBrk="0" marL="102870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baseline="0" cap="none" sz="1200" kern="1200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algn="ctr" defTabSz="914400" eaLnBrk="1" fontAlgn="auto" hangingPunct="1" indent="0" latinLnBrk="0" marL="137160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baseline="0" cap="none" sz="1200" kern="1200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algn="ctr" defTabSz="914400" eaLnBrk="1" hangingPunct="1" indent="0" latinLnBrk="0" marL="1714500" rtl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ctr" defTabSz="914400" eaLnBrk="1" hangingPunct="1" indent="0" latinLnBrk="0" marL="2057400" rtl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ctr" defTabSz="914400" eaLnBrk="1" hangingPunct="1" indent="0" latinLnBrk="0" marL="2400300" rtl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ctr" defTabSz="914400" eaLnBrk="1" hangingPunct="1" indent="0" latinLnBrk="0" marL="2743200" rtl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1048754" name="标题 4"/>
          <p:cNvSpPr/>
          <p:nvPr>
            <p:ph type="title" hasCustomPrompt="1"/>
            <p:custDataLst>
              <p:tags r:id="rId4"/>
            </p:custDataLst>
          </p:nvPr>
        </p:nvSpPr>
        <p:spPr>
          <a:xfrm>
            <a:off x="1239202" y="3215401"/>
            <a:ext cx="6667548" cy="1707833"/>
          </a:xfrm>
        </p:spPr>
        <p:txBody>
          <a:bodyPr anchor="t" anchorCtr="0" bIns="0" lIns="0" rIns="0" rtlCol="0" tIns="0" vert="horz" wrap="square">
            <a:normAutofit/>
          </a:bodyPr>
          <a:lstStyle>
            <a:lvl1pPr algn="ctr" defTabSz="914400" eaLnBrk="1" fontAlgn="auto" hangingPunct="1" latinLnBrk="0" lvl="0" marL="0" marR="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altLang="en-US" baseline="0" b="1" cap="none" dirty="0" sz="5550" i="0" kern="1200" kumimoji="0" lang="zh-CN" noProof="0" normalizeH="0" spc="700" strike="noStrike" u="none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4" name="图片 6" descr="图片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6137910"/>
            <a:ext cx="540068" cy="720090"/>
          </a:xfrm>
          <a:prstGeom prst="rect"/>
        </p:spPr>
      </p:pic>
      <p:pic>
        <p:nvPicPr>
          <p:cNvPr id="2097245" name="图片 5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0800000">
            <a:off x="8603932" y="0"/>
            <a:ext cx="540068" cy="720090"/>
          </a:xfrm>
          <a:prstGeom prst="rect"/>
        </p:spPr>
      </p:pic>
      <p:sp>
        <p:nvSpPr>
          <p:cNvPr id="1048794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02411" y="498476"/>
            <a:ext cx="8139178" cy="33147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altLang="en-US" dirty="0" lang="zh-CN"/>
              <a:t>单击此处编辑母版标题样式</a:t>
            </a:r>
            <a:endParaRPr altLang="en-US" dirty="0" lang="zh-CN"/>
          </a:p>
        </p:txBody>
      </p:sp>
      <p:sp>
        <p:nvSpPr>
          <p:cNvPr id="1048795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6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2592000" y="6349833"/>
            <a:ext cx="396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altLang="en-US" dirty="0" lang="zh-CN"/>
          </a:p>
        </p:txBody>
      </p:sp>
      <p:sp>
        <p:nvSpPr>
          <p:cNvPr id="1048797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矩形 8"/>
          <p:cNvSpPr/>
          <p:nvPr>
            <p:custDataLst>
              <p:tags r:id="rId1"/>
            </p:custDataLst>
          </p:nvPr>
        </p:nvSpPr>
        <p:spPr>
          <a:xfrm>
            <a:off x="220950" y="302400"/>
            <a:ext cx="8702097" cy="6253188"/>
          </a:xfrm>
          <a:prstGeom prst="rect"/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1350" lang="zh-CN">
              <a:solidFill>
                <a:schemeClr val="lt1"/>
              </a:solidFill>
            </a:endParaRPr>
          </a:p>
        </p:txBody>
      </p:sp>
      <p:pic>
        <p:nvPicPr>
          <p:cNvPr id="2097225" name="图片 7" descr="图片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0" y="0"/>
            <a:ext cx="540068" cy="720090"/>
          </a:xfrm>
          <a:prstGeom prst="rect"/>
        </p:spPr>
      </p:pic>
      <p:pic>
        <p:nvPicPr>
          <p:cNvPr id="2097226" name="图片 5" descr="图片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10800000">
            <a:off x="8603932" y="6137910"/>
            <a:ext cx="540068" cy="720090"/>
          </a:xfrm>
          <a:prstGeom prst="rect"/>
        </p:spPr>
      </p:pic>
      <p:sp>
        <p:nvSpPr>
          <p:cNvPr id="1048736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961200" y="1339650"/>
            <a:ext cx="7219800" cy="542700"/>
          </a:xfrm>
        </p:spPr>
        <p:txBody>
          <a:bodyPr anchor="ctr"/>
          <a:lstStyle>
            <a:lvl1pPr>
              <a:defRPr baseline="0"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altLang="en-US" dirty="0" lang="zh-CN"/>
              <a:t>单击此处编辑标题</a:t>
            </a:r>
            <a:endParaRPr altLang="en-US" dirty="0" lang="zh-CN"/>
          </a:p>
        </p:txBody>
      </p:sp>
      <p:sp>
        <p:nvSpPr>
          <p:cNvPr id="104873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960835" y="259425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738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39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2592000" y="6349833"/>
            <a:ext cx="396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altLang="en-US" dirty="0" lang="zh-CN"/>
          </a:p>
        </p:txBody>
      </p:sp>
      <p:sp>
        <p:nvSpPr>
          <p:cNvPr id="1048740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矩形 9"/>
          <p:cNvSpPr/>
          <p:nvPr>
            <p:custDataLst>
              <p:tags r:id="rId1"/>
            </p:custDataLst>
          </p:nvPr>
        </p:nvSpPr>
        <p:spPr>
          <a:xfrm>
            <a:off x="0" y="-10800"/>
            <a:ext cx="3620691" cy="6868795"/>
          </a:xfrm>
          <a:prstGeom prst="rect"/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1350" lang="zh-CN">
              <a:solidFill>
                <a:schemeClr val="lt1"/>
              </a:solidFill>
            </a:endParaRPr>
          </a:p>
        </p:txBody>
      </p:sp>
      <p:pic>
        <p:nvPicPr>
          <p:cNvPr id="2097242" name="图片 7" descr="图片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0" y="-10800"/>
            <a:ext cx="540068" cy="720090"/>
          </a:xfrm>
          <a:prstGeom prst="rect"/>
        </p:spPr>
      </p:pic>
      <p:pic>
        <p:nvPicPr>
          <p:cNvPr id="2097243" name="图片 5" descr="图片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10800000">
            <a:off x="8603932" y="6137910"/>
            <a:ext cx="540068" cy="720090"/>
          </a:xfrm>
          <a:prstGeom prst="rect"/>
        </p:spPr>
      </p:pic>
      <p:sp>
        <p:nvSpPr>
          <p:cNvPr id="1048788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37400" y="880650"/>
            <a:ext cx="2970000" cy="661500"/>
          </a:xfrm>
        </p:spPr>
        <p:txBody>
          <a:bodyPr anchor="ctr" anchorCtr="0"/>
          <a:lstStyle>
            <a:lvl1pPr>
              <a:defRPr baseline="0" sz="2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altLang="en-US" dirty="0" lang="zh-CN"/>
              <a:t>单击编辑标题</a:t>
            </a:r>
            <a:endParaRPr altLang="en-US" dirty="0" lang="zh-CN"/>
          </a:p>
        </p:txBody>
      </p:sp>
      <p:sp>
        <p:nvSpPr>
          <p:cNvPr id="1048789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0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2592000" y="6349833"/>
            <a:ext cx="396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altLang="en-US" dirty="0" lang="zh-CN"/>
          </a:p>
        </p:txBody>
      </p:sp>
      <p:sp>
        <p:nvSpPr>
          <p:cNvPr id="1048791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  <p:sp>
        <p:nvSpPr>
          <p:cNvPr id="1048792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440100" y="227565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793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3825900" y="1405930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矩形 9"/>
          <p:cNvSpPr/>
          <p:nvPr>
            <p:custDataLst>
              <p:tags r:id="rId1"/>
            </p:custDataLst>
          </p:nvPr>
        </p:nvSpPr>
        <p:spPr>
          <a:xfrm>
            <a:off x="0" y="-10800"/>
            <a:ext cx="9142200" cy="2660396"/>
          </a:xfrm>
          <a:prstGeom prst="rect"/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1350" lang="zh-CN">
              <a:solidFill>
                <a:schemeClr val="lt1"/>
              </a:solidFill>
            </a:endParaRPr>
          </a:p>
        </p:txBody>
      </p:sp>
      <p:pic>
        <p:nvPicPr>
          <p:cNvPr id="2097234" name="图片 7" descr="图片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0" y="6137910"/>
            <a:ext cx="540068" cy="720090"/>
          </a:xfrm>
          <a:prstGeom prst="rect"/>
        </p:spPr>
      </p:pic>
      <p:pic>
        <p:nvPicPr>
          <p:cNvPr id="2097235" name="图片 5" descr="图片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10800000">
            <a:off x="8603932" y="6137910"/>
            <a:ext cx="540068" cy="720090"/>
          </a:xfrm>
          <a:prstGeom prst="rect"/>
        </p:spPr>
      </p:pic>
      <p:sp>
        <p:nvSpPr>
          <p:cNvPr id="104876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59000" y="859500"/>
            <a:ext cx="8232300" cy="469800"/>
          </a:xfrm>
        </p:spPr>
        <p:txBody>
          <a:bodyPr anchor="ctr"/>
          <a:lstStyle>
            <a:lvl1pPr algn="ctr">
              <a:defRPr baseline="0" sz="27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altLang="en-US" dirty="0" lang="zh-CN"/>
              <a:t>单击此处编辑母版标题样式</a:t>
            </a:r>
            <a:endParaRPr altLang="en-US" dirty="0" lang="zh-CN"/>
          </a:p>
        </p:txBody>
      </p:sp>
      <p:sp>
        <p:nvSpPr>
          <p:cNvPr id="104876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2592000" y="6349833"/>
            <a:ext cx="396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altLang="en-US" dirty="0" lang="zh-CN"/>
          </a:p>
        </p:txBody>
      </p:sp>
      <p:sp>
        <p:nvSpPr>
          <p:cNvPr id="104876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  <p:sp>
        <p:nvSpPr>
          <p:cNvPr id="1048766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459000" y="176310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</p:txBody>
      </p:sp>
      <p:sp>
        <p:nvSpPr>
          <p:cNvPr id="1048767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459581" y="323685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矩形 9"/>
          <p:cNvSpPr/>
          <p:nvPr>
            <p:custDataLst>
              <p:tags r:id="rId1"/>
            </p:custDataLst>
          </p:nvPr>
        </p:nvSpPr>
        <p:spPr>
          <a:xfrm>
            <a:off x="0" y="5029200"/>
            <a:ext cx="9142200" cy="1828800"/>
          </a:xfrm>
          <a:prstGeom prst="rect"/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1350" lang="zh-CN">
              <a:solidFill>
                <a:schemeClr val="lt1"/>
              </a:solidFill>
            </a:endParaRPr>
          </a:p>
        </p:txBody>
      </p:sp>
      <p:pic>
        <p:nvPicPr>
          <p:cNvPr id="2097248" name="图片 7" descr="图片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0" y="0"/>
            <a:ext cx="540068" cy="720090"/>
          </a:xfrm>
          <a:prstGeom prst="rect"/>
        </p:spPr>
      </p:pic>
      <p:pic>
        <p:nvPicPr>
          <p:cNvPr id="2097249" name="图片 5" descr="图片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10800000">
            <a:off x="8603932" y="-5379"/>
            <a:ext cx="540068" cy="720090"/>
          </a:xfrm>
          <a:prstGeom prst="rect"/>
        </p:spPr>
      </p:pic>
      <p:sp>
        <p:nvSpPr>
          <p:cNvPr id="1048804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53600" y="740250"/>
            <a:ext cx="8232300" cy="423900"/>
          </a:xfrm>
        </p:spPr>
        <p:txBody>
          <a:bodyPr anchor="ctr" anchorCtr="0"/>
          <a:lstStyle>
            <a:lvl1pPr algn="ctr">
              <a:defRPr baseline="0"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altLang="en-US" dirty="0" lang="zh-CN"/>
              <a:t>单击此处编辑母版标题样式</a:t>
            </a:r>
            <a:endParaRPr altLang="en-US" dirty="0" lang="zh-CN"/>
          </a:p>
        </p:txBody>
      </p:sp>
      <p:sp>
        <p:nvSpPr>
          <p:cNvPr id="1048805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6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2592000" y="6349833"/>
            <a:ext cx="396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altLang="en-US" dirty="0" lang="zh-CN"/>
          </a:p>
        </p:txBody>
      </p:sp>
      <p:sp>
        <p:nvSpPr>
          <p:cNvPr id="1048807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  <p:sp>
        <p:nvSpPr>
          <p:cNvPr id="1048808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453628" y="208260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80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445500" y="530685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矩形 9"/>
          <p:cNvSpPr/>
          <p:nvPr>
            <p:custDataLst>
              <p:tags r:id="rId1"/>
            </p:custDataLst>
          </p:nvPr>
        </p:nvSpPr>
        <p:spPr>
          <a:xfrm>
            <a:off x="0" y="-10800"/>
            <a:ext cx="9142200" cy="914400"/>
          </a:xfrm>
          <a:prstGeom prst="rect"/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1350" lang="zh-CN">
              <a:solidFill>
                <a:schemeClr val="lt1"/>
              </a:solidFill>
            </a:endParaRPr>
          </a:p>
        </p:txBody>
      </p:sp>
      <p:pic>
        <p:nvPicPr>
          <p:cNvPr id="2097238" name="图片 7" descr="图片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602133" y="-10800"/>
            <a:ext cx="540068" cy="720090"/>
          </a:xfrm>
          <a:prstGeom prst="rect"/>
        </p:spPr>
      </p:pic>
      <p:pic>
        <p:nvPicPr>
          <p:cNvPr id="2097239" name="图片 5" descr="图片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10800000">
            <a:off x="0" y="6137910"/>
            <a:ext cx="540068" cy="720090"/>
          </a:xfrm>
          <a:prstGeom prst="rect"/>
        </p:spPr>
      </p:pic>
      <p:sp>
        <p:nvSpPr>
          <p:cNvPr id="1048775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34700" y="292846"/>
            <a:ext cx="8278200" cy="33147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altLang="en-US" dirty="0" lang="zh-CN"/>
              <a:t>单击此处编辑母版标题样式</a:t>
            </a:r>
            <a:endParaRPr altLang="en-US" dirty="0" lang="zh-CN"/>
          </a:p>
        </p:txBody>
      </p:sp>
      <p:sp>
        <p:nvSpPr>
          <p:cNvPr id="1048776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7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2592000" y="6349833"/>
            <a:ext cx="396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altLang="en-US" dirty="0" lang="zh-CN"/>
          </a:p>
        </p:txBody>
      </p:sp>
      <p:sp>
        <p:nvSpPr>
          <p:cNvPr id="1048778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  <p:sp>
        <p:nvSpPr>
          <p:cNvPr id="1048779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434700" y="202500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780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4681800" y="202500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78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429300" y="491445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</p:txBody>
      </p:sp>
      <p:sp>
        <p:nvSpPr>
          <p:cNvPr id="1048782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4689900" y="491085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0" name="矩形 8"/>
          <p:cNvSpPr/>
          <p:nvPr>
            <p:custDataLst>
              <p:tags r:id="rId1"/>
            </p:custDataLst>
          </p:nvPr>
        </p:nvSpPr>
        <p:spPr>
          <a:xfrm>
            <a:off x="0" y="1576799"/>
            <a:ext cx="9142200" cy="3704396"/>
          </a:xfrm>
          <a:prstGeom prst="rect"/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1350" lang="zh-CN">
              <a:solidFill>
                <a:schemeClr val="lt1"/>
              </a:solidFill>
            </a:endParaRPr>
          </a:p>
        </p:txBody>
      </p:sp>
      <p:pic>
        <p:nvPicPr>
          <p:cNvPr id="2097250" name="图片 7" descr="图片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828846" y="5104461"/>
            <a:ext cx="1315145" cy="1753527"/>
          </a:xfrm>
          <a:prstGeom prst="rect"/>
        </p:spPr>
      </p:pic>
      <p:pic>
        <p:nvPicPr>
          <p:cNvPr id="2097251" name="图片 5" descr="图片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10800000">
            <a:off x="0" y="-10802"/>
            <a:ext cx="1315145" cy="1753527"/>
          </a:xfrm>
          <a:prstGeom prst="rect"/>
        </p:spPr>
      </p:pic>
      <p:sp>
        <p:nvSpPr>
          <p:cNvPr id="1048811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42100" y="1637550"/>
            <a:ext cx="6858000" cy="1790100"/>
          </a:xfrm>
        </p:spPr>
        <p:txBody>
          <a:bodyPr anchor="b"/>
          <a:lstStyle>
            <a:lvl1pPr algn="ctr">
              <a:defRPr baseline="0" sz="45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altLang="en-US" dirty="0" lang="zh-CN"/>
              <a:t>单击此处编辑标题</a:t>
            </a:r>
            <a:endParaRPr altLang="en-US" dirty="0" lang="zh-CN"/>
          </a:p>
        </p:txBody>
      </p:sp>
      <p:sp>
        <p:nvSpPr>
          <p:cNvPr id="1048812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322307" y="6349833"/>
            <a:ext cx="270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13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2592000" y="6349833"/>
            <a:ext cx="396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altLang="en-US" dirty="0" lang="zh-CN"/>
          </a:p>
        </p:txBody>
      </p:sp>
      <p:sp>
        <p:nvSpPr>
          <p:cNvPr id="1048814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120450" y="6349833"/>
            <a:ext cx="270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  <p:sp>
        <p:nvSpPr>
          <p:cNvPr id="1048815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141810" y="406980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1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9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pPr fontAlgn="base"/>
            <a:r>
              <a:rPr altLang="en-US" lang="zh-CN" noProof="1" strike="noStrike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8860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fontAlgn="base" lvl="0"/>
            <a:r>
              <a:rPr altLang="en-US" lang="zh-CN" noProof="1" strike="noStrike"/>
              <a:t>单击此处编辑母版文本样式</a:t>
            </a:r>
            <a:endParaRPr altLang="en-US" lang="zh-CN" noProof="1" strike="noStrike"/>
          </a:p>
        </p:txBody>
      </p:sp>
      <p:sp>
        <p:nvSpPr>
          <p:cNvPr id="104886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6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6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1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altLang="en-US" lang="zh-CN" noProof="1" strike="noStrike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8865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fontAlgn="base" lvl="0"/>
            <a:r>
              <a:rPr altLang="en-US" lang="zh-CN" noProof="1" strike="noStrike"/>
              <a:t>单击此处编辑母版文本样式</a:t>
            </a:r>
            <a:endParaRPr altLang="en-US" lang="zh-CN" noProof="1" strike="noStrike"/>
          </a:p>
          <a:p>
            <a:pPr fontAlgn="base" lvl="1"/>
            <a:r>
              <a:rPr altLang="en-US" lang="zh-CN" noProof="1" strike="noStrike"/>
              <a:t>第二级</a:t>
            </a:r>
            <a:endParaRPr altLang="en-US" lang="zh-CN" noProof="1" strike="noStrike"/>
          </a:p>
          <a:p>
            <a:pPr fontAlgn="base" lvl="2"/>
            <a:r>
              <a:rPr altLang="en-US" lang="zh-CN" noProof="1" strike="noStrike"/>
              <a:t>第三级</a:t>
            </a:r>
            <a:endParaRPr altLang="en-US" lang="zh-CN" noProof="1" strike="noStrike"/>
          </a:p>
          <a:p>
            <a:pPr fontAlgn="base" lvl="3"/>
            <a:r>
              <a:rPr altLang="en-US" lang="zh-CN" noProof="1" strike="noStrike"/>
              <a:t>第四级</a:t>
            </a:r>
            <a:endParaRPr altLang="en-US" lang="zh-CN" noProof="1" strike="noStrike"/>
          </a:p>
          <a:p>
            <a:pPr fontAlgn="base" lvl="4"/>
            <a:r>
              <a:rPr altLang="en-US" lang="zh-CN" noProof="1" strike="noStrike"/>
              <a:t>第五级</a:t>
            </a:r>
            <a:endParaRPr altLang="en-US" lang="zh-CN" noProof="1" strike="noStrike"/>
          </a:p>
        </p:txBody>
      </p:sp>
      <p:sp>
        <p:nvSpPr>
          <p:cNvPr id="1048866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fontAlgn="base" lvl="0"/>
            <a:r>
              <a:rPr altLang="en-US" lang="zh-CN" noProof="1" strike="noStrike"/>
              <a:t>单击此处编辑母版文本样式</a:t>
            </a:r>
            <a:endParaRPr altLang="en-US" lang="zh-CN" noProof="1" strike="noStrike"/>
          </a:p>
          <a:p>
            <a:pPr fontAlgn="base" lvl="1"/>
            <a:r>
              <a:rPr altLang="en-US" lang="zh-CN" noProof="1" strike="noStrike"/>
              <a:t>第二级</a:t>
            </a:r>
            <a:endParaRPr altLang="en-US" lang="zh-CN" noProof="1" strike="noStrike"/>
          </a:p>
          <a:p>
            <a:pPr fontAlgn="base" lvl="2"/>
            <a:r>
              <a:rPr altLang="en-US" lang="zh-CN" noProof="1" strike="noStrike"/>
              <a:t>第三级</a:t>
            </a:r>
            <a:endParaRPr altLang="en-US" lang="zh-CN" noProof="1" strike="noStrike"/>
          </a:p>
          <a:p>
            <a:pPr fontAlgn="base" lvl="3"/>
            <a:r>
              <a:rPr altLang="en-US" lang="zh-CN" noProof="1" strike="noStrike"/>
              <a:t>第四级</a:t>
            </a:r>
            <a:endParaRPr altLang="en-US" lang="zh-CN" noProof="1" strike="noStrike"/>
          </a:p>
          <a:p>
            <a:pPr fontAlgn="base" lvl="4"/>
            <a:r>
              <a:rPr altLang="en-US" lang="zh-CN" noProof="1" strike="noStrike"/>
              <a:t>第五级</a:t>
            </a:r>
            <a:endParaRPr altLang="en-US" lang="zh-CN" noProof="1" strike="noStrike"/>
          </a:p>
        </p:txBody>
      </p:sp>
      <p:sp>
        <p:nvSpPr>
          <p:cNvPr id="104886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6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6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1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0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p>
            <a:pPr fontAlgn="base"/>
            <a:r>
              <a:rPr altLang="en-US" lang="zh-CN" noProof="1" strike="noStrike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8871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fontAlgn="base" lvl="0"/>
            <a:r>
              <a:rPr altLang="en-US" lang="zh-CN" noProof="1" strike="noStrike"/>
              <a:t>单击此处编辑母版文本样式</a:t>
            </a:r>
            <a:endParaRPr altLang="en-US" lang="zh-CN" noProof="1" strike="noStrike"/>
          </a:p>
        </p:txBody>
      </p:sp>
      <p:sp>
        <p:nvSpPr>
          <p:cNvPr id="1048872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fontAlgn="base" lvl="0"/>
            <a:r>
              <a:rPr altLang="en-US" lang="zh-CN" noProof="1" strike="noStrike"/>
              <a:t>单击此处编辑母版文本样式</a:t>
            </a:r>
            <a:endParaRPr altLang="en-US" lang="zh-CN" noProof="1" strike="noStrike"/>
          </a:p>
          <a:p>
            <a:pPr fontAlgn="base" lvl="1"/>
            <a:r>
              <a:rPr altLang="en-US" lang="zh-CN" noProof="1" strike="noStrike"/>
              <a:t>第二级</a:t>
            </a:r>
            <a:endParaRPr altLang="en-US" lang="zh-CN" noProof="1" strike="noStrike"/>
          </a:p>
          <a:p>
            <a:pPr fontAlgn="base" lvl="2"/>
            <a:r>
              <a:rPr altLang="en-US" lang="zh-CN" noProof="1" strike="noStrike"/>
              <a:t>第三级</a:t>
            </a:r>
            <a:endParaRPr altLang="en-US" lang="zh-CN" noProof="1" strike="noStrike"/>
          </a:p>
          <a:p>
            <a:pPr fontAlgn="base" lvl="3"/>
            <a:r>
              <a:rPr altLang="en-US" lang="zh-CN" noProof="1" strike="noStrike"/>
              <a:t>第四级</a:t>
            </a:r>
            <a:endParaRPr altLang="en-US" lang="zh-CN" noProof="1" strike="noStrike"/>
          </a:p>
          <a:p>
            <a:pPr fontAlgn="base" lvl="4"/>
            <a:r>
              <a:rPr altLang="en-US" lang="zh-CN" noProof="1" strike="noStrike"/>
              <a:t>第五级</a:t>
            </a:r>
            <a:endParaRPr altLang="en-US" lang="zh-CN" noProof="1" strike="noStrike"/>
          </a:p>
        </p:txBody>
      </p:sp>
      <p:sp>
        <p:nvSpPr>
          <p:cNvPr id="1048873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fontAlgn="base" lvl="0"/>
            <a:r>
              <a:rPr altLang="en-US" lang="zh-CN" noProof="1" strike="noStrike"/>
              <a:t>单击此处编辑母版文本样式</a:t>
            </a:r>
            <a:endParaRPr altLang="en-US" lang="zh-CN" noProof="1" strike="noStrike"/>
          </a:p>
        </p:txBody>
      </p:sp>
      <p:sp>
        <p:nvSpPr>
          <p:cNvPr id="1048874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fontAlgn="base" lvl="0"/>
            <a:r>
              <a:rPr altLang="en-US" lang="zh-CN" noProof="1" strike="noStrike"/>
              <a:t>单击此处编辑母版文本样式</a:t>
            </a:r>
            <a:endParaRPr altLang="en-US" lang="zh-CN" noProof="1" strike="noStrike"/>
          </a:p>
          <a:p>
            <a:pPr fontAlgn="base" lvl="1"/>
            <a:r>
              <a:rPr altLang="en-US" lang="zh-CN" noProof="1" strike="noStrike"/>
              <a:t>第二级</a:t>
            </a:r>
            <a:endParaRPr altLang="en-US" lang="zh-CN" noProof="1" strike="noStrike"/>
          </a:p>
          <a:p>
            <a:pPr fontAlgn="base" lvl="2"/>
            <a:r>
              <a:rPr altLang="en-US" lang="zh-CN" noProof="1" strike="noStrike"/>
              <a:t>第三级</a:t>
            </a:r>
            <a:endParaRPr altLang="en-US" lang="zh-CN" noProof="1" strike="noStrike"/>
          </a:p>
          <a:p>
            <a:pPr fontAlgn="base" lvl="3"/>
            <a:r>
              <a:rPr altLang="en-US" lang="zh-CN" noProof="1" strike="noStrike"/>
              <a:t>第四级</a:t>
            </a:r>
            <a:endParaRPr altLang="en-US" lang="zh-CN" noProof="1" strike="noStrike"/>
          </a:p>
          <a:p>
            <a:pPr fontAlgn="base" lvl="4"/>
            <a:r>
              <a:rPr altLang="en-US" lang="zh-CN" noProof="1" strike="noStrike"/>
              <a:t>第五级</a:t>
            </a:r>
            <a:endParaRPr altLang="en-US" lang="zh-CN" noProof="1" strike="noStrike"/>
          </a:p>
        </p:txBody>
      </p:sp>
      <p:sp>
        <p:nvSpPr>
          <p:cNvPr id="104887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7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7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altLang="en-US" lang="zh-CN" noProof="1" strike="noStrike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883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3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3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1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7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8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1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1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pPr fontAlgn="base"/>
            <a:r>
              <a:rPr altLang="en-US" lang="zh-CN" noProof="1" strike="noStrike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8882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fontAlgn="base" lvl="0"/>
            <a:r>
              <a:rPr altLang="en-US" lang="zh-CN" noProof="1" strike="noStrike"/>
              <a:t>单击此处编辑母版文本样式</a:t>
            </a:r>
            <a:endParaRPr altLang="en-US" lang="zh-CN" noProof="1" strike="noStrike"/>
          </a:p>
          <a:p>
            <a:pPr fontAlgn="base" lvl="1"/>
            <a:r>
              <a:rPr altLang="en-US" lang="zh-CN" noProof="1" strike="noStrike"/>
              <a:t>第二级</a:t>
            </a:r>
            <a:endParaRPr altLang="en-US" lang="zh-CN" noProof="1" strike="noStrike"/>
          </a:p>
          <a:p>
            <a:pPr fontAlgn="base" lvl="2"/>
            <a:r>
              <a:rPr altLang="en-US" lang="zh-CN" noProof="1" strike="noStrike"/>
              <a:t>第三级</a:t>
            </a:r>
            <a:endParaRPr altLang="en-US" lang="zh-CN" noProof="1" strike="noStrike"/>
          </a:p>
          <a:p>
            <a:pPr fontAlgn="base" lvl="3"/>
            <a:r>
              <a:rPr altLang="en-US" lang="zh-CN" noProof="1" strike="noStrike"/>
              <a:t>第四级</a:t>
            </a:r>
            <a:endParaRPr altLang="en-US" lang="zh-CN" noProof="1" strike="noStrike"/>
          </a:p>
          <a:p>
            <a:pPr fontAlgn="base" lvl="4"/>
            <a:r>
              <a:rPr altLang="en-US" lang="zh-CN" noProof="1" strike="noStrike"/>
              <a:t>第五级</a:t>
            </a:r>
            <a:endParaRPr altLang="en-US" lang="zh-CN" noProof="1" strike="noStrike"/>
          </a:p>
        </p:txBody>
      </p:sp>
      <p:sp>
        <p:nvSpPr>
          <p:cNvPr id="1048883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fontAlgn="base" lvl="0"/>
            <a:r>
              <a:rPr altLang="en-US" lang="zh-CN" noProof="1" strike="noStrike"/>
              <a:t>单击此处编辑母版文本样式</a:t>
            </a:r>
            <a:endParaRPr altLang="en-US" lang="zh-CN" noProof="1" strike="noStrike"/>
          </a:p>
        </p:txBody>
      </p:sp>
      <p:sp>
        <p:nvSpPr>
          <p:cNvPr id="104888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8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8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1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8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pPr fontAlgn="base"/>
            <a:r>
              <a:rPr altLang="en-US" lang="zh-CN" noProof="1" strike="noStrike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8849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="t" anchorCtr="0" bIns="45720" compatLnSpc="1" lIns="91440" numCol="1" rIns="91440" tIns="45720" vert="horz" wrap="square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None/>
            </a:pPr>
            <a:endParaRPr altLang="en-US" baseline="0" b="0" cap="none" sz="3200" i="0" kern="0" kumimoji="0" lang="zh-CN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850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fontAlgn="base" lvl="0"/>
            <a:r>
              <a:rPr altLang="en-US" lang="zh-CN" noProof="1" strike="noStrike"/>
              <a:t>单击此处编辑母版文本样式</a:t>
            </a:r>
            <a:endParaRPr altLang="en-US" lang="zh-CN" noProof="1" strike="noStrike"/>
          </a:p>
        </p:txBody>
      </p:sp>
      <p:sp>
        <p:nvSpPr>
          <p:cNvPr id="104885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5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5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2.jpeg"/><Relationship Id="rId13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tags" Target="../tags/tag86.xml"/><Relationship Id="rId20" Type="http://schemas.openxmlformats.org/officeDocument/2006/relationships/tags" Target="../tags/tag87.xml"/><Relationship Id="rId21" Type="http://schemas.openxmlformats.org/officeDocument/2006/relationships/tags" Target="../tags/tag88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xmlns:r="http://schemas.openxmlformats.org/officeDocument/2006/relationships" r:embed="rId12"/>
          <a:stretch>
            <a:fillRect/>
          </a:stretch>
        </a:blipFill>
        <a:effectLst/>
      </p:bgPr>
    </p:bg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4" name="Rectangle 2"/>
          <p:cNvSpPr>
            <a:spLocks noRot="1"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/>
          <a:noFill/>
          <a:ln w="9525">
            <a:noFill/>
          </a:ln>
        </p:spPr>
        <p:txBody>
          <a:bodyPr anchor="ctr" anchorCtr="0"/>
          <a:p>
            <a:pPr lvl="0"/>
            <a:r>
              <a:rPr altLang="en-US" dirty="0" lang="zh-CN"/>
              <a:t>单击此处编辑母版标题样式</a:t>
            </a:r>
            <a:endParaRPr altLang="en-US" dirty="0" lang="zh-CN"/>
          </a:p>
        </p:txBody>
      </p:sp>
      <p:sp>
        <p:nvSpPr>
          <p:cNvPr id="1048825" name="Rectangle 3"/>
          <p:cNvSpPr>
            <a:spLocks noRot="1" noGrp="1"/>
          </p:cNvSpPr>
          <p:nvPr>
            <p:ph type="body"/>
          </p:nvPr>
        </p:nvSpPr>
        <p:spPr>
          <a:xfrm>
            <a:off x="301625" y="1600200"/>
            <a:ext cx="8540750" cy="4498975"/>
          </a:xfrm>
          <a:prstGeom prst="rect"/>
          <a:noFill/>
          <a:ln w="9525">
            <a:noFill/>
          </a:ln>
        </p:spPr>
        <p:txBody>
          <a:bodyPr anchor="t" anchorCtr="0"/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82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>
              <a:defRPr sz="1400">
                <a:latin typeface="+mn-lt"/>
              </a:defRPr>
            </a:lvl1pPr>
          </a:lstStyle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2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ctr">
              <a:defRPr sz="1400">
                <a:latin typeface="+mn-lt"/>
              </a:defRPr>
            </a:lvl1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82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 eaLnBrk="1" fontAlgn="base" hangingPunct="1" lvl="0">
              <a:buNone/>
            </a:pPr>
            <a:fld id="{9A0DB2DC-4C9A-4742-B13C-FB6460FD3503}" type="slidenum">
              <a:rPr altLang="zh-CN" dirty="0" lang="en-US" noProof="1" strike="noStrike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altLang="zh-CN" lang="en-US" noProof="1" strike="noStrike">
              <a:latin typeface="Times New Roman" panose="02020603050405020304" pitchFamily="18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slow"/>
  <p:hf dt="0" ftr="0" hdr="0" sldNum="0"/>
  <p:txStyles>
    <p:titleStyle>
      <a:lvl1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algn="ctr" fontAlgn="base" marL="45720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algn="ctr" fontAlgn="base" marL="91440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algn="ctr" fontAlgn="base" marL="137160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algn="ctr" fontAlgn="base" marL="182880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anose="05020102010507070707" pitchFamily="18" charset="2"/>
        <a:buChar char="¡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algn="l" fontAlgn="base" indent="-228600" marL="2514600" rtl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algn="l" fontAlgn="base" indent="-228600" marL="2971800" rtl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algn="l" fontAlgn="base" indent="-228600" marL="3429000" rtl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algn="l" fontAlgn="base" indent="-228600" marL="3886200" rtl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1189673"/>
            <a:ext cx="8139178" cy="331473"/>
          </a:xfrm>
          <a:prstGeom prst="rect"/>
        </p:spPr>
        <p:txBody>
          <a:bodyPr anchor="ctr" anchorCtr="0" bIns="46990" lIns="90170" rIns="90170" rtlCol="0" tIns="46990" vert="horz" wrap="square">
            <a:normAutofit/>
          </a:bodyPr>
          <a:p>
            <a:r>
              <a:rPr altLang="en-US" dirty="0" lang="zh-CN"/>
              <a:t>单击此处编辑母版标题样式</a:t>
            </a:r>
            <a:endParaRPr altLang="en-US" dirty="0" lang="zh-CN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1578299"/>
            <a:ext cx="8139178" cy="4041680"/>
          </a:xfrm>
          <a:prstGeom prst="rect"/>
        </p:spPr>
        <p:txBody>
          <a:bodyPr bIns="46990" lIns="90170" rIns="90170" rtlCol="0" tIns="46990" vert="horz" wrap="square">
            <a:normAutofit/>
          </a:bodyPr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5619625"/>
            <a:ext cx="2025000" cy="237600"/>
          </a:xfrm>
          <a:prstGeom prst="rect"/>
        </p:spPr>
        <p:txBody>
          <a:bodyPr anchor="ctr" bIns="45720" lIns="91440" rIns="91440" rtlCol="0" tIns="45720" vert="horz" wrap="square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5619625"/>
            <a:ext cx="2970000" cy="237600"/>
          </a:xfrm>
          <a:prstGeom prst="rect"/>
        </p:spPr>
        <p:txBody>
          <a:bodyPr anchor="ctr" bIns="45720" lIns="91440" rIns="91440" rtlCol="0" tIns="45720" vert="horz" wrap="square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altLang="en-US" dirty="0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619625"/>
            <a:ext cx="2025000" cy="237600"/>
          </a:xfrm>
          <a:prstGeom prst="rect"/>
        </p:spPr>
        <p:txBody>
          <a:bodyPr anchor="ctr" bIns="45720" lIns="91440" rIns="91440" rtlCol="0" tIns="45720" vert="horz" wrap="square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altLang="en-US" lang="zh-CN" smtClean="0"/>
            </a:fld>
            <a:endParaRPr altLang="en-US" dirty="0" lang="zh-CN"/>
          </a:p>
        </p:txBody>
      </p:sp>
      <p:sp>
        <p:nvSpPr>
          <p:cNvPr id="1048581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857250"/>
            <a:ext cx="0" cy="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1350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</p:sldLayoutIdLst>
  <p:txStyles>
    <p:titleStyle>
      <a:lvl1pPr algn="l" defTabSz="685800" eaLnBrk="1" fontAlgn="auto" hangingPunct="1" latinLnBrk="0" rtl="0">
        <a:lnSpc>
          <a:spcPct val="100000"/>
        </a:lnSpc>
        <a:spcBef>
          <a:spcPct val="0"/>
        </a:spcBef>
        <a:buNone/>
        <a:defRPr b="1" cap="none" sz="1800" kern="1200" normalizeH="0" spc="200" strike="noStrike" u="none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algn="l" defTabSz="685800" eaLnBrk="1" fontAlgn="auto" hangingPunct="1" indent="-171450" latinLnBrk="0" marL="171450" rtl="0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baseline="0" cap="none" sz="1200" kern="1200" normalizeH="0" spc="150" strike="noStrike" u="none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1pPr>
      <a:lvl2pPr algn="l" defTabSz="685800" eaLnBrk="1" fontAlgn="auto" hangingPunct="1" indent="-171450" latinLnBrk="0" marL="514350" rtl="0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algn="l" pos="1207135"/>
        </a:tabLst>
        <a:defRPr baseline="0" cap="none" sz="1200" kern="1200" normalizeH="0" spc="150" strike="noStrike" u="none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2pPr>
      <a:lvl3pPr algn="l" defTabSz="685800" eaLnBrk="1" fontAlgn="auto" hangingPunct="1" indent="-171450" latinLnBrk="0" marL="857250" rtl="0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baseline="0" cap="none" sz="1200" kern="1200" normalizeH="0" spc="150" strike="noStrike" u="none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3pPr>
      <a:lvl4pPr algn="l" defTabSz="685800" eaLnBrk="1" fontAlgn="auto" hangingPunct="1" indent="-171450" latinLnBrk="0" marL="1200150" rtl="0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baseline="0" cap="none" sz="1200" kern="1200" normalizeH="0" spc="150" strike="noStrike" u="none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4pPr>
      <a:lvl5pPr algn="l" defTabSz="685800" eaLnBrk="1" fontAlgn="auto" hangingPunct="1" indent="-171450" latinLnBrk="0" marL="1543050" rtl="0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baseline="0" cap="none" sz="1200" kern="1200" normalizeH="0" spc="150" strike="noStrike" u="none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5pPr>
      <a:lvl6pPr algn="l" defTabSz="685800" eaLnBrk="1" hangingPunct="1" indent="-171450" latinLnBrk="0" marL="18859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indent="-171450" latinLnBrk="0" marL="22288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indent="-171450" latinLnBrk="0" marL="25717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indent="-171450" latinLnBrk="0" marL="29146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685800" eaLnBrk="1" hangingPunct="1" latinLnBrk="0" marL="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latinLnBrk="0" marL="3429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latinLnBrk="0" marL="6858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latinLnBrk="0" marL="10287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latinLnBrk="0" marL="13716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latinLnBrk="0" marL="17145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latinLnBrk="0" marL="20574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latinLnBrk="0" marL="24003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latinLnBrk="0" marL="27432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tags" Target="../tags/tag89.xml"/><Relationship Id="rId2" Type="http://schemas.openxmlformats.org/officeDocument/2006/relationships/tags" Target="../tags/tag90.xml"/><Relationship Id="rId3" Type="http://schemas.openxmlformats.org/officeDocument/2006/relationships/tags" Target="../tags/tag91.xml"/><Relationship Id="rId4" Type="http://schemas.openxmlformats.org/officeDocument/2006/relationships/slideLayout" Target="../slideLayouts/slideLayout12.xml"/><Relationship Id="rId5" Type="http://schemas.openxmlformats.org/officeDocument/2006/relationships/comments" Target="../comments/commen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tags" Target="../tags/tag128.xml"/><Relationship Id="rId2" Type="http://schemas.openxmlformats.org/officeDocument/2006/relationships/tags" Target="../tags/tag129.xml"/><Relationship Id="rId3" Type="http://schemas.openxmlformats.org/officeDocument/2006/relationships/image" Target="../media/image4.png"/><Relationship Id="rId4" Type="http://schemas.openxmlformats.org/officeDocument/2006/relationships/tags" Target="../tags/tag130.xml"/><Relationship Id="rId5" Type="http://schemas.openxmlformats.org/officeDocument/2006/relationships/image" Target="../media/image7.jpeg"/><Relationship Id="rId6" Type="http://schemas.openxmlformats.org/officeDocument/2006/relationships/tags" Target="../tags/tag131.xml"/><Relationship Id="rId7" Type="http://schemas.openxmlformats.org/officeDocument/2006/relationships/slideLayout" Target="../slideLayouts/slideLayout18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tags" Target="../tags/tag132.xml"/><Relationship Id="rId2" Type="http://schemas.openxmlformats.org/officeDocument/2006/relationships/tags" Target="../tags/tag133.xml"/><Relationship Id="rId3" Type="http://schemas.openxmlformats.org/officeDocument/2006/relationships/image" Target="../media/image4.png"/><Relationship Id="rId4" Type="http://schemas.openxmlformats.org/officeDocument/2006/relationships/tags" Target="../tags/tag134.xml"/><Relationship Id="rId5" Type="http://schemas.openxmlformats.org/officeDocument/2006/relationships/tags" Target="../tags/tag135.xml"/><Relationship Id="rId6" Type="http://schemas.openxmlformats.org/officeDocument/2006/relationships/tags" Target="../tags/tag136.xml"/><Relationship Id="rId7" Type="http://schemas.openxmlformats.org/officeDocument/2006/relationships/tags" Target="../tags/tag137.xml"/><Relationship Id="rId8" Type="http://schemas.openxmlformats.org/officeDocument/2006/relationships/tags" Target="../tags/tag138.xml"/><Relationship Id="rId9" Type="http://schemas.openxmlformats.org/officeDocument/2006/relationships/tags" Target="../tags/tag139.xml"/><Relationship Id="rId10" Type="http://schemas.openxmlformats.org/officeDocument/2006/relationships/tags" Target="../tags/tag140.xml"/><Relationship Id="rId11" Type="http://schemas.openxmlformats.org/officeDocument/2006/relationships/slideLayout" Target="../slideLayouts/slideLayout18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tags" Target="../tags/tag141.xml"/><Relationship Id="rId2" Type="http://schemas.openxmlformats.org/officeDocument/2006/relationships/tags" Target="../tags/tag142.xml"/><Relationship Id="rId3" Type="http://schemas.openxmlformats.org/officeDocument/2006/relationships/image" Target="../media/image4.png"/><Relationship Id="rId4" Type="http://schemas.openxmlformats.org/officeDocument/2006/relationships/tags" Target="../tags/tag143.xml"/><Relationship Id="rId5" Type="http://schemas.openxmlformats.org/officeDocument/2006/relationships/tags" Target="../tags/tag144.xml"/><Relationship Id="rId6" Type="http://schemas.openxmlformats.org/officeDocument/2006/relationships/tags" Target="../tags/tag145.xml"/><Relationship Id="rId7" Type="http://schemas.openxmlformats.org/officeDocument/2006/relationships/tags" Target="../tags/tag146.xml"/><Relationship Id="rId8" Type="http://schemas.openxmlformats.org/officeDocument/2006/relationships/slideLayout" Target="../slideLayouts/slideLayout18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tags" Target="../tags/tag147.xml"/><Relationship Id="rId2" Type="http://schemas.openxmlformats.org/officeDocument/2006/relationships/image" Target="../media/image4.png"/><Relationship Id="rId3" Type="http://schemas.openxmlformats.org/officeDocument/2006/relationships/tags" Target="../tags/tag148.xml"/><Relationship Id="rId4" Type="http://schemas.openxmlformats.org/officeDocument/2006/relationships/tags" Target="../tags/tag149.xml"/><Relationship Id="rId5" Type="http://schemas.openxmlformats.org/officeDocument/2006/relationships/tags" Target="../tags/tag150.xml"/><Relationship Id="rId6" Type="http://schemas.openxmlformats.org/officeDocument/2006/relationships/tags" Target="../tags/tag151.xml"/><Relationship Id="rId7" Type="http://schemas.openxmlformats.org/officeDocument/2006/relationships/slideLayout" Target="../slideLayouts/slideLayout18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tags" Target="../tags/tag152.xml"/><Relationship Id="rId2" Type="http://schemas.openxmlformats.org/officeDocument/2006/relationships/tags" Target="../tags/tag153.xml"/><Relationship Id="rId3" Type="http://schemas.openxmlformats.org/officeDocument/2006/relationships/image" Target="../media/image4.png"/><Relationship Id="rId4" Type="http://schemas.openxmlformats.org/officeDocument/2006/relationships/tags" Target="../tags/tag154.xml"/><Relationship Id="rId5" Type="http://schemas.openxmlformats.org/officeDocument/2006/relationships/tags" Target="../tags/tag155.xml"/><Relationship Id="rId6" Type="http://schemas.openxmlformats.org/officeDocument/2006/relationships/tags" Target="../tags/tag156.xml"/><Relationship Id="rId7" Type="http://schemas.openxmlformats.org/officeDocument/2006/relationships/tags" Target="../tags/tag157.xml"/><Relationship Id="rId8" Type="http://schemas.openxmlformats.org/officeDocument/2006/relationships/slideLayout" Target="../slideLayouts/slideLayout18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tags" Target="../tags/tag158.xml"/><Relationship Id="rId2" Type="http://schemas.openxmlformats.org/officeDocument/2006/relationships/image" Target="../media/image4.png"/><Relationship Id="rId3" Type="http://schemas.openxmlformats.org/officeDocument/2006/relationships/tags" Target="../tags/tag159.xml"/><Relationship Id="rId4" Type="http://schemas.openxmlformats.org/officeDocument/2006/relationships/tags" Target="../tags/tag160.xml"/><Relationship Id="rId5" Type="http://schemas.openxmlformats.org/officeDocument/2006/relationships/tags" Target="../tags/tag161.xml"/><Relationship Id="rId6" Type="http://schemas.openxmlformats.org/officeDocument/2006/relationships/tags" Target="../tags/tag162.xml"/><Relationship Id="rId7" Type="http://schemas.openxmlformats.org/officeDocument/2006/relationships/tags" Target="../tags/tag163.xml"/><Relationship Id="rId8" Type="http://schemas.openxmlformats.org/officeDocument/2006/relationships/tags" Target="../tags/tag164.xml"/><Relationship Id="rId9" Type="http://schemas.openxmlformats.org/officeDocument/2006/relationships/tags" Target="../tags/tag165.xml"/><Relationship Id="rId10" Type="http://schemas.openxmlformats.org/officeDocument/2006/relationships/slideLayout" Target="../slideLayouts/slideLayout18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tags" Target="../tags/tag166.xml"/><Relationship Id="rId2" Type="http://schemas.openxmlformats.org/officeDocument/2006/relationships/image" Target="../media/image4.png"/><Relationship Id="rId3" Type="http://schemas.openxmlformats.org/officeDocument/2006/relationships/tags" Target="../tags/tag167.xml"/><Relationship Id="rId4" Type="http://schemas.openxmlformats.org/officeDocument/2006/relationships/tags" Target="../tags/tag168.xml"/><Relationship Id="rId5" Type="http://schemas.openxmlformats.org/officeDocument/2006/relationships/slideLayout" Target="../slideLayouts/slideLayout18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tags" Target="../tags/tag169.xml"/><Relationship Id="rId2" Type="http://schemas.openxmlformats.org/officeDocument/2006/relationships/image" Target="../media/image4.png"/><Relationship Id="rId3" Type="http://schemas.openxmlformats.org/officeDocument/2006/relationships/tags" Target="../tags/tag170.xml"/><Relationship Id="rId4" Type="http://schemas.openxmlformats.org/officeDocument/2006/relationships/tags" Target="../tags/tag171.xml"/><Relationship Id="rId5" Type="http://schemas.openxmlformats.org/officeDocument/2006/relationships/tags" Target="../tags/tag172.xml"/><Relationship Id="rId6" Type="http://schemas.openxmlformats.org/officeDocument/2006/relationships/tags" Target="../tags/tag173.xml"/><Relationship Id="rId7" Type="http://schemas.openxmlformats.org/officeDocument/2006/relationships/tags" Target="../tags/tag174.xml"/><Relationship Id="rId8" Type="http://schemas.openxmlformats.org/officeDocument/2006/relationships/tags" Target="../tags/tag175.xml"/><Relationship Id="rId9" Type="http://schemas.openxmlformats.org/officeDocument/2006/relationships/tags" Target="../tags/tag176.xml"/><Relationship Id="rId10" Type="http://schemas.openxmlformats.org/officeDocument/2006/relationships/tags" Target="../tags/tag177.xml"/><Relationship Id="rId11" Type="http://schemas.openxmlformats.org/officeDocument/2006/relationships/tags" Target="../tags/tag178.xml"/><Relationship Id="rId12" Type="http://schemas.openxmlformats.org/officeDocument/2006/relationships/tags" Target="../tags/tag179.xml"/><Relationship Id="rId13" Type="http://schemas.openxmlformats.org/officeDocument/2006/relationships/tags" Target="../tags/tag180.xml"/><Relationship Id="rId14" Type="http://schemas.openxmlformats.org/officeDocument/2006/relationships/tags" Target="../tags/tag181.xml"/><Relationship Id="rId15" Type="http://schemas.openxmlformats.org/officeDocument/2006/relationships/tags" Target="../tags/tag182.xml"/><Relationship Id="rId16" Type="http://schemas.openxmlformats.org/officeDocument/2006/relationships/tags" Target="../tags/tag183.xml"/><Relationship Id="rId17" Type="http://schemas.openxmlformats.org/officeDocument/2006/relationships/tags" Target="../tags/tag184.xml"/><Relationship Id="rId18" Type="http://schemas.openxmlformats.org/officeDocument/2006/relationships/slideLayout" Target="../slideLayouts/slideLayout18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tags" Target="../tags/tag185.xml"/><Relationship Id="rId2" Type="http://schemas.openxmlformats.org/officeDocument/2006/relationships/image" Target="../media/image4.png"/><Relationship Id="rId3" Type="http://schemas.openxmlformats.org/officeDocument/2006/relationships/tags" Target="../tags/tag186.xml"/><Relationship Id="rId4" Type="http://schemas.openxmlformats.org/officeDocument/2006/relationships/tags" Target="../tags/tag187.xml"/><Relationship Id="rId5" Type="http://schemas.openxmlformats.org/officeDocument/2006/relationships/tags" Target="../tags/tag188.xml"/><Relationship Id="rId6" Type="http://schemas.openxmlformats.org/officeDocument/2006/relationships/tags" Target="../tags/tag189.xml"/><Relationship Id="rId7" Type="http://schemas.openxmlformats.org/officeDocument/2006/relationships/tags" Target="../tags/tag190.xml"/><Relationship Id="rId8" Type="http://schemas.openxmlformats.org/officeDocument/2006/relationships/slideLayout" Target="../slideLayouts/slideLayout18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tags" Target="../tags/tag191.xml"/><Relationship Id="rId2" Type="http://schemas.openxmlformats.org/officeDocument/2006/relationships/image" Target="../media/image4.png"/><Relationship Id="rId3" Type="http://schemas.openxmlformats.org/officeDocument/2006/relationships/tags" Target="../tags/tag192.xml"/><Relationship Id="rId4" Type="http://schemas.openxmlformats.org/officeDocument/2006/relationships/tags" Target="../tags/tag193.xml"/><Relationship Id="rId5" Type="http://schemas.openxmlformats.org/officeDocument/2006/relationships/tags" Target="../tags/tag194.xml"/><Relationship Id="rId6" Type="http://schemas.openxmlformats.org/officeDocument/2006/relationships/tags" Target="../tags/tag195.xml"/><Relationship Id="rId7" Type="http://schemas.openxmlformats.org/officeDocument/2006/relationships/slideLayout" Target="../slideLayouts/slideLayout18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tags" Target="../tags/tag92.xml"/><Relationship Id="rId2" Type="http://schemas.openxmlformats.org/officeDocument/2006/relationships/image" Target="../media/image4.png"/><Relationship Id="rId3" Type="http://schemas.openxmlformats.org/officeDocument/2006/relationships/tags" Target="../tags/tag93.xml"/><Relationship Id="rId4" Type="http://schemas.openxmlformats.org/officeDocument/2006/relationships/tags" Target="../tags/tag94.xml"/><Relationship Id="rId5" Type="http://schemas.openxmlformats.org/officeDocument/2006/relationships/tags" Target="../tags/tag95.xml"/><Relationship Id="rId6" Type="http://schemas.openxmlformats.org/officeDocument/2006/relationships/slideLayout" Target="../slideLayouts/slideLayout18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tags" Target="../tags/tag196.xml"/><Relationship Id="rId2" Type="http://schemas.openxmlformats.org/officeDocument/2006/relationships/image" Target="../media/image4.png"/><Relationship Id="rId3" Type="http://schemas.openxmlformats.org/officeDocument/2006/relationships/tags" Target="../tags/tag197.xml"/><Relationship Id="rId4" Type="http://schemas.openxmlformats.org/officeDocument/2006/relationships/tags" Target="../tags/tag198.xml"/><Relationship Id="rId5" Type="http://schemas.openxmlformats.org/officeDocument/2006/relationships/tags" Target="../tags/tag199.xml"/><Relationship Id="rId6" Type="http://schemas.openxmlformats.org/officeDocument/2006/relationships/tags" Target="../tags/tag200.xml"/><Relationship Id="rId7" Type="http://schemas.openxmlformats.org/officeDocument/2006/relationships/tags" Target="../tags/tag201.xml"/><Relationship Id="rId8" Type="http://schemas.openxmlformats.org/officeDocument/2006/relationships/tags" Target="../tags/tag202.xml"/><Relationship Id="rId9" Type="http://schemas.openxmlformats.org/officeDocument/2006/relationships/slideLayout" Target="../slideLayouts/slideLayout18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tags" Target="../tags/tag203.xml"/><Relationship Id="rId2" Type="http://schemas.openxmlformats.org/officeDocument/2006/relationships/image" Target="../media/image4.png"/><Relationship Id="rId3" Type="http://schemas.openxmlformats.org/officeDocument/2006/relationships/tags" Target="../tags/tag204.xml"/><Relationship Id="rId4" Type="http://schemas.openxmlformats.org/officeDocument/2006/relationships/tags" Target="../tags/tag205.xml"/><Relationship Id="rId5" Type="http://schemas.openxmlformats.org/officeDocument/2006/relationships/tags" Target="../tags/tag206.xml"/><Relationship Id="rId6" Type="http://schemas.openxmlformats.org/officeDocument/2006/relationships/tags" Target="../tags/tag207.xml"/><Relationship Id="rId7" Type="http://schemas.openxmlformats.org/officeDocument/2006/relationships/slideLayout" Target="../slideLayouts/slideLayout18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tags" Target="../tags/tag208.xml"/><Relationship Id="rId2" Type="http://schemas.openxmlformats.org/officeDocument/2006/relationships/image" Target="../media/image4.png"/><Relationship Id="rId3" Type="http://schemas.openxmlformats.org/officeDocument/2006/relationships/tags" Target="../tags/tag209.xml"/><Relationship Id="rId4" Type="http://schemas.openxmlformats.org/officeDocument/2006/relationships/tags" Target="../tags/tag210.xml"/><Relationship Id="rId5" Type="http://schemas.openxmlformats.org/officeDocument/2006/relationships/tags" Target="../tags/tag211.xml"/><Relationship Id="rId6" Type="http://schemas.openxmlformats.org/officeDocument/2006/relationships/tags" Target="../tags/tag212.xml"/><Relationship Id="rId7" Type="http://schemas.openxmlformats.org/officeDocument/2006/relationships/tags" Target="../tags/tag213.xml"/><Relationship Id="rId8" Type="http://schemas.openxmlformats.org/officeDocument/2006/relationships/tags" Target="../tags/tag214.xml"/><Relationship Id="rId9" Type="http://schemas.openxmlformats.org/officeDocument/2006/relationships/slideLayout" Target="../slideLayouts/slideLayout18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tags" Target="../tags/tag215.xml"/><Relationship Id="rId2" Type="http://schemas.openxmlformats.org/officeDocument/2006/relationships/image" Target="../media/image4.png"/><Relationship Id="rId3" Type="http://schemas.openxmlformats.org/officeDocument/2006/relationships/tags" Target="../tags/tag216.xml"/><Relationship Id="rId4" Type="http://schemas.openxmlformats.org/officeDocument/2006/relationships/tags" Target="../tags/tag217.xml"/><Relationship Id="rId5" Type="http://schemas.openxmlformats.org/officeDocument/2006/relationships/tags" Target="../tags/tag218.xml"/><Relationship Id="rId6" Type="http://schemas.openxmlformats.org/officeDocument/2006/relationships/tags" Target="../tags/tag219.xml"/><Relationship Id="rId7" Type="http://schemas.openxmlformats.org/officeDocument/2006/relationships/slideLayout" Target="../slideLayouts/slideLayout18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tags" Target="../tags/tag220.xml"/><Relationship Id="rId2" Type="http://schemas.openxmlformats.org/officeDocument/2006/relationships/tags" Target="../tags/tag221.xml"/><Relationship Id="rId3" Type="http://schemas.openxmlformats.org/officeDocument/2006/relationships/slideLayout" Target="../slideLayouts/slideLayout14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tags" Target="../tags/tag222.xml"/><Relationship Id="rId2" Type="http://schemas.openxmlformats.org/officeDocument/2006/relationships/image" Target="../media/image4.png"/><Relationship Id="rId3" Type="http://schemas.openxmlformats.org/officeDocument/2006/relationships/tags" Target="../tags/tag223.xml"/><Relationship Id="rId4" Type="http://schemas.openxmlformats.org/officeDocument/2006/relationships/tags" Target="../tags/tag224.xml"/><Relationship Id="rId5" Type="http://schemas.openxmlformats.org/officeDocument/2006/relationships/tags" Target="../tags/tag225.xml"/><Relationship Id="rId6" Type="http://schemas.openxmlformats.org/officeDocument/2006/relationships/tags" Target="../tags/tag226.xml"/><Relationship Id="rId7" Type="http://schemas.openxmlformats.org/officeDocument/2006/relationships/slideLayout" Target="../slideLayouts/slideLayout18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tags" Target="../tags/tag227.xml"/><Relationship Id="rId2" Type="http://schemas.openxmlformats.org/officeDocument/2006/relationships/image" Target="../media/image4.png"/><Relationship Id="rId3" Type="http://schemas.openxmlformats.org/officeDocument/2006/relationships/tags" Target="../tags/tag228.xml"/><Relationship Id="rId4" Type="http://schemas.openxmlformats.org/officeDocument/2006/relationships/tags" Target="../tags/tag229.xml"/><Relationship Id="rId5" Type="http://schemas.openxmlformats.org/officeDocument/2006/relationships/tags" Target="../tags/tag230.xml"/><Relationship Id="rId6" Type="http://schemas.openxmlformats.org/officeDocument/2006/relationships/tags" Target="../tags/tag231.xml"/><Relationship Id="rId7" Type="http://schemas.openxmlformats.org/officeDocument/2006/relationships/slideLayout" Target="../slideLayouts/slideLayout18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tags" Target="../tags/tag232.xml"/><Relationship Id="rId2" Type="http://schemas.openxmlformats.org/officeDocument/2006/relationships/image" Target="../media/image4.png"/><Relationship Id="rId3" Type="http://schemas.openxmlformats.org/officeDocument/2006/relationships/tags" Target="../tags/tag233.xml"/><Relationship Id="rId4" Type="http://schemas.openxmlformats.org/officeDocument/2006/relationships/tags" Target="../tags/tag234.xml"/><Relationship Id="rId5" Type="http://schemas.openxmlformats.org/officeDocument/2006/relationships/tags" Target="../tags/tag235.xml"/><Relationship Id="rId6" Type="http://schemas.openxmlformats.org/officeDocument/2006/relationships/tags" Target="../tags/tag236.xml"/><Relationship Id="rId7" Type="http://schemas.openxmlformats.org/officeDocument/2006/relationships/slideLayout" Target="../slideLayouts/slideLayout18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tags" Target="../tags/tag237.xml"/><Relationship Id="rId2" Type="http://schemas.openxmlformats.org/officeDocument/2006/relationships/image" Target="../media/image4.png"/><Relationship Id="rId3" Type="http://schemas.openxmlformats.org/officeDocument/2006/relationships/tags" Target="../tags/tag238.xml"/><Relationship Id="rId4" Type="http://schemas.openxmlformats.org/officeDocument/2006/relationships/tags" Target="../tags/tag239.xml"/><Relationship Id="rId5" Type="http://schemas.openxmlformats.org/officeDocument/2006/relationships/tags" Target="../tags/tag240.xml"/><Relationship Id="rId6" Type="http://schemas.openxmlformats.org/officeDocument/2006/relationships/slideLayout" Target="../slideLayouts/slideLayout18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tags" Target="../tags/tag241.xml"/><Relationship Id="rId2" Type="http://schemas.openxmlformats.org/officeDocument/2006/relationships/image" Target="../media/image4.png"/><Relationship Id="rId3" Type="http://schemas.openxmlformats.org/officeDocument/2006/relationships/tags" Target="../tags/tag242.xml"/><Relationship Id="rId4" Type="http://schemas.openxmlformats.org/officeDocument/2006/relationships/tags" Target="../tags/tag243.xml"/><Relationship Id="rId5" Type="http://schemas.openxmlformats.org/officeDocument/2006/relationships/tags" Target="../tags/tag244.xml"/><Relationship Id="rId6" Type="http://schemas.openxmlformats.org/officeDocument/2006/relationships/tags" Target="../tags/tag245.xml"/><Relationship Id="rId7" Type="http://schemas.openxmlformats.org/officeDocument/2006/relationships/slideLayout" Target="../slideLayouts/slideLayout18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tags" Target="../tags/tag96.xml"/><Relationship Id="rId2" Type="http://schemas.openxmlformats.org/officeDocument/2006/relationships/tags" Target="../tags/tag97.xml"/><Relationship Id="rId3" Type="http://schemas.openxmlformats.org/officeDocument/2006/relationships/image" Target="../media/image4.png"/><Relationship Id="rId4" Type="http://schemas.openxmlformats.org/officeDocument/2006/relationships/tags" Target="../tags/tag98.xml"/><Relationship Id="rId5" Type="http://schemas.openxmlformats.org/officeDocument/2006/relationships/tags" Target="../tags/tag99.xml"/><Relationship Id="rId6" Type="http://schemas.openxmlformats.org/officeDocument/2006/relationships/tags" Target="../tags/tag100.xml"/><Relationship Id="rId7" Type="http://schemas.openxmlformats.org/officeDocument/2006/relationships/slideLayout" Target="../slideLayouts/slideLayout18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tags" Target="../tags/tag246.xml"/><Relationship Id="rId2" Type="http://schemas.openxmlformats.org/officeDocument/2006/relationships/image" Target="../media/image4.png"/><Relationship Id="rId3" Type="http://schemas.openxmlformats.org/officeDocument/2006/relationships/tags" Target="../tags/tag247.xml"/><Relationship Id="rId4" Type="http://schemas.openxmlformats.org/officeDocument/2006/relationships/tags" Target="../tags/tag248.xml"/><Relationship Id="rId5" Type="http://schemas.openxmlformats.org/officeDocument/2006/relationships/tags" Target="../tags/tag249.xml"/><Relationship Id="rId6" Type="http://schemas.openxmlformats.org/officeDocument/2006/relationships/tags" Target="../tags/tag250.xml"/><Relationship Id="rId7" Type="http://schemas.openxmlformats.org/officeDocument/2006/relationships/tags" Target="../tags/tag251.xml"/><Relationship Id="rId8" Type="http://schemas.openxmlformats.org/officeDocument/2006/relationships/tags" Target="../tags/tag252.xml"/><Relationship Id="rId9" Type="http://schemas.openxmlformats.org/officeDocument/2006/relationships/tags" Target="../tags/tag253.xml"/><Relationship Id="rId10" Type="http://schemas.openxmlformats.org/officeDocument/2006/relationships/slideLayout" Target="../slideLayouts/slideLayout18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tags" Target="../tags/tag254.xml"/><Relationship Id="rId2" Type="http://schemas.openxmlformats.org/officeDocument/2006/relationships/image" Target="../media/image4.png"/><Relationship Id="rId3" Type="http://schemas.openxmlformats.org/officeDocument/2006/relationships/tags" Target="../tags/tag255.xml"/><Relationship Id="rId4" Type="http://schemas.openxmlformats.org/officeDocument/2006/relationships/tags" Target="../tags/tag256.xml"/><Relationship Id="rId5" Type="http://schemas.openxmlformats.org/officeDocument/2006/relationships/tags" Target="../tags/tag257.xml"/><Relationship Id="rId6" Type="http://schemas.openxmlformats.org/officeDocument/2006/relationships/tags" Target="../tags/tag258.xml"/><Relationship Id="rId7" Type="http://schemas.openxmlformats.org/officeDocument/2006/relationships/tags" Target="../tags/tag259.xml"/><Relationship Id="rId8" Type="http://schemas.openxmlformats.org/officeDocument/2006/relationships/slideLayout" Target="../slideLayouts/slideLayout18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tags" Target="../tags/tag260.xml"/><Relationship Id="rId2" Type="http://schemas.openxmlformats.org/officeDocument/2006/relationships/image" Target="../media/image4.png"/><Relationship Id="rId3" Type="http://schemas.openxmlformats.org/officeDocument/2006/relationships/tags" Target="../tags/tag261.xml"/><Relationship Id="rId4" Type="http://schemas.openxmlformats.org/officeDocument/2006/relationships/tags" Target="../tags/tag262.xml"/><Relationship Id="rId5" Type="http://schemas.openxmlformats.org/officeDocument/2006/relationships/tags" Target="../tags/tag263.xml"/><Relationship Id="rId6" Type="http://schemas.openxmlformats.org/officeDocument/2006/relationships/tags" Target="../tags/tag264.xml"/><Relationship Id="rId7" Type="http://schemas.openxmlformats.org/officeDocument/2006/relationships/tags" Target="../tags/tag265.xml"/><Relationship Id="rId8" Type="http://schemas.openxmlformats.org/officeDocument/2006/relationships/tags" Target="../tags/tag266.xml"/><Relationship Id="rId9" Type="http://schemas.openxmlformats.org/officeDocument/2006/relationships/tags" Target="../tags/tag267.xml"/><Relationship Id="rId10" Type="http://schemas.openxmlformats.org/officeDocument/2006/relationships/tags" Target="../tags/tag268.xml"/><Relationship Id="rId11" Type="http://schemas.openxmlformats.org/officeDocument/2006/relationships/tags" Target="../tags/tag269.xml"/><Relationship Id="rId12" Type="http://schemas.openxmlformats.org/officeDocument/2006/relationships/slideLayout" Target="../slideLayouts/slideLayout18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tags" Target="../tags/tag270.xml"/><Relationship Id="rId2" Type="http://schemas.openxmlformats.org/officeDocument/2006/relationships/image" Target="../media/image4.png"/><Relationship Id="rId3" Type="http://schemas.openxmlformats.org/officeDocument/2006/relationships/tags" Target="../tags/tag271.xml"/><Relationship Id="rId4" Type="http://schemas.openxmlformats.org/officeDocument/2006/relationships/tags" Target="../tags/tag272.xml"/><Relationship Id="rId5" Type="http://schemas.openxmlformats.org/officeDocument/2006/relationships/tags" Target="../tags/tag273.xml"/><Relationship Id="rId6" Type="http://schemas.openxmlformats.org/officeDocument/2006/relationships/tags" Target="../tags/tag274.xml"/><Relationship Id="rId7" Type="http://schemas.openxmlformats.org/officeDocument/2006/relationships/slideLayout" Target="../slideLayouts/slideLayout18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tags" Target="../tags/tag275.xml"/><Relationship Id="rId2" Type="http://schemas.openxmlformats.org/officeDocument/2006/relationships/tags" Target="../tags/tag276.xml"/><Relationship Id="rId3" Type="http://schemas.openxmlformats.org/officeDocument/2006/relationships/slideLayout" Target="../slideLayouts/slideLayout14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tags" Target="../tags/tag277.xml"/><Relationship Id="rId2" Type="http://schemas.openxmlformats.org/officeDocument/2006/relationships/image" Target="../media/image4.png"/><Relationship Id="rId3" Type="http://schemas.openxmlformats.org/officeDocument/2006/relationships/tags" Target="../tags/tag278.xml"/><Relationship Id="rId4" Type="http://schemas.openxmlformats.org/officeDocument/2006/relationships/tags" Target="../tags/tag279.xml"/><Relationship Id="rId5" Type="http://schemas.openxmlformats.org/officeDocument/2006/relationships/tags" Target="../tags/tag280.xml"/><Relationship Id="rId6" Type="http://schemas.openxmlformats.org/officeDocument/2006/relationships/tags" Target="../tags/tag281.xml"/><Relationship Id="rId7" Type="http://schemas.openxmlformats.org/officeDocument/2006/relationships/slideLayout" Target="../slideLayouts/slideLayout18.xml"/><Relationship Id="rId8" Type="http://schemas.openxmlformats.org/officeDocument/2006/relationships/notesSlide" Target="../notesSlides/notesSlide1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tags" Target="../tags/tag282.xml"/><Relationship Id="rId2" Type="http://schemas.openxmlformats.org/officeDocument/2006/relationships/image" Target="../media/image4.png"/><Relationship Id="rId3" Type="http://schemas.openxmlformats.org/officeDocument/2006/relationships/tags" Target="../tags/tag283.xml"/><Relationship Id="rId4" Type="http://schemas.openxmlformats.org/officeDocument/2006/relationships/tags" Target="../tags/tag284.xml"/><Relationship Id="rId5" Type="http://schemas.openxmlformats.org/officeDocument/2006/relationships/slideLayout" Target="../slideLayouts/slideLayout18.xml"/><Relationship Id="rId6" Type="http://schemas.openxmlformats.org/officeDocument/2006/relationships/notesSlide" Target="../notesSlides/notesSlide2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tags" Target="../tags/tag285.xml"/><Relationship Id="rId2" Type="http://schemas.openxmlformats.org/officeDocument/2006/relationships/image" Target="../media/image4.png"/><Relationship Id="rId3" Type="http://schemas.openxmlformats.org/officeDocument/2006/relationships/tags" Target="../tags/tag286.xml"/><Relationship Id="rId4" Type="http://schemas.openxmlformats.org/officeDocument/2006/relationships/tags" Target="../tags/tag287.xml"/><Relationship Id="rId5" Type="http://schemas.openxmlformats.org/officeDocument/2006/relationships/tags" Target="../tags/tag288.xml"/><Relationship Id="rId6" Type="http://schemas.openxmlformats.org/officeDocument/2006/relationships/slideLayout" Target="../slideLayouts/slideLayout18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tags" Target="../tags/tag101.xml"/><Relationship Id="rId2" Type="http://schemas.openxmlformats.org/officeDocument/2006/relationships/image" Target="../media/image4.png"/><Relationship Id="rId3" Type="http://schemas.openxmlformats.org/officeDocument/2006/relationships/tags" Target="../tags/tag102.xml"/><Relationship Id="rId4" Type="http://schemas.openxmlformats.org/officeDocument/2006/relationships/tags" Target="../tags/tag103.xml"/><Relationship Id="rId5" Type="http://schemas.openxmlformats.org/officeDocument/2006/relationships/tags" Target="../tags/tag104.xml"/><Relationship Id="rId6" Type="http://schemas.openxmlformats.org/officeDocument/2006/relationships/tags" Target="../tags/tag105.xml"/><Relationship Id="rId7" Type="http://schemas.openxmlformats.org/officeDocument/2006/relationships/tags" Target="../tags/tag106.xml"/><Relationship Id="rId8" Type="http://schemas.openxmlformats.org/officeDocument/2006/relationships/tags" Target="../tags/tag107.xml"/><Relationship Id="rId9" Type="http://schemas.openxmlformats.org/officeDocument/2006/relationships/slideLayout" Target="../slideLayouts/slideLayout18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tags" Target="../tags/tag108.xml"/><Relationship Id="rId2" Type="http://schemas.openxmlformats.org/officeDocument/2006/relationships/image" Target="../media/image4.png"/><Relationship Id="rId3" Type="http://schemas.openxmlformats.org/officeDocument/2006/relationships/tags" Target="../tags/tag109.xml"/><Relationship Id="rId4" Type="http://schemas.openxmlformats.org/officeDocument/2006/relationships/tags" Target="../tags/tag110.xml"/><Relationship Id="rId5" Type="http://schemas.openxmlformats.org/officeDocument/2006/relationships/tags" Target="../tags/tag111.xml"/><Relationship Id="rId6" Type="http://schemas.openxmlformats.org/officeDocument/2006/relationships/slideLayout" Target="../slideLayouts/slideLayout18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tags" Target="../tags/tag112.xml"/><Relationship Id="rId2" Type="http://schemas.openxmlformats.org/officeDocument/2006/relationships/image" Target="../media/image4.png"/><Relationship Id="rId3" Type="http://schemas.openxmlformats.org/officeDocument/2006/relationships/tags" Target="../tags/tag113.xml"/><Relationship Id="rId4" Type="http://schemas.openxmlformats.org/officeDocument/2006/relationships/tags" Target="../tags/tag114.xml"/><Relationship Id="rId5" Type="http://schemas.openxmlformats.org/officeDocument/2006/relationships/slideLayout" Target="../slideLayouts/slideLayout18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tags" Target="../tags/tag115.xml"/><Relationship Id="rId2" Type="http://schemas.openxmlformats.org/officeDocument/2006/relationships/image" Target="../media/image4.png"/><Relationship Id="rId3" Type="http://schemas.openxmlformats.org/officeDocument/2006/relationships/tags" Target="../tags/tag116.xml"/><Relationship Id="rId4" Type="http://schemas.openxmlformats.org/officeDocument/2006/relationships/tags" Target="../tags/tag117.xml"/><Relationship Id="rId5" Type="http://schemas.openxmlformats.org/officeDocument/2006/relationships/tags" Target="../tags/tag118.xml"/><Relationship Id="rId6" Type="http://schemas.openxmlformats.org/officeDocument/2006/relationships/tags" Target="../tags/tag119.xml"/><Relationship Id="rId7" Type="http://schemas.openxmlformats.org/officeDocument/2006/relationships/tags" Target="../tags/tag120.xml"/><Relationship Id="rId8" Type="http://schemas.openxmlformats.org/officeDocument/2006/relationships/slideLayout" Target="../slideLayouts/slideLayout18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tags" Target="../tags/tag121.xml"/><Relationship Id="rId2" Type="http://schemas.openxmlformats.org/officeDocument/2006/relationships/image" Target="../media/image4.png"/><Relationship Id="rId3" Type="http://schemas.openxmlformats.org/officeDocument/2006/relationships/tags" Target="../tags/tag122.xml"/><Relationship Id="rId4" Type="http://schemas.openxmlformats.org/officeDocument/2006/relationships/tags" Target="../tags/tag123.xml"/><Relationship Id="rId5" Type="http://schemas.openxmlformats.org/officeDocument/2006/relationships/tags" Target="../tags/tag124.xml"/><Relationship Id="rId6" Type="http://schemas.openxmlformats.org/officeDocument/2006/relationships/slideLayout" Target="../slideLayouts/slideLayout1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tags" Target="../tags/tag125.xml"/><Relationship Id="rId2" Type="http://schemas.openxmlformats.org/officeDocument/2006/relationships/image" Target="../media/image4.png"/><Relationship Id="rId3" Type="http://schemas.openxmlformats.org/officeDocument/2006/relationships/tags" Target="../tags/tag126.xml"/><Relationship Id="rId4" Type="http://schemas.openxmlformats.org/officeDocument/2006/relationships/tags" Target="../tags/tag127.xml"/><Relationship Id="rId5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/>
      </p:grpSpPr>
      <p:sp>
        <p:nvSpPr>
          <p:cNvPr id="1048587" name="副标题 3"/>
          <p:cNvSpPr/>
          <p:nvPr>
            <p:ph type="subTitle" idx="3"/>
            <p:custDataLst>
              <p:tags r:id="rId1"/>
            </p:custDataLst>
          </p:nvPr>
        </p:nvSpPr>
        <p:spPr>
          <a:xfrm>
            <a:off x="127945" y="3282003"/>
            <a:ext cx="8890064" cy="1520811"/>
          </a:xfrm>
        </p:spPr>
        <p:txBody>
          <a:bodyPr/>
          <a:p>
            <a:pPr algn="ctr" fontAlgn="ctr" indent="-285750" lvl="0" mar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altLang="en-US" lang="zh-CN">
                <a:solidFill>
                  <a:schemeClr val="lt1"/>
                </a:solidFill>
              </a:rPr>
              <a:t>主讲人：李威慷（周六）</a:t>
            </a:r>
            <a:endParaRPr altLang="en-US" lang="zh-CN">
              <a:solidFill>
                <a:schemeClr val="lt1"/>
              </a:solidFill>
            </a:endParaRPr>
          </a:p>
          <a:p>
            <a:pPr algn="ctr" fontAlgn="ctr" indent="-285750" lvl="0" mar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altLang="zh-CN" lang="en-US">
                <a:solidFill>
                  <a:schemeClr val="lt1"/>
                </a:solidFill>
              </a:rPr>
              <a:t>            </a:t>
            </a:r>
            <a:r>
              <a:rPr altLang="en-US" lang="zh-CN">
                <a:solidFill>
                  <a:schemeClr val="lt1"/>
                </a:solidFill>
              </a:rPr>
              <a:t>孟亚丽（周</a:t>
            </a:r>
            <a:r>
              <a:rPr altLang="en-US" lang="zh-CN">
                <a:solidFill>
                  <a:schemeClr val="lt1"/>
                </a:solidFill>
              </a:rPr>
              <a:t>五）</a:t>
            </a:r>
            <a:endParaRPr altLang="en-US" lang="zh-CN">
              <a:solidFill>
                <a:schemeClr val="lt1"/>
              </a:solidFill>
            </a:endParaRPr>
          </a:p>
        </p:txBody>
      </p:sp>
      <p:sp>
        <p:nvSpPr>
          <p:cNvPr id="1048588" name="标题 5"/>
          <p:cNvSpPr>
            <a:spLocks noGrp="1"/>
          </p:cNvSpPr>
          <p:nvPr>
            <p:ph type="ctrTitle" idx="2"/>
            <p:custDataLst>
              <p:tags r:id="rId2"/>
            </p:custDataLst>
          </p:nvPr>
        </p:nvSpPr>
        <p:spPr>
          <a:xfrm>
            <a:off x="127945" y="2055183"/>
            <a:ext cx="8890064" cy="1099820"/>
          </a:xfrm>
        </p:spPr>
        <p:txBody>
          <a:bodyPr>
            <a:normAutofit lnSpcReduction="10000"/>
          </a:bodyPr>
          <a:p>
            <a:pPr algn="ct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altLang="en-US" sz="5300" lang="zh-CN">
                <a:solidFill>
                  <a:schemeClr val="lt1"/>
                </a:solidFill>
                <a:cs typeface="汉仪旗黑-85S" panose="00020600040101010101" pitchFamily="18" charset="-122"/>
              </a:rPr>
              <a:t>第四章 数组</a:t>
            </a:r>
            <a:endParaRPr altLang="en-US" sz="5300" lang="zh-CN">
              <a:solidFill>
                <a:schemeClr val="lt1"/>
              </a:solidFill>
              <a:cs typeface="汉仪旗黑-85S" panose="00020600040101010101" pitchFamily="18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Rectangle 3"/>
          <p:cNvSpPr>
            <a:spLocks noRot="1" noGrp="1"/>
          </p:cNvSpPr>
          <p:nvPr>
            <p:custDataLst>
              <p:tags r:id="rId1"/>
            </p:custDataLst>
          </p:nvPr>
        </p:nvSpPr>
        <p:spPr>
          <a:xfrm>
            <a:off x="12065" y="-635"/>
            <a:ext cx="9131935" cy="6859270"/>
          </a:xfrm>
          <a:prstGeom prst="rect"/>
          <a:solidFill>
            <a:schemeClr val="bg1"/>
          </a:solidFill>
          <a:ln w="9525">
            <a:noFill/>
          </a:ln>
        </p:spPr>
        <p:txBody>
          <a:bodyPr anchor="t" anchorCtr="0" bIns="45720" lIns="91440" rIns="91440" tIns="45720" vert="horz" wrap="square"/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algn="l" fontAlgn="base" indent="-228600" marL="25146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algn="l" fontAlgn="base" indent="-228600" marL="29718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algn="l" fontAlgn="base" indent="-228600" marL="34290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algn="l" fontAlgn="base" indent="-228600" marL="38862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 indent="-186055" marL="186055">
              <a:buNone/>
            </a:pPr>
            <a:r>
              <a:rPr altLang="en-US" b="1" dirty="0" sz="2800" 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数组的初始化程序演示</a:t>
            </a:r>
            <a:endParaRPr altLang="en-US" b="1" dirty="0" sz="2800" 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-186055" marL="186055">
              <a:buNone/>
            </a:pPr>
            <a:r>
              <a:rPr altLang="zh-CN" b="1" dirty="0" sz="2800"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#include &lt;stdio.h&gt;</a:t>
            </a:r>
            <a:endParaRPr altLang="zh-CN" b="1" dirty="0" sz="2800" 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-186055" marL="186055">
              <a:buNone/>
            </a:pPr>
            <a:r>
              <a:rPr altLang="zh-CN" b="1" dirty="0" sz="2800"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 main()</a:t>
            </a:r>
            <a:endParaRPr altLang="zh-CN" b="1" dirty="0" sz="2800" 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-186055" marL="186055">
              <a:buNone/>
            </a:pPr>
            <a:r>
              <a:rPr altLang="zh-CN" b="1" dirty="0" sz="2800"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 int a[5]={1,2,3,4,5};</a:t>
            </a:r>
            <a:endParaRPr altLang="zh-CN" b="1" dirty="0" sz="2800" 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-186055" marL="186055">
              <a:buNone/>
            </a:pPr>
            <a:r>
              <a:rPr altLang="zh-CN" b="1" dirty="0" sz="2800"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int b[5]={1,2,3};</a:t>
            </a:r>
            <a:endParaRPr altLang="zh-CN" b="1" dirty="0" sz="2800" 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-186055" marL="186055">
              <a:buNone/>
            </a:pPr>
            <a:r>
              <a:rPr altLang="zh-CN" b="1" dirty="0" sz="2800"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int c[]={1,2,3,4,5};</a:t>
            </a:r>
            <a:endParaRPr altLang="zh-CN" b="1" dirty="0" sz="2800" 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-186055" marL="186055">
              <a:buNone/>
            </a:pPr>
            <a:r>
              <a:rPr altLang="zh-CN" b="1" dirty="0" sz="2800"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int d[5];   int i;</a:t>
            </a:r>
            <a:endParaRPr altLang="zh-CN" b="1" dirty="0" sz="2800" 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-186055" marL="186055">
              <a:buNone/>
            </a:pPr>
            <a:r>
              <a:rPr altLang="zh-CN" b="1" dirty="0" sz="2800"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for(i=0;i&lt;5;i++)printf("%d\</a:t>
            </a:r>
            <a:r>
              <a:rPr altLang="zh-CN" b="1" dirty="0" sz="2800" lang="en-US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n",a</a:t>
            </a:r>
            <a:r>
              <a:rPr altLang="zh-CN" b="1" dirty="0" sz="2800"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[i]);    printf("\n");</a:t>
            </a:r>
            <a:endParaRPr altLang="zh-CN" b="1" dirty="0" sz="2800" 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-186055" marL="186055">
              <a:buNone/>
            </a:pPr>
            <a:r>
              <a:rPr altLang="zh-CN" b="1" dirty="0" sz="2800"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for(i=0;i&lt;5;i++)printf("%d\</a:t>
            </a:r>
            <a:r>
              <a:rPr altLang="zh-CN" b="1" dirty="0" sz="2800" lang="en-US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n",b</a:t>
            </a:r>
            <a:r>
              <a:rPr altLang="zh-CN" b="1" dirty="0" sz="2800"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[i]);    printf("\n");</a:t>
            </a:r>
            <a:endParaRPr altLang="zh-CN" b="1" dirty="0" sz="2800" 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-186055" marL="186055">
              <a:buNone/>
            </a:pPr>
            <a:r>
              <a:rPr altLang="zh-CN" b="1" dirty="0" sz="2800"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for(i=0;i&lt;5;i++)printf("%d\n", c[i]);    printf("\n");             for(i=0;i&lt;5;i++)printf("%d\</a:t>
            </a:r>
            <a:r>
              <a:rPr altLang="zh-CN" b="1" dirty="0" sz="2800" lang="en-US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n",d</a:t>
            </a:r>
            <a:r>
              <a:rPr altLang="zh-CN" b="1" dirty="0" sz="2800"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[i]);    printf("\n"); </a:t>
            </a:r>
            <a:endParaRPr altLang="zh-CN" b="1" dirty="0" sz="2800" 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-186055" marL="186055">
              <a:buNone/>
            </a:pPr>
            <a:r>
              <a:rPr altLang="zh-CN" b="1" dirty="0" sz="2800"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return 0;</a:t>
            </a:r>
            <a:endParaRPr altLang="zh-CN" b="1" dirty="0" sz="2800" 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-186055" marL="186055">
              <a:buNone/>
            </a:pPr>
            <a:r>
              <a:rPr altLang="zh-CN" b="1" dirty="0" sz="2800"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altLang="zh-CN" b="1" dirty="0" sz="2800" 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097169" name="图片 8" descr="图片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0" y="6137910"/>
            <a:ext cx="540068" cy="720090"/>
          </a:xfrm>
          <a:prstGeom prst="rect"/>
        </p:spPr>
      </p:pic>
      <p:pic>
        <p:nvPicPr>
          <p:cNvPr id="2097170" name="图片 4" descr="图片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10800000">
            <a:off x="8603932" y="0"/>
            <a:ext cx="540068" cy="720090"/>
          </a:xfrm>
          <a:prstGeom prst="rect"/>
        </p:spPr>
      </p:pic>
      <p:pic>
        <p:nvPicPr>
          <p:cNvPr id="2097171" name="Picture 4" descr="未命名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rcRect r="28751" b="70000"/>
          <a:stretch>
            <a:fillRect/>
          </a:stretch>
        </p:blipFill>
        <p:spPr>
          <a:xfrm>
            <a:off x="4114800" y="304800"/>
            <a:ext cx="4648200" cy="2971800"/>
          </a:xfrm>
          <a:prstGeom prst="rect"/>
          <a:noFill/>
          <a:ln w="9525">
            <a:noFill/>
          </a:ln>
        </p:spPr>
      </p:pic>
    </p:spTree>
    <p:custDataLst>
      <p:tags r:id="rId6"/>
    </p:custData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209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209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15900" y="228600"/>
            <a:ext cx="8553450" cy="1371600"/>
          </a:xfrm>
          <a:prstGeom prst="rect"/>
          <a:noFill/>
          <a:ln w="9525">
            <a:noFill/>
          </a:ln>
        </p:spPr>
        <p:txBody>
          <a:bodyPr anchor="ctr" anchorCtr="0"/>
          <a:lstStyle>
            <a:lvl1pPr algn="ctr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algn="ctr" fontAlgn="base" marL="4572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algn="ctr" fontAlgn="base" marL="9144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algn="ctr" fontAlgn="base" marL="13716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algn="ctr" fontAlgn="base" marL="18288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altLang="en-US" dirty="0" sz="3200" lang="zh-CN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</a:t>
            </a:r>
            <a:r>
              <a:rPr altLang="zh-CN" dirty="0" sz="3200" lang="en-US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</a:t>
            </a:r>
            <a:r>
              <a:rPr altLang="en-US" dirty="0" sz="3200" lang="zh-CN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定义数组时，表示数组长度的不能是（</a:t>
            </a:r>
            <a:r>
              <a:rPr altLang="zh-CN" dirty="0" sz="3200" 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altLang="en-US" dirty="0" sz="3200" lang="zh-CN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altLang="en-US" dirty="0" sz="3200" lang="zh-CN">
              <a:solidFill>
                <a:schemeClr val="dk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097172" name="图片 16" descr="图片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0" y="6137910"/>
            <a:ext cx="540068" cy="720090"/>
          </a:xfrm>
          <a:prstGeom prst="rect"/>
        </p:spPr>
      </p:pic>
      <p:pic>
        <p:nvPicPr>
          <p:cNvPr id="2097173" name="图片 15" descr="图片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10800000">
            <a:off x="8603932" y="0"/>
            <a:ext cx="540068" cy="720090"/>
          </a:xfrm>
          <a:prstGeom prst="rect"/>
        </p:spPr>
      </p:pic>
      <p:sp>
        <p:nvSpPr>
          <p:cNvPr id="1048612" name="文本框 3"/>
          <p:cNvSpPr txBox="1"/>
          <p:nvPr>
            <p:custDataLst>
              <p:tags r:id="rId5"/>
            </p:custDataLst>
          </p:nvPr>
        </p:nvSpPr>
        <p:spPr>
          <a:xfrm>
            <a:off x="215265" y="3429000"/>
            <a:ext cx="8554085" cy="583565"/>
          </a:xfrm>
          <a:prstGeom prst="rect"/>
          <a:noFill/>
          <a:ln>
            <a:noFill/>
          </a:ln>
        </p:spPr>
        <p:txBody>
          <a:bodyPr anchor="t" rtlCol="0" wrap="square">
            <a:spAutoFit/>
          </a:bodyPr>
          <a:p>
            <a:r>
              <a:rPr altLang="en-US" sz="3200" lang="zh-CN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例</a:t>
            </a:r>
            <a:r>
              <a:rPr altLang="zh-CN" sz="3200" lang="en-US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 </a:t>
            </a:r>
            <a:r>
              <a:rPr altLang="en-US" sz="3200" lang="zh-CN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执行下面程序后，变量</a:t>
            </a:r>
            <a:r>
              <a:rPr altLang="zh-CN" sz="3200" lang="en-US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</a:t>
            </a:r>
            <a:r>
              <a:rPr altLang="en-US" sz="3200" lang="zh-CN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的值为（</a:t>
            </a:r>
            <a:r>
              <a:rPr altLang="zh-CN" sz="3200" lang="en-US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altLang="en-US" sz="3200" lang="zh-CN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altLang="en-US" sz="3200" lang="zh-CN">
              <a:solidFill>
                <a:schemeClr val="dk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48613" name="文本框 4"/>
          <p:cNvSpPr txBox="1"/>
          <p:nvPr>
            <p:custDataLst>
              <p:tags r:id="rId6"/>
            </p:custDataLst>
          </p:nvPr>
        </p:nvSpPr>
        <p:spPr>
          <a:xfrm>
            <a:off x="457200" y="1524000"/>
            <a:ext cx="7968615" cy="1348740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zh-CN" dirty="0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A.</a:t>
            </a:r>
            <a:r>
              <a:rPr altLang="en-US" dirty="0" sz="2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整型变量</a:t>
            </a:r>
            <a:r>
              <a:rPr altLang="zh-CN" dirty="0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B.</a:t>
            </a:r>
            <a:r>
              <a:rPr altLang="en-US" dirty="0" sz="2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符号常量</a:t>
            </a:r>
            <a:endParaRPr altLang="en-US" dirty="0" sz="28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altLang="en-US" dirty="0" sz="28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zh-CN" dirty="0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C.</a:t>
            </a:r>
            <a:r>
              <a:rPr altLang="en-US" dirty="0" sz="2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整型常量</a:t>
            </a:r>
            <a:r>
              <a:rPr altLang="zh-CN" dirty="0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            D.</a:t>
            </a:r>
            <a:r>
              <a:rPr altLang="en-US" dirty="0" sz="2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整型常量表达式</a:t>
            </a:r>
            <a:endParaRPr altLang="en-US" dirty="0" sz="28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614" name="文本框 5"/>
          <p:cNvSpPr txBox="1"/>
          <p:nvPr>
            <p:custDataLst>
              <p:tags r:id="rId7"/>
            </p:custDataLst>
          </p:nvPr>
        </p:nvSpPr>
        <p:spPr>
          <a:xfrm>
            <a:off x="7848600" y="591820"/>
            <a:ext cx="766445" cy="645160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zh-CN" sz="3600" 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altLang="zh-CN" sz="36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altLang="zh-CN" sz="36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615" name="文本框 9"/>
          <p:cNvSpPr txBox="1"/>
          <p:nvPr>
            <p:custDataLst>
              <p:tags r:id="rId8"/>
            </p:custDataLst>
          </p:nvPr>
        </p:nvSpPr>
        <p:spPr>
          <a:xfrm>
            <a:off x="304912" y="4070131"/>
            <a:ext cx="7624445" cy="1539240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zh-CN" dirty="0" sz="32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int k=1,a[2];       </a:t>
            </a:r>
            <a:endParaRPr altLang="zh-CN" dirty="0" sz="32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altLang="zh-CN" dirty="0" sz="32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a[0]=1;     </a:t>
            </a:r>
            <a:endParaRPr altLang="zh-CN" dirty="0" sz="32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altLang="zh-CN" dirty="0" sz="32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k=a[k]*a[0];</a:t>
            </a:r>
            <a:endParaRPr altLang="zh-CN" dirty="0" sz="32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616" name="文本框 10"/>
          <p:cNvSpPr txBox="1"/>
          <p:nvPr>
            <p:custDataLst>
              <p:tags r:id="rId9"/>
            </p:custDataLst>
          </p:nvPr>
        </p:nvSpPr>
        <p:spPr>
          <a:xfrm>
            <a:off x="381635" y="5868035"/>
            <a:ext cx="8606155" cy="645160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zh-CN" sz="36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A.0         B.1       C.2        D.</a:t>
            </a:r>
            <a:r>
              <a:rPr altLang="en-US" sz="36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不确定的值</a:t>
            </a:r>
            <a:endParaRPr altLang="en-US" sz="36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617" name="文本框 11"/>
          <p:cNvSpPr txBox="1"/>
          <p:nvPr/>
        </p:nvSpPr>
        <p:spPr>
          <a:xfrm>
            <a:off x="6934200" y="3442335"/>
            <a:ext cx="614045" cy="583565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zh-CN" sz="32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altLang="zh-CN" sz="3200" 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618" name="文本框 12"/>
          <p:cNvSpPr txBox="1"/>
          <p:nvPr/>
        </p:nvSpPr>
        <p:spPr>
          <a:xfrm>
            <a:off x="2895600" y="4012565"/>
            <a:ext cx="5998210" cy="1513840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en-US" sz="24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※未初始化的数组给一个变量赋值，其余变量的值是不确定的，这与定义时只给部分元素赋初值是不同的，这种方法是在运行时赋值。而此时，编译器已经</a:t>
            </a:r>
            <a:r>
              <a:rPr altLang="zh-CN" sz="24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altLang="en-US" sz="24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下班</a:t>
            </a:r>
            <a:r>
              <a:rPr altLang="zh-CN" sz="24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altLang="en-US" sz="24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了。</a:t>
            </a:r>
            <a:endParaRPr altLang="en-US" sz="240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21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3"/>
                                        <p:tgtEl>
                                          <p:spTgt spid="1048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4"/>
                                        <p:tgtEl>
                                          <p:spTgt spid="1048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25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7"/>
                                        <p:tgtEl>
                                          <p:spTgt spid="1048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8"/>
                                        <p:tgtEl>
                                          <p:spTgt spid="1048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29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86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86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33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5"/>
                                        <p:tgtEl>
                                          <p:spTgt spid="1048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6"/>
                                        <p:tgtEl>
                                          <p:spTgt spid="1048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7">
                      <p:stCondLst>
                        <p:cond delay="indefinite"/>
                      </p:stCondLst>
                      <p:childTnLst>
                        <p:par>
                          <p:cTn fill="hold" id="38">
                            <p:stCondLst>
                              <p:cond delay="0"/>
                            </p:stCondLst>
                            <p:childTnLst>
                              <p:par>
                                <p:cTn fill="hold" id="39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1"/>
                                        <p:tgtEl>
                                          <p:spTgt spid="1048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2"/>
                                        <p:tgtEl>
                                          <p:spTgt spid="1048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">
                      <p:stCondLst>
                        <p:cond delay="indefinite"/>
                      </p:stCondLst>
                      <p:childTnLst>
                        <p:par>
                          <p:cTn fill="hold" id="44">
                            <p:stCondLst>
                              <p:cond delay="0"/>
                            </p:stCondLst>
                            <p:childTnLst>
                              <p:par>
                                <p:cTn fill="hold" id="4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7"/>
                                        <p:tgtEl>
                                          <p:spTgt spid="1048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8"/>
                                        <p:tgtEl>
                                          <p:spTgt spid="1048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3" grpId="0"/>
      <p:bldP spid="104861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1625" y="228600"/>
            <a:ext cx="8540750" cy="2006600"/>
          </a:xfrm>
          <a:prstGeom prst="rect"/>
          <a:noFill/>
          <a:ln w="9525">
            <a:noFill/>
          </a:ln>
        </p:spPr>
        <p:txBody>
          <a:bodyPr anchor="ctr" anchorCtr="0"/>
          <a:lstStyle>
            <a:lvl1pPr algn="ctr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algn="ctr" fontAlgn="base" marL="4572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algn="ctr" fontAlgn="base" marL="9144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algn="ctr" fontAlgn="base" marL="13716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algn="ctr" fontAlgn="base" marL="18288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altLang="en-US" sz="4000" lang="zh-CN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</a:t>
            </a:r>
            <a:r>
              <a:rPr altLang="zh-CN" sz="4000" lang="en-US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altLang="en-US" sz="4000" lang="zh-CN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设有定义</a:t>
            </a:r>
            <a:r>
              <a:rPr altLang="zh-CN" sz="4000" lang="en-US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short x[5]={1,2,3}</a:t>
            </a:r>
            <a:r>
              <a:rPr altLang="en-US" sz="4000" lang="zh-CN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；则数组所占用的内存字节数为</a:t>
            </a:r>
            <a:r>
              <a:rPr altLang="zh-CN" sz="4000" lang="en-US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       )</a:t>
            </a:r>
            <a:endParaRPr altLang="zh-CN" sz="4000" lang="en-US">
              <a:solidFill>
                <a:schemeClr val="dk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097174" name="图片 13" descr="图片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0" y="6137910"/>
            <a:ext cx="540068" cy="720090"/>
          </a:xfrm>
          <a:prstGeom prst="rect"/>
        </p:spPr>
      </p:pic>
      <p:pic>
        <p:nvPicPr>
          <p:cNvPr id="2097175" name="图片 12" descr="图片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10800000">
            <a:off x="8603932" y="0"/>
            <a:ext cx="540068" cy="720090"/>
          </a:xfrm>
          <a:prstGeom prst="rect"/>
        </p:spPr>
      </p:pic>
      <p:sp>
        <p:nvSpPr>
          <p:cNvPr id="1048620" name="文本框 3"/>
          <p:cNvSpPr txBox="1"/>
          <p:nvPr>
            <p:custDataLst>
              <p:tags r:id="rId5"/>
            </p:custDataLst>
          </p:nvPr>
        </p:nvSpPr>
        <p:spPr>
          <a:xfrm>
            <a:off x="581660" y="2133600"/>
            <a:ext cx="7980045" cy="1882141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zh-CN" sz="40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A.10              		B.6</a:t>
            </a:r>
            <a:endParaRPr altLang="zh-CN" sz="40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altLang="zh-CN" sz="40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altLang="zh-CN" sz="40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C.5  				D.3</a:t>
            </a:r>
            <a:endParaRPr altLang="zh-CN" sz="40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621" name="文本框 4"/>
          <p:cNvSpPr txBox="1"/>
          <p:nvPr>
            <p:custDataLst>
              <p:tags r:id="rId6"/>
            </p:custDataLst>
          </p:nvPr>
        </p:nvSpPr>
        <p:spPr>
          <a:xfrm>
            <a:off x="381635" y="3974465"/>
            <a:ext cx="8073390" cy="2225041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zh-CN" dirty="0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</a:t>
            </a:r>
            <a:r>
              <a:rPr altLang="en-US" dirty="0" sz="24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标准规定大多数系统上</a:t>
            </a:r>
            <a:endParaRPr altLang="zh-CN" dirty="0" sz="24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zh-CN" dirty="0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short int </a:t>
            </a:r>
            <a:r>
              <a:rPr altLang="en-US" dirty="0" sz="24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简写为</a:t>
            </a:r>
            <a:r>
              <a:rPr altLang="zh-CN" dirty="0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short </a:t>
            </a:r>
            <a:r>
              <a:rPr altLang="en-US" dirty="0" sz="24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短整型</a:t>
            </a:r>
            <a:r>
              <a:rPr altLang="zh-CN" dirty="0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altLang="en-US" dirty="0" sz="24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占两个字节。</a:t>
            </a:r>
            <a:endParaRPr altLang="en-US" dirty="0" sz="24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zh-CN" dirty="0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          </a:t>
            </a:r>
            <a:r>
              <a:rPr altLang="en-US" dirty="0" sz="24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基本整形</a:t>
            </a:r>
            <a:r>
              <a:rPr altLang="zh-CN" dirty="0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</a:t>
            </a:r>
            <a:r>
              <a:rPr altLang="en-US" dirty="0" sz="24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占四个字节。</a:t>
            </a:r>
            <a:endParaRPr altLang="en-US" dirty="0" sz="24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zh-CN" dirty="0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long int  </a:t>
            </a:r>
            <a:r>
              <a:rPr altLang="en-US" dirty="0" sz="24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简写为</a:t>
            </a:r>
            <a:r>
              <a:rPr altLang="zh-CN" dirty="0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long </a:t>
            </a:r>
            <a:r>
              <a:rPr altLang="en-US" dirty="0" sz="24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长整型</a:t>
            </a:r>
            <a:r>
              <a:rPr altLang="zh-CN" dirty="0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altLang="en-US" dirty="0" sz="24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占四个字节。</a:t>
            </a:r>
            <a:endParaRPr altLang="en-US" dirty="0" sz="24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zh-CN" dirty="0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float       </a:t>
            </a:r>
            <a:r>
              <a:rPr altLang="en-US" dirty="0" sz="24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单精度浮点型</a:t>
            </a:r>
            <a:r>
              <a:rPr altLang="zh-CN" dirty="0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</a:t>
            </a:r>
            <a:r>
              <a:rPr altLang="en-US" dirty="0" sz="24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占四个字节。</a:t>
            </a:r>
            <a:endParaRPr altLang="en-US" dirty="0" sz="24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zh-CN" dirty="0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double   </a:t>
            </a:r>
            <a:r>
              <a:rPr altLang="en-US" dirty="0" sz="24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双精度浮点型</a:t>
            </a:r>
            <a:r>
              <a:rPr altLang="zh-CN" dirty="0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</a:t>
            </a:r>
            <a:r>
              <a:rPr altLang="en-US" dirty="0" sz="24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占八个字节。</a:t>
            </a:r>
            <a:endParaRPr altLang="en-US" dirty="0" sz="24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622" name="文本框 5"/>
          <p:cNvSpPr txBox="1"/>
          <p:nvPr/>
        </p:nvSpPr>
        <p:spPr>
          <a:xfrm>
            <a:off x="7315200" y="1219200"/>
            <a:ext cx="760730" cy="706755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zh-CN" sz="4000" 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altLang="zh-CN" sz="4000" 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623" name="文本框 6"/>
          <p:cNvSpPr txBox="1"/>
          <p:nvPr/>
        </p:nvSpPr>
        <p:spPr>
          <a:xfrm>
            <a:off x="381635" y="6172200"/>
            <a:ext cx="6811010" cy="429895"/>
          </a:xfrm>
          <a:prstGeom prst="rect"/>
          <a:noFill/>
          <a:ln>
            <a:noFill/>
          </a:ln>
        </p:spPr>
        <p:txBody>
          <a:bodyPr anchor="t" rtlCol="0" wrap="square">
            <a:spAutoFit/>
          </a:bodyPr>
          <a:p>
            <a:pPr>
              <a:lnSpc>
                <a:spcPct val="110000"/>
              </a:lnSpc>
              <a:spcBef>
                <a:spcPct val="50000"/>
              </a:spcBef>
            </a:pPr>
            <a:r>
              <a:rPr altLang="en-US" b="1" dirty="0" sz="20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总字节数</a:t>
            </a:r>
            <a:r>
              <a:rPr altLang="zh-CN" b="1" dirty="0" sz="20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=sizeof</a:t>
            </a:r>
            <a:r>
              <a:rPr altLang="en-US" b="1" dirty="0" sz="20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（基本类型）*数组元素个数</a:t>
            </a:r>
            <a:endParaRPr altLang="en-US" b="1" dirty="0" sz="200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86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86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8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8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86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86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>
                      <p:stCondLst>
                        <p:cond delay="indefinite"/>
                      </p:stCondLst>
                      <p:childTnLst>
                        <p:par>
                          <p:cTn fill="hold" id="40">
                            <p:stCondLst>
                              <p:cond delay="0"/>
                            </p:stCondLst>
                            <p:childTnLst>
                              <p:par>
                                <p:cTn fill="hold" id="4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3"/>
                                        <p:tgtEl>
                                          <p:spTgt spid="10486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4"/>
                                        <p:tgtEl>
                                          <p:spTgt spid="10486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>
                      <p:stCondLst>
                        <p:cond delay="indefinite"/>
                      </p:stCondLst>
                      <p:childTnLst>
                        <p:par>
                          <p:cTn fill="hold" id="4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9"/>
                                        <p:tgtEl>
                                          <p:spTgt spid="1048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0"/>
                                        <p:tgtEl>
                                          <p:spTgt spid="1048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>
                      <p:stCondLst>
                        <p:cond delay="indefinite"/>
                      </p:stCondLst>
                      <p:childTnLst>
                        <p:par>
                          <p:cTn fill="hold" id="5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3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5"/>
                                        <p:tgtEl>
                                          <p:spTgt spid="1048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6"/>
                                        <p:tgtEl>
                                          <p:spTgt spid="1048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0" grpId="0"/>
      <p:bldP spid="1048620" grpId="1"/>
      <p:bldP spid="1048622" grpId="0"/>
      <p:bldP spid="1048622" grpId="1"/>
      <p:bldP spid="1048623" grpId="0"/>
      <p:bldP spid="104862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6" name="图片 8" descr="图片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6137910"/>
            <a:ext cx="540068" cy="720090"/>
          </a:xfrm>
          <a:prstGeom prst="rect"/>
        </p:spPr>
      </p:pic>
      <p:pic>
        <p:nvPicPr>
          <p:cNvPr id="2097177" name="图片 4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0800000">
            <a:off x="8603932" y="0"/>
            <a:ext cx="540068" cy="720090"/>
          </a:xfrm>
          <a:prstGeom prst="rect"/>
        </p:spPr>
      </p:pic>
      <p:sp>
        <p:nvSpPr>
          <p:cNvPr id="1048624" name="Text Box 4"/>
          <p:cNvSpPr txBox="1"/>
          <p:nvPr/>
        </p:nvSpPr>
        <p:spPr>
          <a:xfrm>
            <a:off x="228600" y="2819400"/>
            <a:ext cx="8915400" cy="2138680"/>
          </a:xfrm>
          <a:prstGeom prst="rect"/>
          <a:noFill/>
          <a:ln w="9525">
            <a:noFill/>
          </a:ln>
        </p:spPr>
        <p:txBody>
          <a:bodyPr anchor="t" anchorCtr="0">
            <a:spAutoFit/>
          </a:bodyPr>
          <a:p>
            <a:pPr indent="-3225800" marL="3225800">
              <a:spcBef>
                <a:spcPct val="50000"/>
              </a:spcBef>
            </a:pPr>
            <a:r>
              <a:rPr altLang="en-US" b="1" dirty="0" sz="32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引用的一维数组元素的一般形式：</a:t>
            </a:r>
            <a:endParaRPr altLang="en-US" b="1" dirty="0" sz="320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-3225800" marL="3225800">
              <a:spcBef>
                <a:spcPct val="50000"/>
              </a:spcBef>
            </a:pPr>
            <a:r>
              <a:rPr altLang="en-US" b="1" dirty="0" sz="32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数组名</a:t>
            </a:r>
            <a:r>
              <a:rPr altLang="zh-CN" b="1" dirty="0" sz="32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</a:t>
            </a:r>
            <a:r>
              <a:rPr altLang="en-US" b="1" dirty="0" sz="32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下标</a:t>
            </a:r>
            <a:r>
              <a:rPr altLang="zh-CN" b="1" dirty="0" sz="32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      </a:t>
            </a:r>
            <a:r>
              <a:rPr altLang="zh-CN" b="1" dirty="0" sz="28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/*</a:t>
            </a:r>
            <a:r>
              <a:rPr altLang="en-US" b="1" dirty="0" sz="28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下标可以是整型常量或整型表达式</a:t>
            </a:r>
            <a:r>
              <a:rPr altLang="zh-CN" b="1" dirty="0" sz="28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altLang="en-US" b="1" dirty="0" sz="28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</a:t>
            </a:r>
            <a:r>
              <a:rPr altLang="zh-CN" b="1" dirty="0" sz="28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altLang="en-US" b="1" dirty="0" sz="28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开始，最大下标值为数组元素个数</a:t>
            </a:r>
            <a:r>
              <a:rPr altLang="zh-CN" b="1" dirty="0" sz="28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-1*/</a:t>
            </a:r>
            <a:endParaRPr altLang="zh-CN" b="1" dirty="0" sz="2800" 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625" name="Text Box 5"/>
          <p:cNvSpPr txBox="1"/>
          <p:nvPr>
            <p:custDataLst>
              <p:tags r:id="rId4"/>
            </p:custDataLst>
          </p:nvPr>
        </p:nvSpPr>
        <p:spPr>
          <a:xfrm>
            <a:off x="381000" y="4953000"/>
            <a:ext cx="8379460" cy="1783080"/>
          </a:xfrm>
          <a:prstGeom prst="rect"/>
          <a:noFill/>
          <a:ln w="9525">
            <a:noFill/>
          </a:ln>
        </p:spPr>
        <p:txBody>
          <a:bodyPr anchor="t" anchorCtr="0" wrap="square">
            <a:spAutoFit/>
          </a:bodyPr>
          <a:p>
            <a:pPr>
              <a:spcBef>
                <a:spcPct val="50000"/>
              </a:spcBef>
            </a:pPr>
            <a:r>
              <a:rPr altLang="en-US" b="1" dirty="0" sz="32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如：</a:t>
            </a:r>
            <a:r>
              <a:rPr altLang="zh-CN" b="1" dirty="0" sz="32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a[0]=a[5]+a[7]-a[2*3]</a:t>
            </a:r>
            <a:endParaRPr altLang="zh-CN" b="1" dirty="0" sz="32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r>
              <a:rPr altLang="zh-CN" b="1" dirty="0" sz="32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a[1*6]</a:t>
            </a:r>
            <a:r>
              <a:rPr altLang="en-US" b="1" dirty="0" sz="32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altLang="zh-CN" b="1" dirty="0" sz="32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a[8%4]</a:t>
            </a:r>
            <a:r>
              <a:rPr altLang="en-US" b="1" dirty="0" sz="32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altLang="zh-CN" b="1" dirty="0" sz="32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a[a[2]]</a:t>
            </a:r>
            <a:r>
              <a:rPr altLang="en-US" b="1" dirty="0" sz="32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都是合法的引用数组形式。</a:t>
            </a:r>
            <a:endParaRPr altLang="en-US" b="1" dirty="0" sz="32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626" name="Rectangle 3"/>
          <p:cNvSpPr>
            <a:spLocks noRot="1" noGrp="1"/>
          </p:cNvSpPr>
          <p:nvPr>
            <p:custDataLst>
              <p:tags r:id="rId5"/>
            </p:custDataLst>
          </p:nvPr>
        </p:nvSpPr>
        <p:spPr>
          <a:xfrm>
            <a:off x="301625" y="228600"/>
            <a:ext cx="8540750" cy="2667000"/>
          </a:xfrm>
          <a:prstGeom prst="rect"/>
          <a:noFill/>
          <a:ln w="9525">
            <a:noFill/>
          </a:ln>
        </p:spPr>
        <p:txBody>
          <a:bodyPr anchor="t" anchorCtr="0" bIns="45720" lIns="91440" rIns="91440" tIns="45720" vert="horz" wrap="square"/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algn="l" fontAlgn="base" indent="-228600" marL="25146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algn="l" fontAlgn="base" indent="-228600" marL="29718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algn="l" fontAlgn="base" indent="-228600" marL="34290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algn="l" fontAlgn="base" indent="-228600" marL="38862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 indent="-266700" marL="266700">
              <a:lnSpc>
                <a:spcPct val="120000"/>
              </a:lnSpc>
              <a:buNone/>
            </a:pPr>
            <a:r>
              <a:rPr altLang="en-US" b="1" dirty="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四、一维数组的引用</a:t>
            </a:r>
            <a:endParaRPr altLang="en-US" b="1" dirty="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-266700" marL="2667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altLang="en-US" b="1" dirty="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数组必须先定义后引用；</a:t>
            </a:r>
            <a:endParaRPr altLang="en-US" b="1" dirty="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-266700" marL="2667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altLang="zh-CN" b="1" dirty="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altLang="en-US" b="1" dirty="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语言规定只能逐个引用数组元素，而不能一次引用整个数组。</a:t>
            </a:r>
            <a:endParaRPr altLang="en-US" b="1" dirty="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1048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0"/>
                                        <p:tgtEl>
                                          <p:spTgt spid="1048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5"/>
                                        <p:tgtEl>
                                          <p:spTgt spid="1048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6"/>
                                        <p:tgtEl>
                                          <p:spTgt spid="1048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7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8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8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8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8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Rectangle 3"/>
          <p:cNvSpPr>
            <a:spLocks noRot="1" noGrp="1"/>
          </p:cNvSpPr>
          <p:nvPr>
            <p:custDataLst>
              <p:tags r:id="rId1"/>
            </p:custDataLst>
          </p:nvPr>
        </p:nvSpPr>
        <p:spPr>
          <a:xfrm>
            <a:off x="228600" y="378460"/>
            <a:ext cx="7239000" cy="6181725"/>
          </a:xfrm>
          <a:prstGeom prst="rect"/>
          <a:solidFill>
            <a:schemeClr val="bg1"/>
          </a:solidFill>
          <a:ln w="9525">
            <a:noFill/>
          </a:ln>
        </p:spPr>
        <p:txBody>
          <a:bodyPr anchor="t" anchorCtr="0" bIns="45720" lIns="91440" rIns="91440" tIns="45720" vert="horz" wrap="square"/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algn="l" fontAlgn="base" indent="-228600" marL="25146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algn="l" fontAlgn="base" indent="-228600" marL="29718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algn="l" fontAlgn="base" indent="-228600" marL="34290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algn="l" fontAlgn="base" indent="-228600" marL="38862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 indent="0" marL="0">
              <a:lnSpc>
                <a:spcPct val="90000"/>
              </a:lnSpc>
              <a:buNone/>
            </a:pPr>
            <a:r>
              <a:rPr altLang="en-US" b="1" dirty="0" sz="2400" 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</a:t>
            </a:r>
            <a:r>
              <a:rPr altLang="zh-CN" b="1" dirty="0" sz="2400"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</a:t>
            </a:r>
            <a:r>
              <a:rPr altLang="en-US" b="1" dirty="0" sz="2400" 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读程序，写出程序输出的结果。</a:t>
            </a:r>
            <a:endParaRPr altLang="en-US" b="1" dirty="0" sz="2400" 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90000"/>
              </a:lnSpc>
              <a:buNone/>
            </a:pPr>
            <a:r>
              <a:rPr altLang="zh-CN" b="1" dirty="0" sz="2400"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#include &lt;stdio.h&gt;</a:t>
            </a:r>
            <a:endParaRPr altLang="zh-CN" b="1" dirty="0" sz="2400" 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90000"/>
              </a:lnSpc>
              <a:buNone/>
            </a:pPr>
            <a:r>
              <a:rPr altLang="zh-CN" b="1" dirty="0" sz="2400"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 main()</a:t>
            </a:r>
            <a:endParaRPr altLang="zh-CN" b="1" dirty="0" sz="2400" 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90000"/>
              </a:lnSpc>
              <a:buNone/>
            </a:pPr>
            <a:r>
              <a:rPr altLang="zh-CN" b="1" dirty="0" sz="2400"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  int i,a[10];</a:t>
            </a:r>
            <a:endParaRPr altLang="zh-CN" b="1" dirty="0" sz="2400" 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90000"/>
              </a:lnSpc>
              <a:buNone/>
            </a:pPr>
            <a:r>
              <a:rPr altLang="zh-CN" b="1" dirty="0" sz="2400"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for(i=0;i&lt;=9;i++)  </a:t>
            </a:r>
            <a:endParaRPr altLang="zh-CN" b="1" dirty="0" sz="2400" 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90000"/>
              </a:lnSpc>
              <a:buNone/>
            </a:pPr>
            <a:r>
              <a:rPr altLang="zh-CN" b="1" dirty="0" sz="2400"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a[i]=i;</a:t>
            </a:r>
            <a:endParaRPr altLang="zh-CN" b="1" dirty="0" sz="2400" 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90000"/>
              </a:lnSpc>
              <a:buNone/>
            </a:pPr>
            <a:r>
              <a:rPr altLang="zh-CN" b="1" dirty="0" sz="2400"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for(i=9;i&gt;=0;i--)  </a:t>
            </a:r>
            <a:endParaRPr altLang="zh-CN" b="1" dirty="0" sz="2400" 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90000"/>
              </a:lnSpc>
              <a:buNone/>
            </a:pPr>
            <a:r>
              <a:rPr altLang="zh-CN" b="1" dirty="0" sz="2400"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printf("%d\n",a[i]);</a:t>
            </a:r>
            <a:endParaRPr altLang="zh-CN" b="1" dirty="0" sz="2400" 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90000"/>
              </a:lnSpc>
              <a:buNone/>
            </a:pPr>
            <a:r>
              <a:rPr altLang="zh-CN" b="1" dirty="0" sz="2400"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return 0;</a:t>
            </a:r>
            <a:endParaRPr altLang="zh-CN" b="1" dirty="0" sz="2400" 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90000"/>
              </a:lnSpc>
              <a:buNone/>
            </a:pPr>
            <a:r>
              <a:rPr altLang="zh-CN" b="1" dirty="0" sz="2400"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 </a:t>
            </a:r>
            <a:endParaRPr altLang="zh-CN" b="1" dirty="0" sz="2400" 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097178" name="图片 8" descr="图片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0" y="6137910"/>
            <a:ext cx="540068" cy="720090"/>
          </a:xfrm>
          <a:prstGeom prst="rect"/>
        </p:spPr>
      </p:pic>
      <p:pic>
        <p:nvPicPr>
          <p:cNvPr id="2097179" name="图片 4" descr="图片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10800000">
            <a:off x="8603932" y="0"/>
            <a:ext cx="540068" cy="720090"/>
          </a:xfrm>
          <a:prstGeom prst="rect"/>
        </p:spPr>
      </p:pic>
      <p:sp>
        <p:nvSpPr>
          <p:cNvPr id="1048628" name="AutoShape 4"/>
          <p:cNvSpPr/>
          <p:nvPr>
            <p:custDataLst>
              <p:tags r:id="rId5"/>
            </p:custDataLst>
          </p:nvPr>
        </p:nvSpPr>
        <p:spPr>
          <a:xfrm>
            <a:off x="2057400" y="4799965"/>
            <a:ext cx="3355975" cy="1596390"/>
          </a:xfrm>
          <a:prstGeom prst="wedgeEllipseCallout">
            <a:avLst>
              <a:gd name="adj1" fmla="val -52227"/>
              <a:gd name="adj2" fmla="val -69898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altLang="en-US" b="1" dirty="0" sz="2800" 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数组元素的下标常用循环变量控制。</a:t>
            </a:r>
            <a:endParaRPr altLang="en-US" b="1" dirty="0" sz="2800" 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629" name="Text Box 5"/>
          <p:cNvSpPr txBox="1"/>
          <p:nvPr>
            <p:custDataLst>
              <p:tags r:id="rId6"/>
            </p:custDataLst>
          </p:nvPr>
        </p:nvSpPr>
        <p:spPr>
          <a:xfrm>
            <a:off x="5486400" y="457200"/>
            <a:ext cx="3209290" cy="4226560"/>
          </a:xfrm>
          <a:prstGeom prst="rect"/>
          <a:solidFill>
            <a:schemeClr val="dk1"/>
          </a:solidFill>
          <a:ln w="9525">
            <a:noFill/>
          </a:ln>
        </p:spPr>
        <p:txBody>
          <a:bodyPr anchor="t" anchorCtr="0" wrap="square">
            <a:spAutoFit/>
          </a:bodyPr>
          <a:p>
            <a:pPr>
              <a:spcBef>
                <a:spcPct val="50000"/>
              </a:spcBef>
            </a:pPr>
            <a:r>
              <a:rPr altLang="en-US" b="1" dirty="0" sz="2400" 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第一个循环正序给数组赋初值</a:t>
            </a:r>
            <a:endParaRPr altLang="en-US" b="1" dirty="0" sz="2400" 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r>
              <a:rPr altLang="en-US" b="1" dirty="0" sz="2400" 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第二个循环倒序输出每一个数组的值</a:t>
            </a:r>
            <a:endParaRPr altLang="zh-CN" b="1" dirty="0" sz="2400" 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r>
              <a:rPr altLang="zh-CN" b="1" dirty="0" sz="2800" 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i=0           a[9]=9</a:t>
            </a:r>
            <a:endParaRPr altLang="zh-CN" b="1" dirty="0" sz="2800" 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r>
              <a:rPr altLang="zh-CN" b="1" dirty="0" sz="2800" 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i=1           a[8]=8</a:t>
            </a:r>
            <a:endParaRPr altLang="zh-CN" b="1" dirty="0" sz="2800" 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r>
              <a:rPr altLang="zh-CN" b="1" dirty="0" sz="2800" 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……</a:t>
            </a:r>
            <a:endParaRPr altLang="zh-CN" b="1" dirty="0" sz="2800" 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r>
              <a:rPr altLang="zh-CN" b="1" dirty="0" sz="2800" 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i=9           a[0]=0</a:t>
            </a:r>
            <a:endParaRPr altLang="zh-CN" b="1" dirty="0" sz="2800" 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104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2"/>
                                        <p:tgtEl>
                                          <p:spTgt spid="104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8" grpId="0" bldLvl="0" animBg="1"/>
      <p:bldP spid="1048629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0" name="图片 8" descr="图片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6137910"/>
            <a:ext cx="540068" cy="720090"/>
          </a:xfrm>
          <a:prstGeom prst="rect"/>
        </p:spPr>
      </p:pic>
      <p:pic>
        <p:nvPicPr>
          <p:cNvPr id="2097181" name="图片 4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0800000">
            <a:off x="8603932" y="0"/>
            <a:ext cx="540068" cy="720090"/>
          </a:xfrm>
          <a:prstGeom prst="rect"/>
        </p:spPr>
      </p:pic>
      <p:sp>
        <p:nvSpPr>
          <p:cNvPr id="1048630" name="Text Box 4"/>
          <p:cNvSpPr txBox="1"/>
          <p:nvPr>
            <p:custDataLst>
              <p:tags r:id="rId4"/>
            </p:custDataLst>
          </p:nvPr>
        </p:nvSpPr>
        <p:spPr>
          <a:xfrm>
            <a:off x="1066800" y="2667000"/>
            <a:ext cx="7696200" cy="2026921"/>
          </a:xfrm>
          <a:prstGeom prst="rect"/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altLang="en-US" b="1" dirty="0" sz="32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如：</a:t>
            </a:r>
            <a:r>
              <a:rPr altLang="zh-CN" b="1" dirty="0" sz="32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 a[3][4],b[4][M];   (M</a:t>
            </a:r>
            <a:r>
              <a:rPr altLang="en-US" b="1" dirty="0" sz="32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是符号常量</a:t>
            </a:r>
            <a:r>
              <a:rPr altLang="zh-CN" b="1" dirty="0" sz="32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altLang="zh-CN" dirty="0" sz="32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endParaRPr altLang="zh-CN" dirty="0" sz="32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r>
              <a:rPr altLang="en-US" b="1" dirty="0" sz="32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定义：</a:t>
            </a:r>
            <a:r>
              <a:rPr altLang="zh-CN" b="1" dirty="0" sz="32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altLang="en-US" b="1" dirty="0" sz="32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altLang="zh-CN" b="1" dirty="0" sz="32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3*4</a:t>
            </a:r>
            <a:r>
              <a:rPr altLang="en-US" b="1" dirty="0" sz="32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altLang="zh-CN" b="1" dirty="0" sz="32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altLang="en-US" b="1" dirty="0" sz="32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</a:t>
            </a:r>
            <a:r>
              <a:rPr altLang="zh-CN" b="1" dirty="0" sz="32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altLang="en-US" b="1" dirty="0" sz="32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列）的整型数组</a:t>
            </a:r>
            <a:endParaRPr altLang="en-US" b="1" dirty="0" sz="32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r>
              <a:rPr altLang="en-US" b="1" dirty="0" sz="32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</a:t>
            </a:r>
            <a:r>
              <a:rPr altLang="zh-CN" b="1" dirty="0" sz="32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altLang="en-US" b="1" dirty="0" sz="32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altLang="zh-CN" b="1" dirty="0" sz="32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4*M</a:t>
            </a:r>
            <a:r>
              <a:rPr altLang="en-US" b="1" dirty="0" sz="32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altLang="zh-CN" b="1" dirty="0" sz="32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altLang="en-US" b="1" dirty="0" sz="32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</a:t>
            </a:r>
            <a:r>
              <a:rPr altLang="zh-CN" b="1" dirty="0" sz="32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</a:t>
            </a:r>
            <a:r>
              <a:rPr altLang="en-US" b="1" dirty="0" sz="32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列）的整型数组</a:t>
            </a:r>
            <a:endParaRPr altLang="en-US" b="1" dirty="0" sz="32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631" name="Text Box 6"/>
          <p:cNvSpPr txBox="1"/>
          <p:nvPr>
            <p:custDataLst>
              <p:tags r:id="rId5"/>
            </p:custDataLst>
          </p:nvPr>
        </p:nvSpPr>
        <p:spPr>
          <a:xfrm>
            <a:off x="454660" y="5220335"/>
            <a:ext cx="7927340" cy="583565"/>
          </a:xfrm>
          <a:prstGeom prst="rect"/>
          <a:noFill/>
          <a:ln w="9525">
            <a:noFill/>
          </a:ln>
        </p:spPr>
        <p:txBody>
          <a:bodyPr anchor="t" anchorCtr="0" wrap="square">
            <a:spAutoFit/>
          </a:bodyPr>
          <a:p>
            <a:pPr algn="ctr"/>
            <a:r>
              <a:rPr altLang="en-US" b="1" dirty="0" sz="3200" lang="zh-CN">
                <a:solidFill>
                  <a:schemeClr val="folHlin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※不能写成 </a:t>
            </a:r>
            <a:r>
              <a:rPr altLang="zh-CN" b="1" dirty="0" sz="3200" lang="en-US">
                <a:solidFill>
                  <a:schemeClr val="folHlin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 a</a:t>
            </a:r>
            <a:r>
              <a:rPr altLang="en-US" b="1" dirty="0" sz="3200" lang="zh-CN">
                <a:solidFill>
                  <a:schemeClr val="folHlin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［</a:t>
            </a:r>
            <a:r>
              <a:rPr altLang="zh-CN" b="1" dirty="0" sz="3200" lang="en-US">
                <a:solidFill>
                  <a:schemeClr val="folHlin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altLang="en-US" b="1" dirty="0" sz="3200" lang="zh-CN">
                <a:solidFill>
                  <a:schemeClr val="folHlin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altLang="zh-CN" b="1" dirty="0" sz="3200" lang="en-US">
                <a:solidFill>
                  <a:schemeClr val="folHlin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altLang="en-US" b="1" dirty="0" sz="3200" lang="zh-CN">
                <a:solidFill>
                  <a:schemeClr val="folHlin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］，</a:t>
            </a:r>
            <a:r>
              <a:rPr altLang="zh-CN" b="1" dirty="0" sz="3200" lang="en-US">
                <a:solidFill>
                  <a:schemeClr val="folHlin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altLang="en-US" b="1" dirty="0" sz="3200" lang="zh-CN">
                <a:solidFill>
                  <a:schemeClr val="folHlin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［</a:t>
            </a:r>
            <a:r>
              <a:rPr altLang="zh-CN" b="1" dirty="0" sz="3200" lang="en-US">
                <a:solidFill>
                  <a:schemeClr val="folHlin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altLang="en-US" b="1" dirty="0" sz="3200" lang="zh-CN">
                <a:solidFill>
                  <a:schemeClr val="folHlin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altLang="zh-CN" b="1" dirty="0" sz="3200" lang="en-US">
                <a:solidFill>
                  <a:schemeClr val="folHlin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</a:t>
            </a:r>
            <a:r>
              <a:rPr altLang="en-US" b="1" dirty="0" sz="3200" lang="zh-CN">
                <a:solidFill>
                  <a:schemeClr val="folHlin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］</a:t>
            </a:r>
            <a:r>
              <a:rPr altLang="zh-CN" b="1" dirty="0" sz="3200" lang="en-US">
                <a:solidFill>
                  <a:schemeClr val="folHlin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  <a:endParaRPr altLang="zh-CN" b="1" dirty="0" sz="3200" lang="en-US">
              <a:solidFill>
                <a:schemeClr val="folHlin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632" name="AutoShape 7"/>
          <p:cNvSpPr/>
          <p:nvPr>
            <p:custDataLst>
              <p:tags r:id="rId6"/>
            </p:custDataLst>
          </p:nvPr>
        </p:nvSpPr>
        <p:spPr>
          <a:xfrm>
            <a:off x="4344035" y="914400"/>
            <a:ext cx="4177665" cy="1026795"/>
          </a:xfrm>
          <a:prstGeom prst="roundRect"/>
          <a:solidFill>
            <a:schemeClr val="accent1"/>
          </a:solidFill>
          <a:ln w="63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altLang="en-US" b="1" dirty="0" sz="2800" 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可以把</a:t>
            </a:r>
            <a:r>
              <a:rPr altLang="zh-CN" b="1" dirty="0" sz="2800" 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a[3][4]</a:t>
            </a:r>
            <a:r>
              <a:rPr altLang="en-US" b="1" dirty="0" sz="2800" 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的二维数组理解为</a:t>
            </a:r>
            <a:r>
              <a:rPr altLang="zh-CN" b="1" dirty="0" sz="2800" 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3*4</a:t>
            </a:r>
            <a:r>
              <a:rPr altLang="en-US" b="1" dirty="0" sz="2800" 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的矩阵</a:t>
            </a:r>
            <a:endParaRPr altLang="en-US" b="1" dirty="0" sz="2800" 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633" name="Rectangle 2"/>
          <p:cNvSpPr>
            <a:spLocks noRot="1" noGrp="1"/>
          </p:cNvSpPr>
          <p:nvPr>
            <p:custDataLst>
              <p:tags r:id="rId7"/>
            </p:custDataLst>
          </p:nvPr>
        </p:nvSpPr>
        <p:spPr>
          <a:xfrm>
            <a:off x="301625" y="228600"/>
            <a:ext cx="8540750" cy="1143000"/>
          </a:xfrm>
          <a:prstGeom prst="rect"/>
          <a:noFill/>
          <a:ln w="9525">
            <a:noFill/>
          </a:ln>
        </p:spPr>
        <p:txBody>
          <a:bodyPr anchor="ctr" anchorCtr="0" bIns="45720" lIns="91440" rIns="91440" tIns="45720" vert="horz" wrap="square"/>
          <a:lstStyle>
            <a:lvl1pPr algn="ctr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algn="ctr" fontAlgn="base" marL="4572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algn="ctr" fontAlgn="base" marL="9144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algn="ctr" fontAlgn="base" marL="13716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algn="ctr" fontAlgn="base" marL="18288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altLang="en-US" b="1" dirty="0" sz="3600" lang="zh-CN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二维数组</a:t>
            </a:r>
            <a:endParaRPr altLang="en-US" b="1" dirty="0" sz="3600" lang="zh-CN">
              <a:solidFill>
                <a:schemeClr val="dk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634" name="Rectangle 3"/>
          <p:cNvSpPr>
            <a:spLocks noRot="1" noGrp="1"/>
          </p:cNvSpPr>
          <p:nvPr>
            <p:custDataLst>
              <p:tags r:id="rId8"/>
            </p:custDataLst>
          </p:nvPr>
        </p:nvSpPr>
        <p:spPr>
          <a:xfrm>
            <a:off x="301625" y="1371600"/>
            <a:ext cx="3825875" cy="1066800"/>
          </a:xfrm>
          <a:prstGeom prst="rect"/>
          <a:ln>
            <a:noFill/>
          </a:ln>
        </p:spPr>
        <p:txBody>
          <a:bodyPr anchor="t" anchorCtr="0" bIns="45720" lIns="91440" rIns="91440" rtlCol="0" tIns="45720" vert="horz" wrap="square">
            <a:normAutofit/>
          </a:bodyPr>
          <a:lstStyle>
            <a:lvl1pPr algn="l" defTabSz="685800" eaLnBrk="1" fontAlgn="auto" hangingPunct="1" indent="-171450" latinLnBrk="0" marL="17145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baseline="0" cap="none" sz="1200" kern="1200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algn="l" defTabSz="685800" eaLnBrk="1" fontAlgn="auto" hangingPunct="1" indent="-171450" latinLnBrk="0" marL="51435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algn="l" pos="1207135"/>
              </a:tabLst>
              <a:defRPr baseline="0" cap="none" sz="1200" kern="1200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algn="l" defTabSz="685800" eaLnBrk="1" fontAlgn="auto" hangingPunct="1" indent="-171450" latinLnBrk="0" marL="85725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baseline="0" cap="none" sz="1200" kern="1200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algn="l" defTabSz="685800" eaLnBrk="1" fontAlgn="auto" hangingPunct="1" indent="-171450" latinLnBrk="0" marL="120015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baseline="0" cap="none" sz="1200" kern="1200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algn="l" defTabSz="685800" eaLnBrk="1" fontAlgn="auto" hangingPunct="1" indent="-171450" latinLnBrk="0" marL="154305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baseline="0" cap="none" sz="1200" kern="1200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algn="l" defTabSz="685800" eaLnBrk="1" hangingPunct="1" indent="-171450" latinLnBrk="0" marL="1885950" rtl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685800" eaLnBrk="1" hangingPunct="1" indent="-171450" latinLnBrk="0" marL="2228850" rtl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685800" eaLnBrk="1" hangingPunct="1" indent="-171450" latinLnBrk="0" marL="2571750" rtl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685800" eaLnBrk="1" hangingPunct="1" indent="-171450" latinLnBrk="0" marL="2914650" rtl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 indent="0" marL="0">
              <a:buNone/>
            </a:pPr>
            <a:r>
              <a:rPr altLang="en-US" b="1" dirty="0" lang="zh-CN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一、二维数组的定义</a:t>
            </a:r>
            <a:endParaRPr altLang="en-US" b="1" dirty="0" lang="zh-CN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buNone/>
            </a:pPr>
            <a:r>
              <a:rPr altLang="en-US" b="1" dirty="0" lang="zh-CN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类型名  数组名</a:t>
            </a:r>
            <a:r>
              <a:rPr altLang="zh-CN" b="1" dirty="0" 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[exp1][exp2]</a:t>
            </a:r>
            <a:r>
              <a:rPr altLang="en-US" b="1" dirty="0" lang="zh-CN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altLang="zh-CN" b="1" dirty="0" 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…</a:t>
            </a:r>
            <a:endParaRPr altLang="zh-CN" b="1" dirty="0" 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7"/>
                                        <p:tgtEl>
                                          <p:spTgt spid="1048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8"/>
                                        <p:tgtEl>
                                          <p:spTgt spid="1048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23"/>
                                        <p:tgtEl>
                                          <p:spTgt spid="104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">
                      <p:stCondLst>
                        <p:cond delay="indefinite"/>
                      </p:stCondLst>
                      <p:childTnLst>
                        <p:par>
                          <p:cTn fill="hold" id="25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6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8"/>
                                        <p:tgtEl>
                                          <p:spTgt spid="1048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9"/>
                                        <p:tgtEl>
                                          <p:spTgt spid="1048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1" grpId="0"/>
      <p:bldP spid="104863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2" name="图片 8" descr="图片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6137910"/>
            <a:ext cx="540068" cy="720090"/>
          </a:xfrm>
          <a:prstGeom prst="rect"/>
        </p:spPr>
      </p:pic>
      <p:pic>
        <p:nvPicPr>
          <p:cNvPr id="2097183" name="图片 4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0800000">
            <a:off x="8603932" y="0"/>
            <a:ext cx="540068" cy="720090"/>
          </a:xfrm>
          <a:prstGeom prst="rect"/>
        </p:spPr>
      </p:pic>
      <p:sp>
        <p:nvSpPr>
          <p:cNvPr id="1048635" name="Rectangle 3"/>
          <p:cNvSpPr>
            <a:spLocks noRot="1" noGrp="1"/>
          </p:cNvSpPr>
          <p:nvPr/>
        </p:nvSpPr>
        <p:spPr>
          <a:xfrm>
            <a:off x="76200" y="76200"/>
            <a:ext cx="8842375" cy="5413375"/>
          </a:xfrm>
          <a:prstGeom prst="rect"/>
          <a:noFill/>
          <a:ln w="9525">
            <a:noFill/>
          </a:ln>
        </p:spPr>
        <p:txBody>
          <a:bodyPr anchor="t" anchorCtr="0" bIns="45720" lIns="91440" rIns="91440" tIns="45720" vert="horz" wrap="square"/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algn="l" fontAlgn="base" indent="-228600" marL="25146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algn="l" fontAlgn="base" indent="-228600" marL="29718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algn="l" fontAlgn="base" indent="-228600" marL="34290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algn="l" fontAlgn="base" indent="-228600" marL="38862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 indent="0" marL="0">
              <a:lnSpc>
                <a:spcPct val="120000"/>
              </a:lnSpc>
              <a:buNone/>
            </a:pPr>
            <a:r>
              <a:rPr altLang="en-US" b="1" dirty="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二、二维数组的存储</a:t>
            </a:r>
            <a:endParaRPr altLang="en-US" b="1" dirty="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120000"/>
              </a:lnSpc>
              <a:buNone/>
            </a:pPr>
            <a:r>
              <a:rPr altLang="en-US" b="1" dirty="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altLang="zh-CN" b="1" dirty="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altLang="en-US" b="1" dirty="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altLang="zh-CN" b="1" dirty="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altLang="en-US" dirty="0" sz="40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二维数组从概念上可理解为行</a:t>
            </a:r>
            <a:r>
              <a:rPr altLang="zh-CN" dirty="0" sz="40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altLang="en-US" dirty="0" sz="40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列矩阵，但存储器是一维的，需按一定规则转换。</a:t>
            </a:r>
            <a:endParaRPr altLang="en-US" b="1" dirty="0" sz="400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120000"/>
              </a:lnSpc>
              <a:buNone/>
            </a:pPr>
            <a:r>
              <a:rPr altLang="en-US" b="1" dirty="0" sz="40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altLang="zh-CN" b="1" dirty="0" sz="40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altLang="en-US" b="1" dirty="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在内存中，二维数组中元素排列的顺序是</a:t>
            </a:r>
            <a:r>
              <a:rPr altLang="zh-CN" b="1" dirty="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---</a:t>
            </a:r>
            <a:r>
              <a:rPr altLang="en-US" b="1" dirty="0" lang="zh-CN" u="sng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按行存放</a:t>
            </a:r>
            <a:r>
              <a:rPr altLang="en-US" b="1" dirty="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：先顺序存放第一行的元素，再存放第二行的元素</a:t>
            </a:r>
            <a:r>
              <a:rPr altLang="zh-CN" b="1" dirty="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…… </a:t>
            </a:r>
            <a:endParaRPr altLang="zh-CN" b="1" dirty="0" 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120000"/>
              </a:lnSpc>
              <a:buNone/>
            </a:pPr>
            <a:r>
              <a:rPr altLang="en-US" b="1" dirty="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（右边列下标比左边行下标变化快）。</a:t>
            </a:r>
            <a:endParaRPr altLang="en-US" b="1" dirty="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图片 28" descr="图片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6137910"/>
            <a:ext cx="540068" cy="720090"/>
          </a:xfrm>
          <a:prstGeom prst="rect"/>
        </p:spPr>
      </p:pic>
      <p:pic>
        <p:nvPicPr>
          <p:cNvPr id="2097185" name="图片 27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0800000">
            <a:off x="8603932" y="0"/>
            <a:ext cx="540068" cy="720090"/>
          </a:xfrm>
          <a:prstGeom prst="rect"/>
        </p:spPr>
      </p:pic>
      <p:graphicFrame>
        <p:nvGraphicFramePr>
          <p:cNvPr id="4194304" name="表格 1"/>
          <p:cNvGraphicFramePr>
            <a:graphicFrameLocks/>
          </p:cNvGraphicFramePr>
          <p:nvPr>
            <p:custDataLst>
              <p:tags r:id="rId4"/>
            </p:custDataLst>
          </p:nvPr>
        </p:nvGraphicFramePr>
        <p:xfrm>
          <a:off x="1447800" y="4419600"/>
          <a:ext cx="6570980" cy="218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955"/>
                <a:gridCol w="1742440"/>
                <a:gridCol w="1673860"/>
                <a:gridCol w="1609725"/>
              </a:tblGrid>
              <a:tr h="728980">
                <a:tc>
                  <a:txBody>
                    <a:bodyPr/>
                    <a:p>
                      <a:pPr>
                        <a:buNone/>
                      </a:pPr>
                      <a:endParaRPr altLang="en-US" lang="zh-CN">
                        <a:solidFill>
                          <a:srgbClr val="FFFFFF"/>
                        </a:solidFill>
                        <a:highlight>
                          <a:srgbClr val="FFFF00"/>
                        </a:highlight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9050" cap="rnd">
                      <a:solidFill>
                        <a:srgbClr val="6DA3BC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6DA3BC"/>
                      </a:solidFill>
                      <a:prstDash val="solid"/>
                    </a:lnT>
                    <a:lnB w="19050">
                      <a:solidFill>
                        <a:srgbClr val="6DA3BC"/>
                      </a:solidFill>
                      <a:prstDash val="solid"/>
                    </a:lnB>
                    <a:solidFill>
                      <a:srgbClr val="6DA3BC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altLang="en-US" lang="zh-CN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6DA3BC"/>
                      </a:solidFill>
                      <a:prstDash val="solid"/>
                    </a:lnT>
                    <a:lnB w="19050">
                      <a:solidFill>
                        <a:srgbClr val="6DA3BC"/>
                      </a:solidFill>
                      <a:prstDash val="solid"/>
                    </a:lnB>
                    <a:solidFill>
                      <a:srgbClr val="6DA3BC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altLang="en-US" lang="zh-CN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6DA3BC"/>
                      </a:solidFill>
                      <a:prstDash val="solid"/>
                    </a:lnT>
                    <a:lnB w="19050">
                      <a:solidFill>
                        <a:srgbClr val="6DA3BC"/>
                      </a:solidFill>
                      <a:prstDash val="solid"/>
                    </a:lnB>
                    <a:solidFill>
                      <a:srgbClr val="6DA3BC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altLang="en-US" lang="zh-CN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6DA3BC"/>
                      </a:solidFill>
                      <a:prstDash val="solid"/>
                    </a:lnR>
                    <a:lnT w="19050" cap="rnd">
                      <a:solidFill>
                        <a:srgbClr val="6DA3BC"/>
                      </a:solidFill>
                      <a:prstDash val="solid"/>
                    </a:lnT>
                    <a:lnB w="19050">
                      <a:solidFill>
                        <a:srgbClr val="6DA3BC"/>
                      </a:solidFill>
                      <a:prstDash val="solid"/>
                    </a:lnB>
                    <a:solidFill>
                      <a:srgbClr val="6DA3BC"/>
                    </a:solidFill>
                  </a:tcPr>
                </a:tc>
              </a:tr>
              <a:tr h="728980">
                <a:tc>
                  <a:txBody>
                    <a:bodyPr/>
                    <a:p>
                      <a:pPr>
                        <a:buNone/>
                      </a:pPr>
                      <a:endParaRPr altLang="en-US" lang="zh-CN">
                        <a:solidFill>
                          <a:srgbClr val="404040"/>
                        </a:solidFill>
                        <a:highlight>
                          <a:srgbClr val="FFFF00"/>
                        </a:highlight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9050" cap="rnd">
                      <a:solidFill>
                        <a:srgbClr val="6DA3BC"/>
                      </a:solidFill>
                      <a:prstDash val="solid"/>
                    </a:lnL>
                    <a:lnR w="3175">
                      <a:solidFill>
                        <a:srgbClr val="6DA3BC"/>
                      </a:solidFill>
                      <a:prstDash val="dot"/>
                    </a:lnR>
                    <a:lnT w="19050">
                      <a:solidFill>
                        <a:srgbClr val="6DA3BC"/>
                      </a:solidFill>
                      <a:prstDash val="solid"/>
                    </a:lnT>
                    <a:lnB w="3175">
                      <a:solidFill>
                        <a:srgbClr val="6DA3BC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altLang="en-US" lang="zh-CN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3175">
                      <a:solidFill>
                        <a:srgbClr val="6DA3BC"/>
                      </a:solidFill>
                      <a:prstDash val="dot"/>
                    </a:lnL>
                    <a:lnR w="3175">
                      <a:solidFill>
                        <a:srgbClr val="6DA3BC"/>
                      </a:solidFill>
                      <a:prstDash val="dot"/>
                    </a:lnR>
                    <a:lnT w="19050">
                      <a:solidFill>
                        <a:srgbClr val="6DA3BC"/>
                      </a:solidFill>
                      <a:prstDash val="solid"/>
                    </a:lnT>
                    <a:lnB w="3175">
                      <a:solidFill>
                        <a:srgbClr val="6DA3BC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altLang="en-US" lang="zh-CN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3175">
                      <a:solidFill>
                        <a:srgbClr val="6DA3BC"/>
                      </a:solidFill>
                      <a:prstDash val="dot"/>
                    </a:lnL>
                    <a:lnR w="3175">
                      <a:solidFill>
                        <a:srgbClr val="6DA3BC"/>
                      </a:solidFill>
                      <a:prstDash val="dot"/>
                    </a:lnR>
                    <a:lnT w="19050">
                      <a:solidFill>
                        <a:srgbClr val="6DA3BC"/>
                      </a:solidFill>
                      <a:prstDash val="solid"/>
                    </a:lnT>
                    <a:lnB w="3175">
                      <a:solidFill>
                        <a:srgbClr val="6DA3BC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altLang="en-US" lang="zh-CN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3175">
                      <a:solidFill>
                        <a:srgbClr val="6DA3BC"/>
                      </a:solidFill>
                      <a:prstDash val="dot"/>
                    </a:lnL>
                    <a:lnR w="19050" cap="rnd">
                      <a:solidFill>
                        <a:srgbClr val="6DA3BC"/>
                      </a:solidFill>
                      <a:prstDash val="solid"/>
                    </a:lnR>
                    <a:lnT w="19050">
                      <a:solidFill>
                        <a:srgbClr val="6DA3BC"/>
                      </a:solidFill>
                      <a:prstDash val="solid"/>
                    </a:lnT>
                    <a:lnB w="3175">
                      <a:solidFill>
                        <a:srgbClr val="6DA3BC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</a:tr>
              <a:tr h="728980">
                <a:tc>
                  <a:txBody>
                    <a:bodyPr/>
                    <a:p>
                      <a:pPr>
                        <a:buNone/>
                      </a:pPr>
                      <a:endParaRPr altLang="en-US" lang="zh-CN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19050" cap="rnd">
                      <a:solidFill>
                        <a:srgbClr val="6DA3BC"/>
                      </a:solidFill>
                      <a:prstDash val="solid"/>
                    </a:lnL>
                    <a:lnR w="3175">
                      <a:solidFill>
                        <a:srgbClr val="6DA3BC"/>
                      </a:solidFill>
                      <a:prstDash val="dot"/>
                    </a:lnR>
                    <a:lnT w="3175">
                      <a:solidFill>
                        <a:srgbClr val="6DA3BC"/>
                      </a:solidFill>
                      <a:prstDash val="dot"/>
                    </a:lnT>
                    <a:lnB w="19050" cap="rnd">
                      <a:solidFill>
                        <a:srgbClr val="6DA3B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altLang="en-US" lang="zh-CN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3175">
                      <a:solidFill>
                        <a:srgbClr val="6DA3BC"/>
                      </a:solidFill>
                      <a:prstDash val="dot"/>
                    </a:lnL>
                    <a:lnR w="3175">
                      <a:solidFill>
                        <a:srgbClr val="6DA3BC"/>
                      </a:solidFill>
                      <a:prstDash val="dot"/>
                    </a:lnR>
                    <a:lnT w="3175">
                      <a:solidFill>
                        <a:srgbClr val="6DA3BC"/>
                      </a:solidFill>
                      <a:prstDash val="dot"/>
                    </a:lnT>
                    <a:lnB w="19050" cap="rnd">
                      <a:solidFill>
                        <a:srgbClr val="6DA3B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altLang="en-US" lang="zh-CN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3175">
                      <a:solidFill>
                        <a:srgbClr val="6DA3BC"/>
                      </a:solidFill>
                      <a:prstDash val="dot"/>
                    </a:lnL>
                    <a:lnR w="3175">
                      <a:solidFill>
                        <a:srgbClr val="6DA3BC"/>
                      </a:solidFill>
                      <a:prstDash val="dot"/>
                    </a:lnR>
                    <a:lnT w="3175">
                      <a:solidFill>
                        <a:srgbClr val="6DA3BC"/>
                      </a:solidFill>
                      <a:prstDash val="dot"/>
                    </a:lnT>
                    <a:lnB w="19050" cap="rnd">
                      <a:solidFill>
                        <a:srgbClr val="6DA3B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altLang="en-US" lang="zh-CN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lnL w="3175">
                      <a:solidFill>
                        <a:srgbClr val="6DA3BC"/>
                      </a:solidFill>
                      <a:prstDash val="dot"/>
                    </a:lnL>
                    <a:lnR w="19050" cap="rnd">
                      <a:solidFill>
                        <a:srgbClr val="6DA3BC"/>
                      </a:solidFill>
                      <a:prstDash val="solid"/>
                    </a:lnR>
                    <a:lnT w="3175">
                      <a:solidFill>
                        <a:srgbClr val="6DA3BC"/>
                      </a:solidFill>
                      <a:prstDash val="dot"/>
                    </a:lnT>
                    <a:lnB w="19050" cap="rnd">
                      <a:solidFill>
                        <a:srgbClr val="6DA3B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48636" name="文本框 2"/>
          <p:cNvSpPr txBox="1"/>
          <p:nvPr>
            <p:custDataLst>
              <p:tags r:id="rId5"/>
            </p:custDataLst>
          </p:nvPr>
        </p:nvSpPr>
        <p:spPr>
          <a:xfrm>
            <a:off x="3124200" y="3810000"/>
            <a:ext cx="1413510" cy="645160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en-US" sz="3600" lang="zh-CN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altLang="zh-CN" sz="3600" lang="en-US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altLang="en-US" sz="3600" lang="zh-CN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</a:t>
            </a:r>
            <a:endParaRPr altLang="en-US" sz="3600" lang="zh-CN">
              <a:solidFill>
                <a:schemeClr val="dk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637" name="文本框 3"/>
          <p:cNvSpPr txBox="1"/>
          <p:nvPr>
            <p:custDataLst>
              <p:tags r:id="rId6"/>
            </p:custDataLst>
          </p:nvPr>
        </p:nvSpPr>
        <p:spPr>
          <a:xfrm>
            <a:off x="4799965" y="3810000"/>
            <a:ext cx="1566545" cy="645160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en-US" sz="3600" lang="zh-CN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altLang="zh-CN" sz="3600" lang="en-US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altLang="en-US" sz="3600" lang="zh-CN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</a:t>
            </a:r>
            <a:endParaRPr altLang="en-US" sz="3600" lang="zh-CN">
              <a:solidFill>
                <a:schemeClr val="dk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638" name="文本框 4"/>
          <p:cNvSpPr txBox="1"/>
          <p:nvPr>
            <p:custDataLst>
              <p:tags r:id="rId7"/>
            </p:custDataLst>
          </p:nvPr>
        </p:nvSpPr>
        <p:spPr>
          <a:xfrm>
            <a:off x="6628765" y="3810000"/>
            <a:ext cx="1426845" cy="645160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en-US" sz="3600" lang="zh-CN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altLang="zh-CN" sz="3600" lang="en-US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altLang="en-US" sz="3600" lang="zh-CN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</a:t>
            </a:r>
            <a:endParaRPr altLang="en-US" sz="3600" lang="zh-CN">
              <a:solidFill>
                <a:schemeClr val="dk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639" name="文本框 5"/>
          <p:cNvSpPr txBox="1"/>
          <p:nvPr>
            <p:custDataLst>
              <p:tags r:id="rId8"/>
            </p:custDataLst>
          </p:nvPr>
        </p:nvSpPr>
        <p:spPr>
          <a:xfrm>
            <a:off x="76200" y="5181600"/>
            <a:ext cx="1712595" cy="645160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en-US" sz="3600" lang="zh-CN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altLang="zh-CN" sz="3600" lang="en-US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altLang="en-US" sz="3600" lang="zh-CN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</a:t>
            </a:r>
            <a:endParaRPr altLang="en-US" sz="3600" lang="zh-CN">
              <a:solidFill>
                <a:schemeClr val="dk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640" name="文本框 6"/>
          <p:cNvSpPr txBox="1"/>
          <p:nvPr>
            <p:custDataLst>
              <p:tags r:id="rId9"/>
            </p:custDataLst>
          </p:nvPr>
        </p:nvSpPr>
        <p:spPr>
          <a:xfrm>
            <a:off x="66675" y="5943600"/>
            <a:ext cx="1677670" cy="645160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en-US" sz="3600" lang="zh-CN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altLang="zh-CN" sz="3600" lang="en-US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altLang="en-US" sz="3600" lang="zh-CN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</a:t>
            </a:r>
            <a:endParaRPr altLang="en-US" sz="3600" lang="zh-CN">
              <a:solidFill>
                <a:schemeClr val="dk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641" name="文本框 7"/>
          <p:cNvSpPr txBox="1"/>
          <p:nvPr>
            <p:custDataLst>
              <p:tags r:id="rId10"/>
            </p:custDataLst>
          </p:nvPr>
        </p:nvSpPr>
        <p:spPr>
          <a:xfrm>
            <a:off x="1524000" y="4542790"/>
            <a:ext cx="1342390" cy="521970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zh-CN" sz="2000" 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altLang="zh-CN" sz="2800" 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X[2][3]</a:t>
            </a:r>
            <a:endParaRPr altLang="zh-CN" sz="2800" 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642" name="文本框 8"/>
          <p:cNvSpPr txBox="1"/>
          <p:nvPr>
            <p:custDataLst>
              <p:tags r:id="rId11"/>
            </p:custDataLst>
          </p:nvPr>
        </p:nvSpPr>
        <p:spPr>
          <a:xfrm>
            <a:off x="1752600" y="5190490"/>
            <a:ext cx="1114425" cy="645160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zh-CN" sz="36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x[0]</a:t>
            </a:r>
            <a:endParaRPr altLang="zh-CN" sz="36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643" name="文本框 9"/>
          <p:cNvSpPr txBox="1"/>
          <p:nvPr>
            <p:custDataLst>
              <p:tags r:id="rId12"/>
            </p:custDataLst>
          </p:nvPr>
        </p:nvSpPr>
        <p:spPr>
          <a:xfrm>
            <a:off x="1744345" y="5961380"/>
            <a:ext cx="1210945" cy="645160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zh-CN" sz="36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x[1]</a:t>
            </a:r>
            <a:endParaRPr altLang="zh-CN" sz="36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644" name="文本框 10"/>
          <p:cNvSpPr txBox="1"/>
          <p:nvPr>
            <p:custDataLst>
              <p:tags r:id="rId13"/>
            </p:custDataLst>
          </p:nvPr>
        </p:nvSpPr>
        <p:spPr>
          <a:xfrm>
            <a:off x="3352800" y="4481195"/>
            <a:ext cx="1114425" cy="645160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zh-CN" sz="3600" 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x[0]</a:t>
            </a:r>
            <a:endParaRPr altLang="zh-CN" sz="3600" 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645" name="文本框 11"/>
          <p:cNvSpPr txBox="1"/>
          <p:nvPr>
            <p:custDataLst>
              <p:tags r:id="rId14"/>
            </p:custDataLst>
          </p:nvPr>
        </p:nvSpPr>
        <p:spPr>
          <a:xfrm>
            <a:off x="5034280" y="4481195"/>
            <a:ext cx="1114425" cy="645160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zh-CN" sz="3600" 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x[1]</a:t>
            </a:r>
            <a:endParaRPr altLang="zh-CN" sz="3600" 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646" name="文本框 12"/>
          <p:cNvSpPr txBox="1"/>
          <p:nvPr>
            <p:custDataLst>
              <p:tags r:id="rId15"/>
            </p:custDataLst>
          </p:nvPr>
        </p:nvSpPr>
        <p:spPr>
          <a:xfrm>
            <a:off x="6715760" y="4481195"/>
            <a:ext cx="1114425" cy="645160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zh-CN" sz="3600" lang="en-US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x[2]</a:t>
            </a:r>
            <a:endParaRPr altLang="zh-CN" sz="3600" 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647" name="文本框 13"/>
          <p:cNvSpPr txBox="1"/>
          <p:nvPr/>
        </p:nvSpPr>
        <p:spPr>
          <a:xfrm>
            <a:off x="3150870" y="5187315"/>
            <a:ext cx="1518285" cy="645160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zh-CN" sz="36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x[0][0]</a:t>
            </a:r>
            <a:endParaRPr altLang="zh-CN" sz="3600" 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648" name="文本框 16"/>
          <p:cNvSpPr txBox="1"/>
          <p:nvPr/>
        </p:nvSpPr>
        <p:spPr>
          <a:xfrm>
            <a:off x="3150870" y="5935980"/>
            <a:ext cx="1518285" cy="645160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zh-CN" sz="36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x[1][0]</a:t>
            </a:r>
            <a:endParaRPr altLang="zh-CN" sz="3600" 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649" name="文本框 17"/>
          <p:cNvSpPr txBox="1"/>
          <p:nvPr/>
        </p:nvSpPr>
        <p:spPr>
          <a:xfrm>
            <a:off x="4848225" y="5184140"/>
            <a:ext cx="1518285" cy="645160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zh-CN" sz="36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x[0][1]</a:t>
            </a:r>
            <a:endParaRPr altLang="zh-CN" sz="3600" 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650" name="文本框 18"/>
          <p:cNvSpPr txBox="1"/>
          <p:nvPr/>
        </p:nvSpPr>
        <p:spPr>
          <a:xfrm>
            <a:off x="6400800" y="5181600"/>
            <a:ext cx="1518285" cy="645160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zh-CN" sz="36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x[0][2]</a:t>
            </a:r>
            <a:endParaRPr altLang="zh-CN" sz="3600" 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651" name="文本框 19"/>
          <p:cNvSpPr txBox="1"/>
          <p:nvPr/>
        </p:nvSpPr>
        <p:spPr>
          <a:xfrm>
            <a:off x="4864735" y="5887085"/>
            <a:ext cx="1518285" cy="645160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zh-CN" sz="36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x[1][1]</a:t>
            </a:r>
            <a:endParaRPr altLang="zh-CN" sz="3600" 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652" name="文本框 20"/>
          <p:cNvSpPr txBox="1"/>
          <p:nvPr/>
        </p:nvSpPr>
        <p:spPr>
          <a:xfrm>
            <a:off x="6400800" y="5882005"/>
            <a:ext cx="1518285" cy="645160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zh-CN" sz="36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x[1][2]</a:t>
            </a:r>
            <a:endParaRPr altLang="zh-CN" sz="3600" 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653" name="文本框 21"/>
          <p:cNvSpPr txBox="1"/>
          <p:nvPr/>
        </p:nvSpPr>
        <p:spPr>
          <a:xfrm>
            <a:off x="1447800" y="3771900"/>
            <a:ext cx="1703705" cy="645160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en-US" sz="36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列下标</a:t>
            </a:r>
            <a:endParaRPr altLang="en-US" sz="360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654" name="文本框 22"/>
          <p:cNvSpPr txBox="1"/>
          <p:nvPr/>
        </p:nvSpPr>
        <p:spPr>
          <a:xfrm>
            <a:off x="-76200" y="4476750"/>
            <a:ext cx="1698625" cy="645160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en-US" sz="36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行下标</a:t>
            </a:r>
            <a:endParaRPr altLang="en-US" sz="360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655" name="Rectangle 3"/>
          <p:cNvSpPr>
            <a:spLocks noRot="1" noGrp="1"/>
          </p:cNvSpPr>
          <p:nvPr>
            <p:custDataLst>
              <p:tags r:id="rId16"/>
            </p:custDataLst>
          </p:nvPr>
        </p:nvSpPr>
        <p:spPr>
          <a:xfrm>
            <a:off x="251460" y="304800"/>
            <a:ext cx="8590915" cy="3626485"/>
          </a:xfrm>
          <a:prstGeom prst="rect"/>
          <a:noFill/>
          <a:ln w="9525">
            <a:noFill/>
          </a:ln>
        </p:spPr>
        <p:txBody>
          <a:bodyPr anchor="t" anchorCtr="0" bIns="45720" lIns="91440" rIns="91440" tIns="45720" vert="horz" wrap="square"/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algn="l" fontAlgn="base" indent="-228600" marL="25146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algn="l" fontAlgn="base" indent="-228600" marL="29718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algn="l" fontAlgn="base" indent="-228600" marL="34290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algn="l" fontAlgn="base" indent="-228600" marL="38862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 indent="0" marL="0">
              <a:lnSpc>
                <a:spcPct val="120000"/>
              </a:lnSpc>
              <a:buNone/>
            </a:pPr>
            <a:r>
              <a:rPr altLang="en-US" b="1" dirty="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※三、二维数组的初始化（按行存放）</a:t>
            </a:r>
            <a:endParaRPr altLang="en-US" b="1" dirty="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120000"/>
              </a:lnSpc>
              <a:buNone/>
            </a:pPr>
            <a:r>
              <a:rPr altLang="zh-CN" b="1" dirty="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altLang="en-US" b="1" dirty="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）按存放顺序赋</a:t>
            </a:r>
            <a:endParaRPr altLang="en-US" b="1" dirty="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120000"/>
              </a:lnSpc>
              <a:buNone/>
            </a:pPr>
            <a:r>
              <a:rPr altLang="en-US" b="1" dirty="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如：</a:t>
            </a:r>
            <a:r>
              <a:rPr altLang="zh-CN" b="1" dirty="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 x[2][3]={1,2,3,4,5,6};</a:t>
            </a:r>
            <a:endParaRPr altLang="zh-CN" b="1" dirty="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120000"/>
              </a:lnSpc>
              <a:buNone/>
            </a:pPr>
            <a:r>
              <a:rPr altLang="zh-CN" b="1" dirty="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altLang="en-US" b="1" dirty="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等价于</a:t>
            </a:r>
            <a:r>
              <a:rPr altLang="zh-CN" b="1" dirty="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	x[0][0]=1,x[0][1]=2,x[0][2]=3</a:t>
            </a:r>
            <a:endParaRPr altLang="zh-CN" b="1" dirty="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120000"/>
              </a:lnSpc>
              <a:buNone/>
            </a:pPr>
            <a:r>
              <a:rPr altLang="zh-CN" b="1" dirty="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	x[1][0]=4,x[1][1]=5,x[1][2]=6</a:t>
            </a:r>
            <a:endParaRPr altLang="zh-CN" b="1" dirty="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120000"/>
              </a:lnSpc>
              <a:buNone/>
            </a:pPr>
            <a:endParaRPr altLang="zh-CN" b="1" dirty="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7"/>
    </p:custData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4194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4194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9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1"/>
                                        <p:tgtEl>
                                          <p:spTgt spid="1048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2"/>
                                        <p:tgtEl>
                                          <p:spTgt spid="1048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5"/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6"/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7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21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3"/>
                                        <p:tgtEl>
                                          <p:spTgt spid="1048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4"/>
                                        <p:tgtEl>
                                          <p:spTgt spid="1048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25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7"/>
                                        <p:tgtEl>
                                          <p:spTgt spid="1048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8"/>
                                        <p:tgtEl>
                                          <p:spTgt spid="1048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29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8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8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39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1"/>
                                        <p:tgtEl>
                                          <p:spTgt spid="1048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2"/>
                                        <p:tgtEl>
                                          <p:spTgt spid="1048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">
                      <p:stCondLst>
                        <p:cond delay="indefinite"/>
                      </p:stCondLst>
                      <p:childTnLst>
                        <p:par>
                          <p:cTn fill="hold" id="4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7"/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8"/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9">
                      <p:stCondLst>
                        <p:cond delay="indefinite"/>
                      </p:stCondLst>
                      <p:childTnLst>
                        <p:par>
                          <p:cTn fill="hold" id="50">
                            <p:stCondLst>
                              <p:cond delay="0"/>
                            </p:stCondLst>
                            <p:childTnLst>
                              <p:par>
                                <p:cTn fill="hold" id="5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3"/>
                                        <p:tgtEl>
                                          <p:spTgt spid="1048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4"/>
                                        <p:tgtEl>
                                          <p:spTgt spid="1048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5">
                      <p:stCondLst>
                        <p:cond delay="indefinite"/>
                      </p:stCondLst>
                      <p:childTnLst>
                        <p:par>
                          <p:cTn fill="hold" id="5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9"/>
                                        <p:tgtEl>
                                          <p:spTgt spid="1048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0"/>
                                        <p:tgtEl>
                                          <p:spTgt spid="1048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1">
                      <p:stCondLst>
                        <p:cond delay="indefinite"/>
                      </p:stCondLst>
                      <p:childTnLst>
                        <p:par>
                          <p:cTn fill="hold" id="6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3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65"/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66"/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7">
                      <p:stCondLst>
                        <p:cond delay="indefinite"/>
                      </p:stCondLst>
                      <p:childTnLst>
                        <p:par>
                          <p:cTn fill="hold" id="6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9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1"/>
                                        <p:tgtEl>
                                          <p:spTgt spid="1048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72"/>
                                        <p:tgtEl>
                                          <p:spTgt spid="1048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3">
                      <p:stCondLst>
                        <p:cond delay="indefinite"/>
                      </p:stCondLst>
                      <p:childTnLst>
                        <p:par>
                          <p:cTn fill="hold" id="7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7"/>
                                        <p:tgtEl>
                                          <p:spTgt spid="1048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78"/>
                                        <p:tgtEl>
                                          <p:spTgt spid="1048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9">
                      <p:stCondLst>
                        <p:cond delay="indefinite"/>
                      </p:stCondLst>
                      <p:childTnLst>
                        <p:par>
                          <p:cTn fill="hold" id="8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8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83"/>
                                        <p:tgtEl>
                                          <p:spTgt spid="1048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4"/>
                                        <p:tgtEl>
                                          <p:spTgt spid="1048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5">
                      <p:stCondLst>
                        <p:cond delay="indefinite"/>
                      </p:stCondLst>
                      <p:childTnLst>
                        <p:par>
                          <p:cTn fill="hold" id="8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8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89"/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90"/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1">
                      <p:stCondLst>
                        <p:cond delay="indefinite"/>
                      </p:stCondLst>
                      <p:childTnLst>
                        <p:par>
                          <p:cTn fill="hold" id="9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3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95"/>
                                        <p:tgtEl>
                                          <p:spTgt spid="1048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96"/>
                                        <p:tgtEl>
                                          <p:spTgt spid="1048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7">
                      <p:stCondLst>
                        <p:cond delay="indefinite"/>
                      </p:stCondLst>
                      <p:childTnLst>
                        <p:par>
                          <p:cTn fill="hold" id="9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9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01"/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02"/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3">
                      <p:stCondLst>
                        <p:cond delay="indefinite"/>
                      </p:stCondLst>
                      <p:childTnLst>
                        <p:par>
                          <p:cTn fill="hold" id="10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07"/>
                                        <p:tgtEl>
                                          <p:spTgt spid="1048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08"/>
                                        <p:tgtEl>
                                          <p:spTgt spid="1048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9">
                      <p:stCondLst>
                        <p:cond delay="indefinite"/>
                      </p:stCondLst>
                      <p:childTnLst>
                        <p:par>
                          <p:cTn fill="hold" id="110">
                            <p:stCondLst>
                              <p:cond delay="0"/>
                            </p:stCondLst>
                            <p:childTnLst>
                              <p:par>
                                <p:cTn fill="hold" id="11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13"/>
                                        <p:tgtEl>
                                          <p:spTgt spid="1048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14"/>
                                        <p:tgtEl>
                                          <p:spTgt spid="1048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5">
                      <p:stCondLst>
                        <p:cond delay="indefinite"/>
                      </p:stCondLst>
                      <p:childTnLst>
                        <p:par>
                          <p:cTn fill="hold" id="116">
                            <p:stCondLst>
                              <p:cond delay="0"/>
                            </p:stCondLst>
                            <p:childTnLst>
                              <p:par>
                                <p:cTn fill="hold" id="11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19"/>
                                        <p:tgtEl>
                                          <p:spTgt spid="1048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20"/>
                                        <p:tgtEl>
                                          <p:spTgt spid="1048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1">
                      <p:stCondLst>
                        <p:cond delay="indefinite"/>
                      </p:stCondLst>
                      <p:childTnLst>
                        <p:par>
                          <p:cTn fill="hold" id="122">
                            <p:stCondLst>
                              <p:cond delay="0"/>
                            </p:stCondLst>
                            <p:childTnLst>
                              <p:par>
                                <p:cTn fill="hold" id="123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25"/>
                                        <p:tgtEl>
                                          <p:spTgt spid="1048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26"/>
                                        <p:tgtEl>
                                          <p:spTgt spid="1048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27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29"/>
                                        <p:tgtEl>
                                          <p:spTgt spid="1048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30"/>
                                        <p:tgtEl>
                                          <p:spTgt spid="1048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6" grpId="0"/>
      <p:bldP spid="1048636" grpId="1"/>
      <p:bldP spid="1048637" grpId="0"/>
      <p:bldP spid="1048637" grpId="1"/>
      <p:bldP spid="1048638" grpId="0"/>
      <p:bldP spid="1048638" grpId="1"/>
      <p:bldP spid="1048639" grpId="0"/>
      <p:bldP spid="1048639" grpId="1"/>
      <p:bldP spid="1048640" grpId="0"/>
      <p:bldP spid="1048640" grpId="1"/>
      <p:bldP spid="1048641" grpId="0"/>
      <p:bldP spid="1048641" grpId="1"/>
      <p:bldP spid="1048642" grpId="0"/>
      <p:bldP spid="1048642" grpId="1"/>
      <p:bldP spid="1048643" grpId="0"/>
      <p:bldP spid="1048643" grpId="1"/>
      <p:bldP spid="1048644" grpId="0"/>
      <p:bldP spid="1048644" grpId="1"/>
      <p:bldP spid="1048646" grpId="0"/>
      <p:bldP spid="1048646" grpId="1"/>
      <p:bldP spid="1048647" grpId="0"/>
      <p:bldP spid="1048647" grpId="1"/>
      <p:bldP spid="1048648" grpId="0"/>
      <p:bldP spid="1048648" grpId="1"/>
      <p:bldP spid="1048649" grpId="0"/>
      <p:bldP spid="1048649" grpId="1"/>
      <p:bldP spid="1048650" grpId="0"/>
      <p:bldP spid="1048650" grpId="1"/>
      <p:bldP spid="1048651" grpId="0"/>
      <p:bldP spid="1048651" grpId="1"/>
      <p:bldP spid="1048652" grpId="0"/>
      <p:bldP spid="1048652" grpId="1"/>
      <p:bldP spid="1048653" grpId="0"/>
      <p:bldP spid="1048653" grpId="1"/>
      <p:bldP spid="1048654" grpId="0"/>
      <p:bldP spid="104865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6" name="图片 13" descr="图片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6137910"/>
            <a:ext cx="540068" cy="720090"/>
          </a:xfrm>
          <a:prstGeom prst="rect"/>
        </p:spPr>
      </p:pic>
      <p:pic>
        <p:nvPicPr>
          <p:cNvPr id="2097187" name="图片 12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0800000">
            <a:off x="8603932" y="0"/>
            <a:ext cx="540068" cy="720090"/>
          </a:xfrm>
          <a:prstGeom prst="rect"/>
        </p:spPr>
      </p:pic>
      <p:sp>
        <p:nvSpPr>
          <p:cNvPr id="1048656" name="文本框 3"/>
          <p:cNvSpPr txBox="1"/>
          <p:nvPr>
            <p:custDataLst>
              <p:tags r:id="rId4"/>
            </p:custDataLst>
          </p:nvPr>
        </p:nvSpPr>
        <p:spPr>
          <a:xfrm>
            <a:off x="152400" y="152400"/>
            <a:ext cx="6915150" cy="1272540"/>
          </a:xfrm>
          <a:prstGeom prst="rect"/>
          <a:noFill/>
          <a:ln>
            <a:noFill/>
          </a:ln>
        </p:spPr>
        <p:txBody>
          <a:bodyPr anchor="t" rtlCol="0" wrap="square">
            <a:spAutoFit/>
          </a:bodyPr>
          <a:p>
            <a:pPr eaLnBrk="1" hangingPunct="1" indent="0" marL="0">
              <a:lnSpc>
                <a:spcPct val="120000"/>
              </a:lnSpc>
              <a:buNone/>
            </a:pPr>
            <a:r>
              <a:rPr altLang="zh-CN" b="1" dirty="0" sz="32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altLang="en-US" b="1" dirty="0" sz="32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）按行赋</a:t>
            </a:r>
            <a:endParaRPr altLang="en-US" b="1" dirty="0" sz="32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120000"/>
              </a:lnSpc>
              <a:buNone/>
            </a:pPr>
            <a:r>
              <a:rPr altLang="en-US" b="1" dirty="0" sz="32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r>
              <a:rPr altLang="en-US" b="1" dirty="0" sz="2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如：</a:t>
            </a:r>
            <a:r>
              <a:rPr altLang="zh-CN" b="1" dirty="0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int x[2][3]={{1,2,3},{4,5,6}};</a:t>
            </a:r>
            <a:endParaRPr altLang="zh-CN" b="1" dirty="0" sz="28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48657" name="文本框 4"/>
          <p:cNvSpPr txBox="1"/>
          <p:nvPr/>
        </p:nvSpPr>
        <p:spPr>
          <a:xfrm>
            <a:off x="304800" y="1424940"/>
            <a:ext cx="8601075" cy="802640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en-US" b="1" sz="2400" 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注意：每个花括号对应一行，但提供的初值数必须要小于数组的第二维度。</a:t>
            </a:r>
            <a:endParaRPr altLang="en-US" b="1" sz="2400" 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658" name="文本框 5"/>
          <p:cNvSpPr txBox="1"/>
          <p:nvPr>
            <p:custDataLst>
              <p:tags r:id="rId5"/>
            </p:custDataLst>
          </p:nvPr>
        </p:nvSpPr>
        <p:spPr>
          <a:xfrm>
            <a:off x="205105" y="2209800"/>
            <a:ext cx="8700770" cy="2118360"/>
          </a:xfrm>
          <a:prstGeom prst="rect"/>
          <a:noFill/>
          <a:ln>
            <a:noFill/>
          </a:ln>
        </p:spPr>
        <p:txBody>
          <a:bodyPr anchor="t" rtlCol="0" wrap="square">
            <a:spAutoFit/>
          </a:bodyPr>
          <a:p>
            <a:pPr eaLnBrk="1" hangingPunct="1" indent="0" marL="0">
              <a:buNone/>
            </a:pPr>
            <a:r>
              <a:rPr altLang="zh-CN" b="1" dirty="0" sz="32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altLang="en-US" b="1" dirty="0" sz="32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）部分赋</a:t>
            </a:r>
            <a:endParaRPr altLang="en-US" b="1" dirty="0" sz="32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buNone/>
            </a:pPr>
            <a:r>
              <a:rPr altLang="en-US" b="1" dirty="0" sz="32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如：</a:t>
            </a:r>
            <a:r>
              <a:rPr altLang="zh-CN" b="1" dirty="0" sz="32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int x[2][3]={1,2,4}; /*</a:t>
            </a:r>
            <a:r>
              <a:rPr altLang="en-US" b="1" dirty="0" sz="32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以存放顺序赋*</a:t>
            </a:r>
            <a:r>
              <a:rPr altLang="zh-CN" b="1" dirty="0" sz="32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endParaRPr altLang="zh-CN" b="1" dirty="0" sz="32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buNone/>
            </a:pPr>
            <a:r>
              <a:rPr altLang="en-US" b="1" dirty="0" sz="32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等价于： </a:t>
            </a:r>
            <a:r>
              <a:rPr altLang="zh-CN" b="1" dirty="0" sz="32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x[0][0]=1,x[0][1]=2,x[0][2]=4</a:t>
            </a:r>
            <a:endParaRPr altLang="zh-CN" b="1" dirty="0" sz="32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120000"/>
              </a:lnSpc>
              <a:buNone/>
            </a:pPr>
            <a:r>
              <a:rPr altLang="zh-CN" b="1" dirty="0" sz="32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	x[1][0]=0,x[1][1]=0,x[1][2]=0</a:t>
            </a:r>
            <a:endParaRPr altLang="zh-CN" b="1" dirty="0" sz="32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48659" name="文本框 6"/>
          <p:cNvSpPr txBox="1"/>
          <p:nvPr/>
        </p:nvSpPr>
        <p:spPr>
          <a:xfrm>
            <a:off x="233680" y="4495800"/>
            <a:ext cx="8783320" cy="460375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en-US" b="1" sz="2400" 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这里和一维数组类似，这里更能体现出二维数组是按行存储。</a:t>
            </a:r>
            <a:endParaRPr altLang="en-US" b="1" sz="2400" 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660" name="文本框 7"/>
          <p:cNvSpPr txBox="1"/>
          <p:nvPr>
            <p:custDataLst>
              <p:tags r:id="rId6"/>
            </p:custDataLst>
          </p:nvPr>
        </p:nvSpPr>
        <p:spPr>
          <a:xfrm>
            <a:off x="233680" y="5029200"/>
            <a:ext cx="8034020" cy="1516380"/>
          </a:xfrm>
          <a:prstGeom prst="rect"/>
          <a:noFill/>
          <a:ln>
            <a:noFill/>
          </a:ln>
        </p:spPr>
        <p:txBody>
          <a:bodyPr anchor="t" rtlCol="0" wrap="square">
            <a:spAutoFit/>
          </a:bodyPr>
          <a:p>
            <a:pPr eaLnBrk="1" hangingPunct="1" indent="0" marL="0">
              <a:lnSpc>
                <a:spcPct val="120000"/>
              </a:lnSpc>
              <a:buNone/>
            </a:pPr>
            <a:r>
              <a:rPr altLang="en-US" b="1" dirty="0" sz="2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如：</a:t>
            </a:r>
            <a:r>
              <a:rPr altLang="zh-CN" b="1" dirty="0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int x[2][3]={{1,2},{4}};  //</a:t>
            </a:r>
            <a:r>
              <a:rPr altLang="en-US" b="1" dirty="0" sz="2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按行赋</a:t>
            </a:r>
            <a:endParaRPr altLang="zh-CN" b="1" dirty="0" sz="28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buNone/>
            </a:pPr>
            <a:r>
              <a:rPr altLang="en-US" b="1" dirty="0" sz="2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等价于： </a:t>
            </a:r>
            <a:r>
              <a:rPr altLang="zh-CN" b="1" dirty="0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x[0][0]=1,x[0][1]=2,x[0][2]=0</a:t>
            </a:r>
            <a:endParaRPr altLang="zh-CN" b="1" dirty="0" sz="2800" lang="en-US" u="sng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120000"/>
              </a:lnSpc>
              <a:buNone/>
            </a:pPr>
            <a:r>
              <a:rPr altLang="zh-CN" b="1" dirty="0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	x[1][0]=4,</a:t>
            </a:r>
            <a:r>
              <a:rPr altLang="zh-CN" b="1" dirty="0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x[1][1]=0,x[1][2]=0</a:t>
            </a:r>
            <a:endParaRPr altLang="zh-CN" b="1" dirty="0" sz="28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9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1"/>
                                        <p:tgtEl>
                                          <p:spTgt spid="1048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2"/>
                                        <p:tgtEl>
                                          <p:spTgt spid="1048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7"/>
                                        <p:tgtEl>
                                          <p:spTgt spid="1048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8"/>
                                        <p:tgtEl>
                                          <p:spTgt spid="1048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3"/>
                                        <p:tgtEl>
                                          <p:spTgt spid="1048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4"/>
                                        <p:tgtEl>
                                          <p:spTgt spid="1048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25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7"/>
                                        <p:tgtEl>
                                          <p:spTgt spid="1048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8"/>
                                        <p:tgtEl>
                                          <p:spTgt spid="1048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29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8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8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33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5"/>
                                        <p:tgtEl>
                                          <p:spTgt spid="1048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6"/>
                                        <p:tgtEl>
                                          <p:spTgt spid="1048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7">
                      <p:stCondLst>
                        <p:cond delay="indefinite"/>
                      </p:stCondLst>
                      <p:childTnLst>
                        <p:par>
                          <p:cTn fill="hold" id="38">
                            <p:stCondLst>
                              <p:cond delay="0"/>
                            </p:stCondLst>
                            <p:childTnLst>
                              <p:par>
                                <p:cTn fill="hold" id="39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1"/>
                                        <p:tgtEl>
                                          <p:spTgt spid="104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2"/>
                                        <p:tgtEl>
                                          <p:spTgt spid="104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">
                      <p:stCondLst>
                        <p:cond delay="indefinite"/>
                      </p:stCondLst>
                      <p:childTnLst>
                        <p:par>
                          <p:cTn fill="hold" id="44">
                            <p:stCondLst>
                              <p:cond delay="0"/>
                            </p:stCondLst>
                            <p:childTnLst>
                              <p:par>
                                <p:cTn fill="hold" id="4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7"/>
                                        <p:tgtEl>
                                          <p:spTgt spid="1048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8"/>
                                        <p:tgtEl>
                                          <p:spTgt spid="1048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49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1"/>
                                        <p:tgtEl>
                                          <p:spTgt spid="1048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2"/>
                                        <p:tgtEl>
                                          <p:spTgt spid="1048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53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55"/>
                                        <p:tgtEl>
                                          <p:spTgt spid="1048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6"/>
                                        <p:tgtEl>
                                          <p:spTgt spid="1048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8" name="图片 9" descr="图片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6137910"/>
            <a:ext cx="540068" cy="720090"/>
          </a:xfrm>
          <a:prstGeom prst="rect"/>
        </p:spPr>
      </p:pic>
      <p:pic>
        <p:nvPicPr>
          <p:cNvPr id="2097189" name="图片 8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0800000">
            <a:off x="8603932" y="0"/>
            <a:ext cx="540068" cy="720090"/>
          </a:xfrm>
          <a:prstGeom prst="rect"/>
        </p:spPr>
      </p:pic>
      <p:sp>
        <p:nvSpPr>
          <p:cNvPr id="1048661" name="Text Box 4"/>
          <p:cNvSpPr txBox="1"/>
          <p:nvPr>
            <p:custDataLst>
              <p:tags r:id="rId4"/>
            </p:custDataLst>
          </p:nvPr>
        </p:nvSpPr>
        <p:spPr>
          <a:xfrm>
            <a:off x="301625" y="3657600"/>
            <a:ext cx="7924800" cy="583565"/>
          </a:xfrm>
          <a:prstGeom prst="rect"/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altLang="en-US" b="1" dirty="0" sz="3200" lang="zh-CN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问：能否省略第二维的长度？如</a:t>
            </a:r>
            <a:r>
              <a:rPr altLang="zh-CN" b="1" dirty="0" sz="3200" lang="en-US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 a[2][] ?</a:t>
            </a:r>
            <a:endParaRPr altLang="zh-CN" b="1" dirty="0" sz="3200" lang="en-US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662" name="文本框 1"/>
          <p:cNvSpPr txBox="1"/>
          <p:nvPr/>
        </p:nvSpPr>
        <p:spPr>
          <a:xfrm>
            <a:off x="301625" y="4343400"/>
            <a:ext cx="8766175" cy="2021841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en-US" sz="3200" 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答：不能！</a:t>
            </a:r>
            <a:endParaRPr altLang="en-US" sz="3200" 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sz="3200" 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原因：因为二维数组按行存放，编译器必须要知道每一行有多少个元素。</a:t>
            </a:r>
            <a:endParaRPr altLang="en-US" sz="3200" 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sz="3200" 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只有正确知道每一行的列数，才能正确读入数据。</a:t>
            </a:r>
            <a:endParaRPr altLang="en-US" sz="3200" 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663" name="Rectangle 3"/>
          <p:cNvSpPr>
            <a:spLocks noRot="1" noGrp="1"/>
          </p:cNvSpPr>
          <p:nvPr>
            <p:custDataLst>
              <p:tags r:id="rId5"/>
            </p:custDataLst>
          </p:nvPr>
        </p:nvSpPr>
        <p:spPr>
          <a:xfrm>
            <a:off x="301625" y="381000"/>
            <a:ext cx="8540750" cy="5489575"/>
          </a:xfrm>
          <a:prstGeom prst="rect"/>
          <a:noFill/>
          <a:ln w="9525">
            <a:noFill/>
          </a:ln>
        </p:spPr>
        <p:txBody>
          <a:bodyPr anchor="t" anchorCtr="0" bIns="45720" lIns="91440" rIns="91440" tIns="45720" vert="horz" wrap="square"/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algn="l" fontAlgn="base" indent="-228600" marL="25146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algn="l" fontAlgn="base" indent="-228600" marL="29718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algn="l" fontAlgn="base" indent="-228600" marL="34290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algn="l" fontAlgn="base" indent="-228600" marL="38862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 indent="0" marL="0">
              <a:buNone/>
            </a:pPr>
            <a:r>
              <a:rPr altLang="zh-CN" b="1" dirty="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altLang="en-US" b="1" dirty="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）省略第一维长度</a:t>
            </a:r>
            <a:endParaRPr altLang="en-US" b="1" dirty="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buNone/>
            </a:pPr>
            <a:r>
              <a:rPr altLang="en-US" b="1" dirty="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altLang="en-US" b="1" dirty="0" sz="2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如：</a:t>
            </a:r>
            <a:r>
              <a:rPr altLang="zh-CN" b="1" dirty="0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 x[][3]={1,2,3,4,5,6,7};</a:t>
            </a:r>
            <a:endParaRPr altLang="zh-CN" b="1" dirty="0" sz="28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buNone/>
            </a:pPr>
            <a:r>
              <a:rPr altLang="en-US" b="1" dirty="0" sz="2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等价于：</a:t>
            </a:r>
            <a:r>
              <a:rPr altLang="zh-CN" b="1" dirty="0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x[0][0]=1, x[0][1]=2, x[0][2]=3,</a:t>
            </a:r>
            <a:endParaRPr altLang="zh-CN" b="1" dirty="0" sz="28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buNone/>
            </a:pPr>
            <a:r>
              <a:rPr altLang="zh-CN" b="1" dirty="0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		x[1][0]=4, x[1][1]=5, x[1][2]=6,</a:t>
            </a:r>
            <a:endParaRPr altLang="zh-CN" b="1" dirty="0" sz="28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buNone/>
            </a:pPr>
            <a:r>
              <a:rPr altLang="zh-CN" b="1" dirty="0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		x[2][0]=7, </a:t>
            </a:r>
            <a:r>
              <a:rPr altLang="zh-CN" b="1" dirty="0" sz="2800" lang="en-US" u="sng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x[2][1]=0, x[2][2]=0</a:t>
            </a:r>
            <a:endParaRPr altLang="zh-CN" b="1" dirty="0" sz="2800" lang="en-US" u="sng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1" grpId="0"/>
      <p:bldP spid="1048662" grpId="0"/>
      <p:bldP spid="104866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图片 8" descr="图片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6137910"/>
            <a:ext cx="540068" cy="720090"/>
          </a:xfrm>
          <a:prstGeom prst="rect"/>
        </p:spPr>
      </p:pic>
      <p:pic>
        <p:nvPicPr>
          <p:cNvPr id="2097154" name="图片 4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0800000">
            <a:off x="8603932" y="0"/>
            <a:ext cx="540068" cy="720090"/>
          </a:xfrm>
          <a:prstGeom prst="rect"/>
        </p:spPr>
      </p:pic>
      <p:sp>
        <p:nvSpPr>
          <p:cNvPr id="1048592" name="Rectangle 5"/>
          <p:cNvSpPr>
            <a:spLocks noRot="1" noGrp="1"/>
          </p:cNvSpPr>
          <p:nvPr>
            <p:custDataLst>
              <p:tags r:id="rId4"/>
            </p:custDataLst>
          </p:nvPr>
        </p:nvSpPr>
        <p:spPr>
          <a:xfrm>
            <a:off x="304800" y="609600"/>
            <a:ext cx="8540750" cy="5337175"/>
          </a:xfrm>
          <a:prstGeom prst="rect"/>
          <a:noFill/>
          <a:ln w="9525">
            <a:noFill/>
          </a:ln>
        </p:spPr>
        <p:txBody>
          <a:bodyPr anchor="t" anchorCtr="0" bIns="45720" lIns="91440" rIns="91440" tIns="45720" vert="horz" wrap="square"/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algn="l" fontAlgn="base" indent="-228600" marL="25146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algn="l" fontAlgn="base" indent="-228600" marL="29718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algn="l" fontAlgn="base" indent="-228600" marL="34290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algn="l" fontAlgn="base" indent="-228600" marL="38862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 indent="0" marL="0">
              <a:buNone/>
            </a:pPr>
            <a:r>
              <a:rPr altLang="en-US" b="1" dirty="0" sz="4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第四章  数组</a:t>
            </a:r>
            <a:endParaRPr altLang="en-US" b="1" dirty="0" sz="48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 eaLnBrk="1" hangingPunct="1" indent="0" marL="0">
              <a:buNone/>
            </a:pPr>
            <a:endParaRPr altLang="en-US" dirty="0" sz="48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altLang="en-US" b="1" dirty="0" sz="36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数组的基本概念</a:t>
            </a:r>
            <a:endParaRPr altLang="en-US" b="1" dirty="0" sz="36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altLang="en-US" b="1" dirty="0" sz="36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一维数组的定义、初始化和引用</a:t>
            </a:r>
            <a:r>
              <a:rPr altLang="zh-CN" b="1" dirty="0" sz="36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altLang="en-US" b="1" dirty="0" sz="36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例题</a:t>
            </a:r>
            <a:endParaRPr altLang="en-US" b="1" dirty="0" sz="36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altLang="en-US" b="1" dirty="0" sz="36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二维数组的</a:t>
            </a:r>
            <a:r>
              <a:rPr altLang="en-US" b="1" dirty="0" sz="36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定义、初始化和引用</a:t>
            </a:r>
            <a:r>
              <a:rPr altLang="zh-CN" b="1" dirty="0" sz="36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</a:t>
            </a:r>
            <a:r>
              <a:rPr altLang="en-US" b="1" dirty="0" sz="36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例题</a:t>
            </a:r>
            <a:endParaRPr altLang="en-US" b="1" dirty="0" sz="36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altLang="en-US" b="1" dirty="0" sz="36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关于考试中的一些细节问题</a:t>
            </a:r>
            <a:endParaRPr altLang="en-US" b="1" dirty="0" sz="36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0" name="图片 8" descr="图片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6137910"/>
            <a:ext cx="540068" cy="720090"/>
          </a:xfrm>
          <a:prstGeom prst="rect"/>
        </p:spPr>
      </p:pic>
      <p:pic>
        <p:nvPicPr>
          <p:cNvPr id="2097191" name="图片 4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0800000">
            <a:off x="8603932" y="0"/>
            <a:ext cx="540068" cy="720090"/>
          </a:xfrm>
          <a:prstGeom prst="rect"/>
        </p:spPr>
      </p:pic>
      <p:sp>
        <p:nvSpPr>
          <p:cNvPr id="1048664" name="Text Box 4"/>
          <p:cNvSpPr txBox="1"/>
          <p:nvPr>
            <p:custDataLst>
              <p:tags r:id="rId4"/>
            </p:custDataLst>
          </p:nvPr>
        </p:nvSpPr>
        <p:spPr>
          <a:xfrm>
            <a:off x="990600" y="2133600"/>
            <a:ext cx="6629400" cy="2026921"/>
          </a:xfrm>
          <a:prstGeom prst="rect"/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altLang="en-US" b="1" dirty="0" sz="32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如：</a:t>
            </a:r>
            <a:r>
              <a:rPr altLang="zh-CN" b="1" dirty="0" sz="32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 a[2][4],b[5][3];</a:t>
            </a:r>
            <a:endParaRPr altLang="zh-CN" b="1" dirty="0" sz="32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r>
              <a:rPr altLang="zh-CN" b="1" dirty="0" sz="32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	a[2-1][2*2-1]</a:t>
            </a:r>
            <a:endParaRPr altLang="zh-CN" b="1" dirty="0" sz="32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r>
              <a:rPr altLang="zh-CN" b="1" dirty="0" sz="32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	b[1][2]=a[1][3]/2;   </a:t>
            </a:r>
            <a:endParaRPr altLang="zh-CN" b="1" dirty="0" sz="32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665" name="AutoShape 5"/>
          <p:cNvSpPr/>
          <p:nvPr>
            <p:custDataLst>
              <p:tags r:id="rId5"/>
            </p:custDataLst>
          </p:nvPr>
        </p:nvSpPr>
        <p:spPr>
          <a:xfrm>
            <a:off x="6324600" y="1524000"/>
            <a:ext cx="2819400" cy="1371600"/>
          </a:xfrm>
          <a:prstGeom prst="wedgeEllipseCallout">
            <a:avLst>
              <a:gd name="adj1" fmla="val -105292"/>
              <a:gd name="adj2" fmla="val 80903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altLang="en-US" b="1" dirty="0" sz="2800" 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下标可以是整型表达式</a:t>
            </a:r>
            <a:endParaRPr altLang="en-US" b="1" dirty="0" sz="2800" 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666" name="Text Box 6"/>
          <p:cNvSpPr txBox="1"/>
          <p:nvPr>
            <p:custDataLst>
              <p:tags r:id="rId6"/>
            </p:custDataLst>
          </p:nvPr>
        </p:nvSpPr>
        <p:spPr>
          <a:xfrm>
            <a:off x="155575" y="4419600"/>
            <a:ext cx="8686800" cy="2021841"/>
          </a:xfrm>
          <a:prstGeom prst="rect"/>
          <a:noFill/>
          <a:ln w="9525">
            <a:noFill/>
          </a:ln>
        </p:spPr>
        <p:txBody>
          <a:bodyPr anchor="t" anchorCtr="0">
            <a:spAutoFit/>
          </a:bodyPr>
          <a:p>
            <a:r>
              <a:rPr altLang="zh-CN" b="1" dirty="0" sz="32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altLang="en-US" b="1" dirty="0" sz="3200" 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注意下标的最大取值，即注意数组定义和数组引用的区别：</a:t>
            </a:r>
            <a:endParaRPr altLang="en-US" b="1" dirty="0" sz="32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b="1" dirty="0" sz="32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如：</a:t>
            </a:r>
            <a:r>
              <a:rPr altLang="zh-CN" b="1" dirty="0" sz="32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 a[3][4];</a:t>
            </a:r>
            <a:r>
              <a:rPr altLang="en-US" b="1" dirty="0" sz="32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则下标下限值是</a:t>
            </a:r>
            <a:r>
              <a:rPr altLang="zh-CN" b="1" dirty="0" sz="32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a[0][0]</a:t>
            </a:r>
            <a:endParaRPr altLang="zh-CN" b="1" dirty="0" sz="32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zh-CN" b="1" dirty="0" sz="32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</a:t>
            </a:r>
            <a:r>
              <a:rPr altLang="en-US" b="1" dirty="0" sz="32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下标上限值是</a:t>
            </a:r>
            <a:r>
              <a:rPr altLang="zh-CN" b="1" dirty="0" sz="32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a[2][3]</a:t>
            </a:r>
            <a:endParaRPr altLang="zh-CN" b="1" dirty="0" sz="32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667" name="Rectangle 3"/>
          <p:cNvSpPr>
            <a:spLocks noRot="1" noGrp="1"/>
          </p:cNvSpPr>
          <p:nvPr>
            <p:custDataLst>
              <p:tags r:id="rId7"/>
            </p:custDataLst>
          </p:nvPr>
        </p:nvSpPr>
        <p:spPr>
          <a:xfrm>
            <a:off x="228600" y="228600"/>
            <a:ext cx="8540750" cy="1828800"/>
          </a:xfrm>
          <a:prstGeom prst="rect"/>
          <a:noFill/>
          <a:ln w="9525">
            <a:noFill/>
          </a:ln>
        </p:spPr>
        <p:txBody>
          <a:bodyPr anchor="t" anchorCtr="0" bIns="45720" lIns="91440" rIns="91440" tIns="45720" vert="horz" wrap="square"/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algn="l" fontAlgn="base" indent="-228600" marL="25146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algn="l" fontAlgn="base" indent="-228600" marL="29718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algn="l" fontAlgn="base" indent="-228600" marL="34290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algn="l" fontAlgn="base" indent="-228600" marL="38862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 indent="0" marL="0">
              <a:buNone/>
            </a:pPr>
            <a:r>
              <a:rPr altLang="en-US" b="1" dirty="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四、二维数组的引用</a:t>
            </a:r>
            <a:endParaRPr altLang="en-US" b="1" dirty="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buNone/>
            </a:pPr>
            <a:r>
              <a:rPr altLang="en-US" b="1" dirty="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二维数组的元素的引用形式：</a:t>
            </a:r>
            <a:endParaRPr altLang="en-US" b="1" dirty="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buNone/>
            </a:pPr>
            <a:r>
              <a:rPr altLang="en-US" b="1" dirty="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</a:t>
            </a:r>
            <a:r>
              <a:rPr altLang="en-US" b="1" dirty="0" 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数组名</a:t>
            </a:r>
            <a:r>
              <a:rPr altLang="zh-CN" b="1" dirty="0" 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</a:t>
            </a:r>
            <a:r>
              <a:rPr altLang="en-US" b="1" dirty="0" 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下标</a:t>
            </a:r>
            <a:r>
              <a:rPr altLang="zh-CN" b="1" dirty="0" 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][</a:t>
            </a:r>
            <a:r>
              <a:rPr altLang="en-US" b="1" dirty="0" 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下标</a:t>
            </a:r>
            <a:r>
              <a:rPr altLang="zh-CN" b="1" dirty="0" 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</a:t>
            </a:r>
            <a:endParaRPr altLang="zh-CN" b="1" dirty="0" 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3"/>
                                        <p:tgtEl>
                                          <p:spTgt spid="104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">
                      <p:stCondLst>
                        <p:cond delay="indefinite"/>
                      </p:stCondLst>
                      <p:childTnLst>
                        <p:par>
                          <p:cTn fill="hold" id="15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6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8"/>
                                        <p:tgtEl>
                                          <p:spTgt spid="1048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20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2"/>
                                        <p:tgtEl>
                                          <p:spTgt spid="1048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3"/>
                                        <p:tgtEl>
                                          <p:spTgt spid="1048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24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8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7"/>
                                        <p:tgtEl>
                                          <p:spTgt spid="1048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4" grpId="0"/>
      <p:bldP spid="1048665" grpId="0" bldLvl="0" animBg="1"/>
      <p:bldP spid="1048666" grpId="0"/>
      <p:bldP spid="1048667" grpId="0" uiExpand="1" build="p"/>
      <p:bldP spid="1048667" grpI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2" name="图片 10" descr="图片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6137910"/>
            <a:ext cx="540068" cy="720090"/>
          </a:xfrm>
          <a:prstGeom prst="rect"/>
        </p:spPr>
      </p:pic>
      <p:pic>
        <p:nvPicPr>
          <p:cNvPr id="2097193" name="图片 9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0800000">
            <a:off x="8603932" y="0"/>
            <a:ext cx="540068" cy="720090"/>
          </a:xfrm>
          <a:prstGeom prst="rect"/>
        </p:spPr>
      </p:pic>
      <p:sp>
        <p:nvSpPr>
          <p:cNvPr id="1048668" name="Text Box 5"/>
          <p:cNvSpPr txBox="1"/>
          <p:nvPr>
            <p:custDataLst>
              <p:tags r:id="rId4"/>
            </p:custDataLst>
          </p:nvPr>
        </p:nvSpPr>
        <p:spPr>
          <a:xfrm>
            <a:off x="68580" y="228600"/>
            <a:ext cx="9151620" cy="1076325"/>
          </a:xfrm>
          <a:prstGeom prst="rect"/>
          <a:noFill/>
          <a:ln w="9525">
            <a:noFill/>
          </a:ln>
        </p:spPr>
        <p:txBody>
          <a:bodyPr anchor="t" anchorCtr="0" wrap="square">
            <a:spAutoFit/>
          </a:bodyPr>
          <a:p>
            <a:pPr>
              <a:spcBef>
                <a:spcPct val="50000"/>
              </a:spcBef>
            </a:pPr>
            <a:r>
              <a:rPr altLang="en-US" b="1" dirty="0" sz="3200" lang="zh-CN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</a:t>
            </a:r>
            <a:r>
              <a:rPr altLang="zh-CN" b="1" dirty="0" sz="3200" lang="en-US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</a:t>
            </a:r>
            <a:r>
              <a:rPr altLang="en-US" b="1" dirty="0" sz="3200" lang="zh-CN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若已定义</a:t>
            </a:r>
            <a:r>
              <a:rPr altLang="zh-CN" b="1" dirty="0" sz="3200" lang="en-US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 a[3][2]={1</a:t>
            </a:r>
            <a:r>
              <a:rPr altLang="en-US" b="1" dirty="0" sz="3200" lang="zh-CN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altLang="zh-CN" b="1" dirty="0" sz="3200" lang="en-US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altLang="en-US" b="1" dirty="0" sz="3200" lang="zh-CN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altLang="zh-CN" b="1" dirty="0" sz="3200" lang="en-US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altLang="en-US" b="1" dirty="0" sz="3200" lang="zh-CN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altLang="zh-CN" b="1" dirty="0" sz="3200" lang="en-US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altLang="en-US" b="1" dirty="0" sz="3200" lang="zh-CN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altLang="zh-CN" b="1" dirty="0" sz="3200" lang="en-US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altLang="en-US" b="1" dirty="0" sz="3200" lang="zh-CN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altLang="zh-CN" b="1" dirty="0" sz="3200" lang="en-US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6};</a:t>
            </a:r>
            <a:r>
              <a:rPr altLang="en-US" b="1" dirty="0" sz="3200" lang="zh-CN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则值为</a:t>
            </a:r>
            <a:r>
              <a:rPr altLang="zh-CN" b="1" dirty="0" sz="3200" lang="en-US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altLang="en-US" b="1" dirty="0" sz="3200" lang="zh-CN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的数组元素为（</a:t>
            </a:r>
            <a:r>
              <a:rPr altLang="zh-CN" b="1" dirty="0" sz="3200" lang="en-US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altLang="en-US" b="1" dirty="0" sz="3200" lang="zh-CN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altLang="en-US" b="1" dirty="0" sz="3200" lang="zh-CN">
              <a:solidFill>
                <a:schemeClr val="dk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669" name="文本框 3"/>
          <p:cNvSpPr txBox="1"/>
          <p:nvPr>
            <p:custDataLst>
              <p:tags r:id="rId5"/>
            </p:custDataLst>
          </p:nvPr>
        </p:nvSpPr>
        <p:spPr>
          <a:xfrm>
            <a:off x="254635" y="1648460"/>
            <a:ext cx="8355965" cy="521970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zh-CN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A.a[3][2]        B.a[2][1]         C.a[1][2]        D.a[2][3]</a:t>
            </a:r>
            <a:endParaRPr altLang="zh-CN" sz="28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670" name="文本框 4"/>
          <p:cNvSpPr txBox="1"/>
          <p:nvPr/>
        </p:nvSpPr>
        <p:spPr>
          <a:xfrm>
            <a:off x="4403090" y="685800"/>
            <a:ext cx="696595" cy="706755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zh-CN" sz="40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altLang="zh-CN" sz="4000" 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9" grpId="1"/>
      <p:bldP spid="1048670" grpId="0"/>
      <p:bldP spid="1048670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4" name="图片 12" descr="图片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6137910"/>
            <a:ext cx="540068" cy="720090"/>
          </a:xfrm>
          <a:prstGeom prst="rect"/>
        </p:spPr>
      </p:pic>
      <p:pic>
        <p:nvPicPr>
          <p:cNvPr id="2097195" name="图片 11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0800000">
            <a:off x="8603932" y="0"/>
            <a:ext cx="540068" cy="720090"/>
          </a:xfrm>
          <a:prstGeom prst="rect"/>
        </p:spPr>
      </p:pic>
      <p:sp>
        <p:nvSpPr>
          <p:cNvPr id="1048671" name="Text Box 5"/>
          <p:cNvSpPr txBox="1"/>
          <p:nvPr>
            <p:custDataLst>
              <p:tags r:id="rId4"/>
            </p:custDataLst>
          </p:nvPr>
        </p:nvSpPr>
        <p:spPr>
          <a:xfrm>
            <a:off x="95885" y="228600"/>
            <a:ext cx="8728710" cy="1783081"/>
          </a:xfrm>
          <a:prstGeom prst="rect"/>
          <a:noFill/>
          <a:ln w="9525">
            <a:noFill/>
          </a:ln>
        </p:spPr>
        <p:txBody>
          <a:bodyPr anchor="t" anchorCtr="0" wrap="square">
            <a:spAutoFit/>
          </a:bodyPr>
          <a:p>
            <a:pPr>
              <a:spcBef>
                <a:spcPct val="50000"/>
              </a:spcBef>
            </a:pPr>
            <a:r>
              <a:rPr altLang="en-US" b="1" dirty="0" sz="3200" lang="zh-CN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</a:t>
            </a:r>
            <a:r>
              <a:rPr altLang="zh-CN" b="1" dirty="0" sz="3200" lang="en-US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7.int a[3][4]={{6,2},{5,8}};</a:t>
            </a:r>
            <a:r>
              <a:rPr altLang="en-US" b="1" dirty="0" sz="3200" lang="zh-CN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每个元素是多少？请编程实现并逐个输出。</a:t>
            </a:r>
            <a:endParaRPr altLang="en-US" b="1" dirty="0" sz="3200" lang="zh-CN">
              <a:solidFill>
                <a:schemeClr val="dk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endParaRPr altLang="en-US" b="1" dirty="0" sz="3200" lang="zh-CN">
              <a:solidFill>
                <a:schemeClr val="dk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672" name="文本框 4"/>
          <p:cNvSpPr txBox="1"/>
          <p:nvPr/>
        </p:nvSpPr>
        <p:spPr>
          <a:xfrm>
            <a:off x="76200" y="1371600"/>
            <a:ext cx="9025255" cy="802640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en-US" dirty="0" sz="2400" lang="zh-CN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（提示：二维数组需要用双变量和双循环来控制二维数组的行下标和列下标）</a:t>
            </a:r>
            <a:endParaRPr altLang="en-US" dirty="0" sz="2400" lang="zh-CN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48673" name="文本框 5"/>
          <p:cNvSpPr txBox="1"/>
          <p:nvPr>
            <p:custDataLst>
              <p:tags r:id="rId5"/>
            </p:custDataLst>
          </p:nvPr>
        </p:nvSpPr>
        <p:spPr>
          <a:xfrm>
            <a:off x="152400" y="2209800"/>
            <a:ext cx="3563620" cy="4663440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en-US" sz="20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解：</a:t>
            </a:r>
            <a:endParaRPr altLang="en-US" sz="20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zh-CN" sz="20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#include &lt;stdio.h&gt;</a:t>
            </a:r>
            <a:endParaRPr altLang="zh-CN" sz="20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zh-CN" sz="20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 main()</a:t>
            </a:r>
            <a:endParaRPr altLang="zh-CN" sz="20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zh-CN" sz="20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 int a[3][4]={{6,2},{5,8}};</a:t>
            </a:r>
            <a:endParaRPr altLang="zh-CN" sz="20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zh-CN" sz="20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int i,j;       </a:t>
            </a:r>
            <a:endParaRPr altLang="zh-CN" sz="20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zh-CN" sz="20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for(i=0;i&lt;3;i++)</a:t>
            </a:r>
            <a:endParaRPr altLang="zh-CN" sz="20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zh-CN" sz="20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{</a:t>
            </a:r>
            <a:endParaRPr altLang="zh-CN" sz="20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zh-CN" sz="20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for(j=0;j&lt;4;j++)</a:t>
            </a:r>
            <a:endParaRPr altLang="zh-CN" sz="20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zh-CN" sz="20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{</a:t>
            </a:r>
            <a:endParaRPr altLang="zh-CN" sz="20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zh-CN" sz="20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printf("%d\t",a[i][j]);</a:t>
            </a:r>
            <a:endParaRPr altLang="zh-CN" sz="20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zh-CN" sz="20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}</a:t>
            </a:r>
            <a:endParaRPr altLang="zh-CN" sz="20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zh-CN" sz="20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printf("\n");</a:t>
            </a:r>
            <a:endParaRPr altLang="zh-CN" sz="20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zh-CN" sz="20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}</a:t>
            </a:r>
            <a:endParaRPr altLang="zh-CN" sz="20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zh-CN" sz="20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return 0;</a:t>
            </a:r>
            <a:endParaRPr altLang="zh-CN" sz="20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zh-CN" sz="20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altLang="zh-CN" sz="20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674" name="文本框 6"/>
          <p:cNvSpPr txBox="1"/>
          <p:nvPr>
            <p:custDataLst>
              <p:tags r:id="rId6"/>
            </p:custDataLst>
          </p:nvPr>
        </p:nvSpPr>
        <p:spPr>
          <a:xfrm>
            <a:off x="3716020" y="5029200"/>
            <a:ext cx="5237480" cy="1691640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pPr eaLnBrk="1" hangingPunct="1" indent="0" marL="0">
              <a:buNone/>
            </a:pPr>
            <a:r>
              <a:rPr altLang="en-US" b="1" dirty="0" sz="20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输出结果如下</a:t>
            </a:r>
            <a:endParaRPr altLang="zh-CN" b="1" dirty="0" sz="20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eaLnBrk="1" hangingPunct="1" indent="0" marL="0">
              <a:buNone/>
            </a:pPr>
            <a:r>
              <a:rPr altLang="zh-CN" b="1" dirty="0" sz="20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a[0][0]=6,a[0][1]=2,a[0][2]=0,a[0][3]=0</a:t>
            </a:r>
            <a:endParaRPr altLang="zh-CN" b="1" dirty="0" sz="20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120000"/>
              </a:lnSpc>
              <a:buNone/>
            </a:pPr>
            <a:r>
              <a:rPr altLang="zh-CN" b="1" dirty="0" sz="20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a[1][0]=5,a[1][1]=8,a[1][2]=0,a[1][3]=0</a:t>
            </a:r>
            <a:endParaRPr altLang="en-US" sz="20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zh-CN" b="1" sz="20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a[2][0]=0,a[2][1]=0,a[2][2]=0,a[2][3]=0</a:t>
            </a:r>
            <a:endParaRPr altLang="zh-CN" b="1" sz="20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b="1" sz="2000" lang="zh-CN" u="sng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时刻注意下标越界！</a:t>
            </a:r>
            <a:endParaRPr altLang="en-US" b="1" sz="2000" lang="zh-CN" u="sng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675" name="文本框 7"/>
          <p:cNvSpPr txBox="1"/>
          <p:nvPr>
            <p:custDataLst>
              <p:tags r:id="rId7"/>
            </p:custDataLst>
          </p:nvPr>
        </p:nvSpPr>
        <p:spPr>
          <a:xfrm>
            <a:off x="3566160" y="2502535"/>
            <a:ext cx="5335905" cy="2553335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en-US" b="1" sz="2000" 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解析：</a:t>
            </a:r>
            <a:endParaRPr altLang="en-US" b="1" sz="2000" 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zh-CN" b="1" sz="2000" 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altLang="en-US" b="1" sz="2000" 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r>
              <a:rPr altLang="zh-CN" b="1" sz="2000" 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altLang="en-US" b="1" sz="2000" 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作为数组行下标的变化</a:t>
            </a:r>
            <a:endParaRPr altLang="en-US" b="1" sz="2000" 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zh-CN" b="1" sz="2000" 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altLang="en-US" b="1" sz="2000" 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r>
              <a:rPr altLang="zh-CN" b="1" sz="2000" 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</a:t>
            </a:r>
            <a:r>
              <a:rPr altLang="en-US" b="1" sz="2000" 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作为数组列下标的变化</a:t>
            </a:r>
            <a:endParaRPr altLang="en-US" b="1" sz="2000" 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zh-CN" b="1" sz="2000" 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altLang="en-US" b="1" sz="2000" 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外层循环控制行变换，内层循环控制列</a:t>
            </a:r>
            <a:r>
              <a:rPr altLang="zh-CN" b="1" sz="2000" 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endParaRPr altLang="zh-CN" b="1" sz="2000" 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zh-CN" b="1" sz="2000" 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altLang="en-US" b="1" sz="2000" 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变化。</a:t>
            </a:r>
            <a:endParaRPr altLang="en-US" b="1" sz="2000" 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zh-CN" b="1" sz="2000" 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altLang="en-US" b="1" sz="2000" 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列下标比行下标变化快，所以列下标放在内层循环。</a:t>
            </a:r>
            <a:endParaRPr altLang="en-US" b="1" sz="2000" 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b="1" sz="2000" 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altLang="zh-CN" b="1" sz="2000" 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altLang="en-US" b="1" sz="2000" 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行下标每变化依次，输出一次</a:t>
            </a:r>
            <a:r>
              <a:rPr altLang="zh-CN" b="1" sz="2000" 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altLang="en-US" b="1" sz="2000" 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回车换行。</a:t>
            </a:r>
            <a:r>
              <a:rPr altLang="zh-CN" sz="1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altLang="zh-CN" sz="18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72" grpId="0"/>
      <p:bldP spid="1048672" grpId="1"/>
      <p:bldP spid="1048673" grpId="0"/>
      <p:bldP spid="1048673" grpId="1"/>
      <p:bldP spid="1048674" grpId="0"/>
      <p:bldP spid="1048674" grpId="1"/>
      <p:bldP spid="1048675" grpId="0"/>
      <p:bldP spid="1048675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6" name="图片 11" descr="图片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6137910"/>
            <a:ext cx="540068" cy="720090"/>
          </a:xfrm>
          <a:prstGeom prst="rect"/>
        </p:spPr>
      </p:pic>
      <p:pic>
        <p:nvPicPr>
          <p:cNvPr id="2097197" name="图片 10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0800000">
            <a:off x="8603932" y="0"/>
            <a:ext cx="540068" cy="720090"/>
          </a:xfrm>
          <a:prstGeom prst="rect"/>
        </p:spPr>
      </p:pic>
      <p:sp>
        <p:nvSpPr>
          <p:cNvPr id="1048676" name="文本框 3"/>
          <p:cNvSpPr txBox="1"/>
          <p:nvPr>
            <p:custDataLst>
              <p:tags r:id="rId4"/>
            </p:custDataLst>
          </p:nvPr>
        </p:nvSpPr>
        <p:spPr>
          <a:xfrm>
            <a:off x="152400" y="304800"/>
            <a:ext cx="5967730" cy="1076325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en-US" b="1" dirty="0" sz="32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五、二维数组的下标越界问题</a:t>
            </a:r>
            <a:endParaRPr altLang="en-US" b="1" dirty="0" sz="32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altLang="en-US" b="1" dirty="0" sz="32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677" name="文本框 5"/>
          <p:cNvSpPr txBox="1"/>
          <p:nvPr/>
        </p:nvSpPr>
        <p:spPr>
          <a:xfrm>
            <a:off x="391795" y="1066800"/>
            <a:ext cx="8418195" cy="1348740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en-US" sz="28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如定义了</a:t>
            </a:r>
            <a:r>
              <a:rPr altLang="zh-CN" sz="28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a[2][3]</a:t>
            </a:r>
            <a:r>
              <a:rPr altLang="en-US" sz="28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的二维数组，虽然</a:t>
            </a:r>
            <a:r>
              <a:rPr altLang="zh-CN" sz="28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a[0][3]</a:t>
            </a:r>
            <a:r>
              <a:rPr altLang="en-US" sz="28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altLang="zh-CN" sz="28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a[1][0]</a:t>
            </a:r>
            <a:r>
              <a:rPr altLang="en-US" sz="28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指的是同一个元素，</a:t>
            </a:r>
            <a:r>
              <a:rPr altLang="en-US" sz="2800" lang="zh-CN" u="sng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编译器不检查下标越界</a:t>
            </a:r>
            <a:r>
              <a:rPr altLang="en-US" sz="28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altLang="zh-CN" sz="28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a[0][3]</a:t>
            </a:r>
            <a:r>
              <a:rPr altLang="en-US" sz="28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虽然写法是合法的，但隐患严重！</a:t>
            </a:r>
            <a:endParaRPr altLang="en-US" sz="280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678" name="文本框 6"/>
          <p:cNvSpPr txBox="1"/>
          <p:nvPr>
            <p:custDataLst>
              <p:tags r:id="rId5"/>
            </p:custDataLst>
          </p:nvPr>
        </p:nvSpPr>
        <p:spPr>
          <a:xfrm>
            <a:off x="180975" y="3505200"/>
            <a:ext cx="8839200" cy="2606041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en-US" sz="2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※使用数组要注意的基本原则</a:t>
            </a:r>
            <a:endParaRPr altLang="en-US" sz="28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altLang="en-US" sz="28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zh-CN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altLang="en-US" sz="2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永远要清楚每个数组有多大，永远</a:t>
            </a:r>
            <a:r>
              <a:rPr altLang="en-US" sz="2800" 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不要下标越界</a:t>
            </a:r>
            <a:r>
              <a:rPr altLang="en-US" sz="2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！</a:t>
            </a:r>
            <a:endParaRPr altLang="en-US" sz="28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altLang="en-US" sz="28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zh-CN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altLang="en-US" sz="2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altLang="zh-CN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altLang="en-US" sz="2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语言中，数组下标都是</a:t>
            </a:r>
            <a:r>
              <a:rPr altLang="en-US" sz="2800" 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</a:t>
            </a:r>
            <a:r>
              <a:rPr altLang="zh-CN" sz="2800" 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altLang="en-US" sz="2800" 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开始</a:t>
            </a:r>
            <a:r>
              <a:rPr altLang="en-US" sz="2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，并且数组是</a:t>
            </a:r>
            <a:r>
              <a:rPr altLang="en-US" sz="2800" 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按行存放</a:t>
            </a:r>
            <a:r>
              <a:rPr altLang="en-US" sz="2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的。</a:t>
            </a:r>
            <a:endParaRPr altLang="en-US" sz="28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8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8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77" grpId="0"/>
      <p:bldP spid="1048677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标题 2"/>
          <p:cNvSpPr>
            <a:spLocks noGrp="1"/>
          </p:cNvSpPr>
          <p:nvPr>
            <p:ph type="ctrTitle" idx="2"/>
            <p:custDataLst>
              <p:tags r:id="rId1"/>
            </p:custDataLst>
          </p:nvPr>
        </p:nvSpPr>
        <p:spPr>
          <a:xfrm>
            <a:off x="2667635" y="2133600"/>
            <a:ext cx="6857365" cy="1721485"/>
          </a:xfrm>
        </p:spPr>
        <p:txBody>
          <a:bodyPr/>
          <a:p>
            <a:pPr algn="l" indent="0"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altLang="en-US" sz="6000" lang="zh-CN">
                <a:solidFill>
                  <a:schemeClr val="accent1">
                    <a:lumMod val="75000"/>
                  </a:schemeClr>
                </a:solidFill>
              </a:rPr>
              <a:t>编程题部分</a:t>
            </a:r>
            <a:endParaRPr altLang="en-US" sz="6000" lang="zh-CN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1" name="图片 6" descr="图片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6137910"/>
            <a:ext cx="540068" cy="720090"/>
          </a:xfrm>
          <a:prstGeom prst="rect"/>
        </p:spPr>
      </p:pic>
      <p:pic>
        <p:nvPicPr>
          <p:cNvPr id="2097202" name="图片 5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0800000">
            <a:off x="8603932" y="0"/>
            <a:ext cx="540068" cy="720090"/>
          </a:xfrm>
          <a:prstGeom prst="rect"/>
        </p:spPr>
      </p:pic>
      <p:sp>
        <p:nvSpPr>
          <p:cNvPr id="1048685" name="矩形 3"/>
          <p:cNvSpPr/>
          <p:nvPr>
            <p:custDataLst>
              <p:tags r:id="rId4"/>
            </p:custDataLst>
          </p:nvPr>
        </p:nvSpPr>
        <p:spPr>
          <a:xfrm>
            <a:off x="76200" y="228600"/>
            <a:ext cx="9020175" cy="802640"/>
          </a:xfrm>
          <a:prstGeom prst="rect"/>
          <a:noFill/>
          <a:ln w="9525">
            <a:noFill/>
          </a:ln>
        </p:spPr>
        <p:txBody>
          <a:bodyPr anchor="t" anchorCtr="0" wrap="square">
            <a:spAutoFit/>
          </a:bodyPr>
          <a:p>
            <a:r>
              <a:rPr altLang="zh-CN" b="1" dirty="0" sz="24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习题</a:t>
            </a:r>
            <a:r>
              <a:rPr altLang="zh-CN" b="1" dirty="0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altLang="en-US" b="1" dirty="0" sz="24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altLang="zh-CN" b="1" dirty="0" sz="24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已知一个含</a:t>
            </a:r>
            <a:r>
              <a:rPr altLang="zh-CN" b="1" dirty="0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altLang="zh-CN" b="1" dirty="0" sz="24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个元素的整型数组</a:t>
            </a:r>
            <a:r>
              <a:rPr altLang="zh-CN" b="1" dirty="0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a[10] = {9, 9, 8, 3, 7, 15, 6, 1, 3, 2}</a:t>
            </a:r>
            <a:r>
              <a:rPr altLang="en-US" b="1" dirty="0" sz="24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altLang="zh-CN" b="1" dirty="0" sz="24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求该数组的最大值、最小值和平均值。</a:t>
            </a:r>
            <a:endParaRPr altLang="zh-CN" b="1" dirty="0" sz="24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686" name="矩形 4"/>
          <p:cNvSpPr/>
          <p:nvPr>
            <p:custDataLst>
              <p:tags r:id="rId5"/>
            </p:custDataLst>
          </p:nvPr>
        </p:nvSpPr>
        <p:spPr>
          <a:xfrm>
            <a:off x="231775" y="1170940"/>
            <a:ext cx="7859395" cy="5135880"/>
          </a:xfrm>
          <a:prstGeom prst="rect"/>
          <a:solidFill>
            <a:schemeClr val="bg1"/>
          </a:solidFill>
          <a:ln w="9525">
            <a:noFill/>
          </a:ln>
        </p:spPr>
        <p:txBody>
          <a:bodyPr anchor="t" anchorCtr="0" wrap="square">
            <a:noAutofit/>
          </a:bodyPr>
          <a:p>
            <a:r>
              <a:rPr altLang="zh-CN" b="1" dirty="0" sz="2400"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#include &lt;stdio.h&gt;</a:t>
            </a:r>
            <a:endParaRPr altLang="zh-CN" b="1" dirty="0" sz="2400" 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altLang="zh-CN" b="1" dirty="0" sz="2400"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int main( )</a:t>
            </a:r>
            <a:endParaRPr altLang="zh-CN" b="1" dirty="0" sz="2400" 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altLang="zh-CN" b="1" dirty="0" sz="2400"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{ 	int a[10] = {9, 9, 8, 3, 7, 15, 6, 1, 3, 2};</a:t>
            </a:r>
            <a:endParaRPr altLang="zh-CN" b="1" dirty="0" sz="2400" 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altLang="zh-CN" b="1" dirty="0" sz="2400"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	int max, min, sum=0, i;</a:t>
            </a:r>
            <a:endParaRPr altLang="zh-CN" b="1" dirty="0" sz="2400" 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altLang="zh-CN" b="1" dirty="0" sz="2400"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	float ave=0;</a:t>
            </a:r>
            <a:endParaRPr altLang="zh-CN" b="1" dirty="0" sz="2400" 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altLang="zh-CN" b="1" dirty="0" sz="2400"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	max = min = a[0];</a:t>
            </a:r>
            <a:endParaRPr altLang="zh-CN" b="1" dirty="0" sz="2400" 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altLang="zh-CN" b="1" dirty="0" sz="2400"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	</a:t>
            </a:r>
            <a:r>
              <a:rPr altLang="zh-CN" b="1" dirty="0" sz="2400" 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for (i = 1; i &lt;= 9; ++i)</a:t>
            </a:r>
            <a:endParaRPr altLang="zh-CN" b="1" dirty="0" sz="2400" 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altLang="zh-CN" b="1" dirty="0" sz="2400" 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	{  	</a:t>
            </a:r>
            <a:endParaRPr altLang="zh-CN" b="1" dirty="0" sz="2400" 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altLang="zh-CN" b="1" dirty="0" sz="2400" 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	   if (max &lt; a[i])	          max = a[i];	</a:t>
            </a:r>
            <a:endParaRPr altLang="zh-CN" b="1" dirty="0" sz="2400" 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altLang="zh-CN" b="1" dirty="0" sz="2400" 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         }</a:t>
            </a:r>
            <a:endParaRPr altLang="zh-CN" b="1" dirty="0" sz="2400" 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altLang="zh-CN" b="1" dirty="0" sz="2400"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	</a:t>
            </a:r>
            <a:r>
              <a:rPr altLang="zh-CN" b="1" dirty="0" sz="2400" lang="en-US">
                <a:solidFill>
                  <a:srgbClr val="3333FF"/>
                </a:solidFill>
                <a:latin typeface="微软雅黑" panose="020B0503020204020204" charset="-122"/>
                <a:ea typeface="微软雅黑" panose="020B0503020204020204" charset="-122"/>
              </a:rPr>
              <a:t>for (i = 1; i &lt;= 9; ++i)</a:t>
            </a:r>
            <a:endParaRPr altLang="zh-CN" b="1" dirty="0" sz="2400" lang="zh-CN">
              <a:solidFill>
                <a:srgbClr val="3333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altLang="zh-CN" b="1" dirty="0" sz="2400" lang="en-US">
                <a:solidFill>
                  <a:srgbClr val="3333FF"/>
                </a:solidFill>
                <a:latin typeface="微软雅黑" panose="020B0503020204020204" charset="-122"/>
                <a:ea typeface="微软雅黑" panose="020B0503020204020204" charset="-122"/>
              </a:rPr>
              <a:t> 	{  	if (min &gt; a[i])	min = a[i];	}	</a:t>
            </a:r>
            <a:endParaRPr altLang="zh-CN" b="1" dirty="0" sz="2400" lang="en-US">
              <a:solidFill>
                <a:srgbClr val="3333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6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3" name="图片 6" descr="图片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6137910"/>
            <a:ext cx="540068" cy="720090"/>
          </a:xfrm>
          <a:prstGeom prst="rect"/>
        </p:spPr>
      </p:pic>
      <p:pic>
        <p:nvPicPr>
          <p:cNvPr id="2097204" name="图片 5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0800000">
            <a:off x="8603932" y="0"/>
            <a:ext cx="540068" cy="720090"/>
          </a:xfrm>
          <a:prstGeom prst="rect"/>
        </p:spPr>
      </p:pic>
      <p:sp>
        <p:nvSpPr>
          <p:cNvPr id="1048687" name="矩形 3"/>
          <p:cNvSpPr/>
          <p:nvPr>
            <p:custDataLst>
              <p:tags r:id="rId4"/>
            </p:custDataLst>
          </p:nvPr>
        </p:nvSpPr>
        <p:spPr>
          <a:xfrm>
            <a:off x="381000" y="381000"/>
            <a:ext cx="8610600" cy="953135"/>
          </a:xfrm>
          <a:prstGeom prst="rect"/>
          <a:noFill/>
          <a:ln w="9525">
            <a:noFill/>
          </a:ln>
        </p:spPr>
        <p:txBody>
          <a:bodyPr anchor="t" anchorCtr="0">
            <a:spAutoFit/>
          </a:bodyPr>
          <a:p>
            <a:r>
              <a:rPr altLang="en-US" b="1" dirty="0" sz="2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习题</a:t>
            </a:r>
            <a:r>
              <a:rPr altLang="zh-CN" b="1" dirty="0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altLang="en-US" b="1" dirty="0" sz="2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（续）：</a:t>
            </a:r>
            <a:r>
              <a:rPr altLang="zh-CN" b="1" dirty="0" sz="2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已知一个含</a:t>
            </a:r>
            <a:r>
              <a:rPr altLang="zh-CN" b="1" dirty="0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altLang="zh-CN" b="1" dirty="0" sz="2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个元素的整型数组，求该数组的最大值、最小值和平均值。</a:t>
            </a:r>
            <a:endParaRPr altLang="zh-CN" b="1" dirty="0" sz="28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688" name="矩形 4"/>
          <p:cNvSpPr/>
          <p:nvPr>
            <p:custDataLst>
              <p:tags r:id="rId5"/>
            </p:custDataLst>
          </p:nvPr>
        </p:nvSpPr>
        <p:spPr>
          <a:xfrm>
            <a:off x="438150" y="1524000"/>
            <a:ext cx="8172450" cy="3444240"/>
          </a:xfrm>
          <a:prstGeom prst="rect"/>
          <a:solidFill>
            <a:schemeClr val="bg1"/>
          </a:solidFill>
          <a:ln w="9525">
            <a:noFill/>
          </a:ln>
        </p:spPr>
        <p:txBody>
          <a:bodyPr anchor="t" anchorCtr="0" wrap="square">
            <a:spAutoFit/>
          </a:bodyPr>
          <a:p>
            <a:r>
              <a:rPr altLang="zh-CN" b="1" dirty="0" sz="2800" 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altLang="zh-CN" b="1" dirty="0" sz="2800" lang="en-US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</a:rPr>
              <a:t>for (i = </a:t>
            </a:r>
            <a:r>
              <a:rPr altLang="zh-CN" b="1" dirty="0" sz="2800" lang="en-US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altLang="zh-CN" b="1" dirty="0" sz="2800" lang="en-US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</a:rPr>
              <a:t>; i &lt;= 9; ++i)</a:t>
            </a:r>
            <a:endParaRPr altLang="zh-CN" b="1" dirty="0" sz="2800" lang="zh-CN">
              <a:solidFill>
                <a:srgbClr val="92D05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altLang="zh-CN" b="1" dirty="0" sz="2800" lang="en-US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</a:rPr>
              <a:t>	{	sum += a[i];    }</a:t>
            </a:r>
            <a:endParaRPr altLang="zh-CN" b="1" dirty="0" sz="2800" lang="zh-CN">
              <a:solidFill>
                <a:srgbClr val="92D05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altLang="zh-CN" b="1" dirty="0" sz="2800"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ave = sum/</a:t>
            </a:r>
            <a:r>
              <a:rPr altLang="zh-CN" b="1" dirty="0" sz="2800" 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10.0</a:t>
            </a:r>
            <a:r>
              <a:rPr altLang="zh-CN" b="1" dirty="0" sz="2800"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altLang="zh-CN" b="1" dirty="0" sz="2800" 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altLang="zh-CN" b="1" dirty="0" sz="2800"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printf("The max is %d\n", max);</a:t>
            </a:r>
            <a:endParaRPr altLang="zh-CN" b="1" dirty="0" sz="2800" 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altLang="zh-CN" b="1" dirty="0" sz="2800"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printf("The min is %d\n", min);</a:t>
            </a:r>
            <a:endParaRPr altLang="zh-CN" b="1" dirty="0" sz="2800" 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altLang="zh-CN" b="1" dirty="0" sz="2800"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printf("The average is %f\n", ave);</a:t>
            </a:r>
            <a:endParaRPr altLang="zh-CN" b="1" dirty="0" sz="2800" 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altLang="zh-CN" b="1" dirty="0" sz="2800"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  return 0;</a:t>
            </a:r>
            <a:endParaRPr altLang="zh-CN" b="1" dirty="0" sz="2800" 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altLang="zh-CN" b="1" dirty="0" sz="2800" 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altLang="zh-CN" b="1" dirty="0" sz="2800" 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689" name="文本框 1"/>
          <p:cNvSpPr txBox="1"/>
          <p:nvPr/>
        </p:nvSpPr>
        <p:spPr>
          <a:xfrm>
            <a:off x="76200" y="5181600"/>
            <a:ext cx="9006840" cy="1158240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en-US" sz="24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先假设</a:t>
            </a:r>
            <a:r>
              <a:rPr altLang="zh-CN" sz="24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a[0]</a:t>
            </a:r>
            <a:r>
              <a:rPr altLang="en-US" sz="24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为最大值，然后其余的数依次和当前最大的值进行比较。</a:t>
            </a:r>
            <a:endParaRPr altLang="en-US" sz="240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sz="24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一旦发现后面的某个数大于当前最大值，立刻给</a:t>
            </a:r>
            <a:r>
              <a:rPr altLang="zh-CN" sz="24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max</a:t>
            </a:r>
            <a:r>
              <a:rPr altLang="en-US" sz="24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赋该值。</a:t>
            </a:r>
            <a:endParaRPr altLang="en-US" sz="240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sz="24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最小值也一样，</a:t>
            </a:r>
            <a:r>
              <a:rPr altLang="zh-CN" sz="24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sum</a:t>
            </a:r>
            <a:r>
              <a:rPr altLang="en-US" sz="24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altLang="zh-CN" sz="24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ave</a:t>
            </a:r>
            <a:r>
              <a:rPr altLang="en-US" sz="24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要进行初始化，否则输出乱码。</a:t>
            </a:r>
            <a:endParaRPr altLang="en-US" sz="240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5" name="图片 6" descr="图片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6137910"/>
            <a:ext cx="540068" cy="720090"/>
          </a:xfrm>
          <a:prstGeom prst="rect"/>
        </p:spPr>
      </p:pic>
      <p:pic>
        <p:nvPicPr>
          <p:cNvPr id="2097206" name="图片 5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0800000">
            <a:off x="8603932" y="0"/>
            <a:ext cx="540068" cy="720090"/>
          </a:xfrm>
          <a:prstGeom prst="rect"/>
        </p:spPr>
      </p:pic>
      <p:sp>
        <p:nvSpPr>
          <p:cNvPr id="1048690" name="文本框 3"/>
          <p:cNvSpPr txBox="1"/>
          <p:nvPr>
            <p:custDataLst>
              <p:tags r:id="rId4"/>
            </p:custDataLst>
          </p:nvPr>
        </p:nvSpPr>
        <p:spPr>
          <a:xfrm>
            <a:off x="70485" y="228600"/>
            <a:ext cx="8945880" cy="802640"/>
          </a:xfrm>
          <a:prstGeom prst="rect"/>
          <a:noFill/>
          <a:ln>
            <a:noFill/>
          </a:ln>
        </p:spPr>
        <p:txBody>
          <a:bodyPr anchor="t" rtlCol="0" wrap="square">
            <a:spAutoFit/>
          </a:bodyPr>
          <a:p>
            <a:r>
              <a:rPr altLang="zh-CN" b="1" dirty="0" sz="24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习题</a:t>
            </a:r>
            <a:r>
              <a:rPr altLang="zh-CN" b="1" dirty="0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altLang="en-US" b="1" dirty="0" sz="24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：编写程序，输入</a:t>
            </a:r>
            <a:r>
              <a:rPr altLang="zh-CN" b="1" dirty="0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</a:t>
            </a:r>
            <a:r>
              <a:rPr altLang="en-US" b="1" dirty="0" sz="24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个正整数存入一个数组，统计输出其中的奇数、偶数、和零的个数。</a:t>
            </a:r>
            <a:endParaRPr altLang="en-US" b="1" dirty="0" sz="24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48691" name="文本框 4"/>
          <p:cNvSpPr txBox="1"/>
          <p:nvPr>
            <p:custDataLst>
              <p:tags r:id="rId5"/>
            </p:custDataLst>
          </p:nvPr>
        </p:nvSpPr>
        <p:spPr>
          <a:xfrm>
            <a:off x="228600" y="2667000"/>
            <a:ext cx="8486140" cy="3075941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en-US" sz="40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思路：首先用循环将</a:t>
            </a:r>
            <a:r>
              <a:rPr altLang="zh-CN" sz="40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altLang="en-US" sz="40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个数输入到一个数组中。</a:t>
            </a:r>
            <a:endParaRPr altLang="en-US" sz="40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sz="40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然后用循环判断语句依次判断是否</a:t>
            </a:r>
            <a:r>
              <a:rPr altLang="zh-CN" sz="4000" 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“==0”</a:t>
            </a:r>
            <a:r>
              <a:rPr altLang="en-US" sz="4000" 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altLang="zh-CN" sz="4000" 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“%2==0”</a:t>
            </a:r>
            <a:r>
              <a:rPr altLang="en-US" sz="40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，否则它就是奇数。</a:t>
            </a:r>
            <a:endParaRPr altLang="en-US" sz="40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9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1"/>
                                        <p:tgtEl>
                                          <p:spTgt spid="104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2"/>
                                        <p:tgtEl>
                                          <p:spTgt spid="104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7" name="图片 6" descr="图片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6137910"/>
            <a:ext cx="540068" cy="720090"/>
          </a:xfrm>
          <a:prstGeom prst="rect"/>
        </p:spPr>
      </p:pic>
      <p:pic>
        <p:nvPicPr>
          <p:cNvPr id="2097208" name="图片 5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0800000">
            <a:off x="8603932" y="0"/>
            <a:ext cx="540068" cy="720090"/>
          </a:xfrm>
          <a:prstGeom prst="rect"/>
        </p:spPr>
      </p:pic>
      <p:sp>
        <p:nvSpPr>
          <p:cNvPr id="1048692" name="文本框 3"/>
          <p:cNvSpPr txBox="1"/>
          <p:nvPr/>
        </p:nvSpPr>
        <p:spPr>
          <a:xfrm>
            <a:off x="228600" y="59055"/>
            <a:ext cx="4572000" cy="6739255"/>
          </a:xfrm>
          <a:prstGeom prst="rect"/>
          <a:noFill/>
          <a:ln>
            <a:noFill/>
          </a:ln>
        </p:spPr>
        <p:txBody>
          <a:bodyPr anchor="t" rtlCol="0" wrap="square">
            <a:spAutoFit/>
          </a:bodyPr>
          <a:p>
            <a:r>
              <a:rPr altLang="en-US" sz="18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#include &lt;stdio.h&gt;</a:t>
            </a:r>
            <a:endParaRPr altLang="en-US" sz="180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sz="18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 main()</a:t>
            </a:r>
            <a:endParaRPr altLang="en-US" sz="180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sz="18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</a:t>
            </a:r>
            <a:endParaRPr altLang="en-US" sz="180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sz="18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int a[10];</a:t>
            </a:r>
            <a:endParaRPr altLang="en-US" sz="180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sz="18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int i,j;</a:t>
            </a:r>
            <a:endParaRPr altLang="en-US" sz="180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sz="18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int</a:t>
            </a:r>
            <a:r>
              <a:rPr altLang="en-US" sz="1800" 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b=0,c=0,d=0</a:t>
            </a:r>
            <a:r>
              <a:rPr altLang="en-US" sz="18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  <a:endParaRPr altLang="en-US" sz="180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sz="18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printf("请输入10个正整数:\n");</a:t>
            </a:r>
            <a:endParaRPr altLang="en-US" sz="180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sz="18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for(i=0;i&lt;10;i++)</a:t>
            </a:r>
            <a:endParaRPr altLang="en-US" sz="180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sz="18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{</a:t>
            </a:r>
            <a:endParaRPr altLang="en-US" sz="180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sz="18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scanf("%d",&amp;a[i]);</a:t>
            </a:r>
            <a:endParaRPr altLang="en-US" sz="180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sz="18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}</a:t>
            </a:r>
            <a:endParaRPr altLang="en-US" sz="180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sz="18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for(j=0;j&lt;10;j++)</a:t>
            </a:r>
            <a:endParaRPr altLang="en-US" sz="180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sz="18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{</a:t>
            </a:r>
            <a:endParaRPr altLang="en-US" sz="180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sz="18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if(a[j]==0)</a:t>
            </a:r>
            <a:endParaRPr altLang="en-US" sz="180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sz="18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b++;</a:t>
            </a:r>
            <a:endParaRPr altLang="en-US" sz="180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sz="18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if(a[j]%2==0)</a:t>
            </a:r>
            <a:endParaRPr altLang="en-US" sz="180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sz="18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c++;</a:t>
            </a:r>
            <a:endParaRPr altLang="en-US" sz="180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sz="18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else</a:t>
            </a:r>
            <a:endParaRPr altLang="en-US" sz="180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sz="18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d++;</a:t>
            </a:r>
            <a:endParaRPr altLang="en-US" sz="180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sz="18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}</a:t>
            </a:r>
            <a:endParaRPr altLang="en-US" sz="180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sz="18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printf("零的个数为%d，偶数的个数为%d，奇数的个数为%d\n",b,c,d);</a:t>
            </a:r>
            <a:endParaRPr altLang="en-US" sz="180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sz="18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return 0;</a:t>
            </a:r>
            <a:endParaRPr altLang="en-US" sz="180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sz="18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altLang="en-US" sz="180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693" name="文本框 4"/>
          <p:cNvSpPr txBox="1"/>
          <p:nvPr>
            <p:custDataLst>
              <p:tags r:id="rId4"/>
            </p:custDataLst>
          </p:nvPr>
        </p:nvSpPr>
        <p:spPr>
          <a:xfrm>
            <a:off x="3962400" y="609600"/>
            <a:ext cx="5059045" cy="2306955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en-US" sz="1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输入历程如下</a:t>
            </a:r>
            <a:endParaRPr altLang="en-US" sz="18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sz="1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请输入10个正整数:</a:t>
            </a:r>
            <a:endParaRPr altLang="en-US" sz="18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sz="1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88 64 22 15 0 36 77 94 32 11</a:t>
            </a:r>
            <a:endParaRPr altLang="en-US" sz="18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sz="1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零的个数为1，偶数的个数为7，奇数的个数为3</a:t>
            </a:r>
            <a:endParaRPr altLang="en-US" sz="18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altLang="en-US" sz="18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sz="1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Process returned 0 (0x0)   execution time : 25.571 s</a:t>
            </a:r>
            <a:endParaRPr altLang="en-US" sz="18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sz="1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Press any key to continue.</a:t>
            </a:r>
            <a:endParaRPr altLang="en-US" sz="18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93" grpId="0"/>
      <p:bldP spid="1048693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9" name="图片 2" descr="图片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6137910"/>
            <a:ext cx="540068" cy="720090"/>
          </a:xfrm>
          <a:prstGeom prst="rect"/>
        </p:spPr>
      </p:pic>
      <p:pic>
        <p:nvPicPr>
          <p:cNvPr id="2097210" name="图片 1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0800000">
            <a:off x="8603932" y="0"/>
            <a:ext cx="540068" cy="720090"/>
          </a:xfrm>
          <a:prstGeom prst="rect"/>
        </p:spPr>
      </p:pic>
      <p:sp>
        <p:nvSpPr>
          <p:cNvPr id="1048694" name="文本框 3"/>
          <p:cNvSpPr txBox="1"/>
          <p:nvPr/>
        </p:nvSpPr>
        <p:spPr>
          <a:xfrm>
            <a:off x="70485" y="228600"/>
            <a:ext cx="8945880" cy="829945"/>
          </a:xfrm>
          <a:prstGeom prst="rect"/>
          <a:noFill/>
          <a:ln>
            <a:noFill/>
          </a:ln>
        </p:spPr>
        <p:txBody>
          <a:bodyPr anchor="t" rtlCol="0" wrap="square">
            <a:spAutoFit/>
          </a:bodyPr>
          <a:p>
            <a:r>
              <a:rPr altLang="zh-CN" b="1" dirty="0" sz="24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习题</a:t>
            </a:r>
            <a:r>
              <a:rPr altLang="zh-CN" b="1" dirty="0" sz="24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altLang="en-US" b="1" dirty="0" sz="24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：编写程序，输入</a:t>
            </a:r>
            <a:r>
              <a:rPr altLang="zh-CN" b="1" dirty="0" sz="24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</a:t>
            </a:r>
            <a:r>
              <a:rPr altLang="en-US" b="1" dirty="0" sz="24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个正整数存入一个数组，统计输出其中素数的个数。</a:t>
            </a:r>
            <a:endParaRPr altLang="en-US" b="1" dirty="0" sz="240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48695" name="文本框 4"/>
          <p:cNvSpPr txBox="1"/>
          <p:nvPr/>
        </p:nvSpPr>
        <p:spPr>
          <a:xfrm>
            <a:off x="70485" y="1981200"/>
            <a:ext cx="9089390" cy="521970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en-US" sz="2800" 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素数：除了1和该数自身外，无法被其他自然数整除的数</a:t>
            </a:r>
            <a:r>
              <a:rPr altLang="en-US" sz="28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altLang="en-US" sz="280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696" name="文本框 5"/>
          <p:cNvSpPr txBox="1"/>
          <p:nvPr>
            <p:custDataLst>
              <p:tags r:id="rId4"/>
            </p:custDataLst>
          </p:nvPr>
        </p:nvSpPr>
        <p:spPr>
          <a:xfrm>
            <a:off x="153035" y="1219200"/>
            <a:ext cx="6798310" cy="645160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en-US" sz="3600" lang="zh-CN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什么是素数？（</a:t>
            </a:r>
            <a:r>
              <a:rPr altLang="en-US" sz="3600" lang="zh-CN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重要）</a:t>
            </a:r>
            <a:endParaRPr altLang="en-US" sz="3600" lang="zh-CN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697" name="文本框 6"/>
          <p:cNvSpPr txBox="1"/>
          <p:nvPr>
            <p:custDataLst>
              <p:tags r:id="rId5"/>
            </p:custDataLst>
          </p:nvPr>
        </p:nvSpPr>
        <p:spPr>
          <a:xfrm>
            <a:off x="76835" y="2620010"/>
            <a:ext cx="6687185" cy="4154170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en-US" b="1" sz="24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int i;</a:t>
            </a:r>
            <a:endParaRPr altLang="en-US" b="1" sz="24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b="1" sz="24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altLang="zh-CN" b="1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if(x&lt;=1)         //0</a:t>
            </a:r>
            <a:r>
              <a:rPr altLang="en-US" b="1" sz="24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altLang="zh-CN" b="1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altLang="en-US" b="1" sz="24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和负数都不是素数</a:t>
            </a:r>
            <a:endParaRPr altLang="zh-CN" b="1" sz="24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zh-CN" b="1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return 0;</a:t>
            </a:r>
            <a:endParaRPr altLang="en-US" b="1" sz="24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b="1" sz="24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for(i=2;i&lt;x;i++)</a:t>
            </a:r>
            <a:r>
              <a:rPr altLang="zh-CN" b="1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//</a:t>
            </a:r>
            <a:r>
              <a:rPr altLang="en-US" b="1" sz="24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</a:t>
            </a:r>
            <a:r>
              <a:rPr altLang="zh-CN" b="1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altLang="en-US" b="1" sz="24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除到它本身减一</a:t>
            </a:r>
            <a:endParaRPr altLang="en-US" b="1" sz="24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b="1" sz="24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{</a:t>
            </a:r>
            <a:endParaRPr altLang="en-US" b="1" sz="24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b="1" sz="24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if(x%i==0)</a:t>
            </a:r>
            <a:r>
              <a:rPr altLang="zh-CN" b="1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//</a:t>
            </a:r>
            <a:r>
              <a:rPr altLang="en-US" b="1" sz="24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能被</a:t>
            </a:r>
            <a:r>
              <a:rPr altLang="zh-CN" b="1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altLang="en-US" b="1" sz="24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</a:t>
            </a:r>
            <a:r>
              <a:rPr altLang="zh-CN" b="1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x-1 </a:t>
            </a:r>
            <a:r>
              <a:rPr altLang="en-US" b="1" sz="24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任意一个数整除</a:t>
            </a:r>
            <a:endParaRPr altLang="en-US" b="1" sz="24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b="1" sz="24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return 0;</a:t>
            </a:r>
            <a:endParaRPr altLang="en-US" b="1" sz="24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b="1" sz="24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}</a:t>
            </a:r>
            <a:endParaRPr altLang="en-US" b="1" sz="24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b="1" sz="24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return </a:t>
            </a:r>
            <a:r>
              <a:rPr altLang="zh-CN" b="1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altLang="en-US" b="1" sz="24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  <a:r>
              <a:rPr altLang="zh-CN" b="1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//</a:t>
            </a:r>
            <a:r>
              <a:rPr altLang="en-US" b="1" sz="24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符合条件返回主函数</a:t>
            </a:r>
            <a:r>
              <a:rPr altLang="zh-CN" b="1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altLang="en-US" b="1" sz="24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</a:t>
            </a:r>
            <a:endParaRPr altLang="en-US" b="1" sz="24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altLang="en-US" b="1" sz="24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7"/>
                                        <p:tgtEl>
                                          <p:spTgt spid="1048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8"/>
                                        <p:tgtEl>
                                          <p:spTgt spid="1048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1"/>
                                        <p:tgtEl>
                                          <p:spTgt spid="1048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2"/>
                                        <p:tgtEl>
                                          <p:spTgt spid="1048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23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8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8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27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9"/>
                                        <p:tgtEl>
                                          <p:spTgt spid="1048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0"/>
                                        <p:tgtEl>
                                          <p:spTgt spid="1048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31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3"/>
                                        <p:tgtEl>
                                          <p:spTgt spid="10486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4"/>
                                        <p:tgtEl>
                                          <p:spTgt spid="10486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35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86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86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39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1"/>
                                        <p:tgtEl>
                                          <p:spTgt spid="10486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2"/>
                                        <p:tgtEl>
                                          <p:spTgt spid="10486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43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5"/>
                                        <p:tgtEl>
                                          <p:spTgt spid="10486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6"/>
                                        <p:tgtEl>
                                          <p:spTgt spid="10486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47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9"/>
                                        <p:tgtEl>
                                          <p:spTgt spid="10486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0"/>
                                        <p:tgtEl>
                                          <p:spTgt spid="10486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95" grpId="0"/>
      <p:bldP spid="1048695" grpId="1"/>
      <p:bldP spid="1048696" grpId="0"/>
      <p:bldP spid="104869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52095" y="250825"/>
            <a:ext cx="6748780" cy="1117600"/>
          </a:xfrm>
          <a:prstGeom prst="rect"/>
          <a:noFill/>
          <a:ln w="9525">
            <a:noFill/>
          </a:ln>
        </p:spPr>
        <p:txBody>
          <a:bodyPr anchor="ctr" anchorCtr="0"/>
          <a:lstStyle>
            <a:lvl1pPr algn="ctr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algn="ctr" fontAlgn="base" marL="4572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algn="ctr" fontAlgn="base" marL="9144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algn="ctr" fontAlgn="base" marL="13716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algn="ctr" fontAlgn="base" marL="18288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altLang="en-US" lang="zh-CN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电子实验室在哪？（</a:t>
            </a:r>
            <a:r>
              <a:rPr altLang="zh-CN" lang="en-US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altLang="zh-CN" 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altLang="zh-CN" lang="en-US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altLang="en-US" lang="zh-CN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altLang="en-US" lang="zh-CN">
              <a:solidFill>
                <a:schemeClr val="dk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097155" name="图片 11" descr="图片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0" y="6137910"/>
            <a:ext cx="540068" cy="720090"/>
          </a:xfrm>
          <a:prstGeom prst="rect"/>
        </p:spPr>
      </p:pic>
      <p:pic>
        <p:nvPicPr>
          <p:cNvPr id="2097156" name="图片 10" descr="图片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10800000">
            <a:off x="8603932" y="0"/>
            <a:ext cx="540068" cy="720090"/>
          </a:xfrm>
          <a:prstGeom prst="rect"/>
        </p:spPr>
      </p:pic>
      <p:sp>
        <p:nvSpPr>
          <p:cNvPr id="1048594" name="文本框 3"/>
          <p:cNvSpPr txBox="1"/>
          <p:nvPr>
            <p:custDataLst>
              <p:tags r:id="rId5"/>
            </p:custDataLst>
          </p:nvPr>
        </p:nvSpPr>
        <p:spPr>
          <a:xfrm>
            <a:off x="252095" y="1676400"/>
            <a:ext cx="7860030" cy="1076325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zh-CN" sz="32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A.5409                          B.5410          </a:t>
            </a:r>
            <a:endParaRPr altLang="zh-CN" sz="32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altLang="zh-CN" sz="32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C.3320                          D.1109</a:t>
            </a:r>
            <a:endParaRPr altLang="zh-CN" sz="32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595" name="文本框 4"/>
          <p:cNvSpPr txBox="1"/>
          <p:nvPr/>
        </p:nvSpPr>
        <p:spPr>
          <a:xfrm>
            <a:off x="5562600" y="425450"/>
            <a:ext cx="658495" cy="768350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zh-CN" sz="4400" 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altLang="zh-CN" sz="4400" 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5" grpId="0"/>
      <p:bldP spid="1048595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1" name="图片 2" descr="图片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6137910"/>
            <a:ext cx="540068" cy="720090"/>
          </a:xfrm>
          <a:prstGeom prst="rect"/>
        </p:spPr>
      </p:pic>
      <p:pic>
        <p:nvPicPr>
          <p:cNvPr id="2097212" name="图片 1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0800000">
            <a:off x="8603932" y="0"/>
            <a:ext cx="540068" cy="720090"/>
          </a:xfrm>
          <a:prstGeom prst="rect"/>
        </p:spPr>
      </p:pic>
      <p:sp>
        <p:nvSpPr>
          <p:cNvPr id="1048698" name="文本框 3"/>
          <p:cNvSpPr txBox="1"/>
          <p:nvPr>
            <p:custDataLst>
              <p:tags r:id="rId4"/>
            </p:custDataLst>
          </p:nvPr>
        </p:nvSpPr>
        <p:spPr>
          <a:xfrm>
            <a:off x="76200" y="76200"/>
            <a:ext cx="1538605" cy="460375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en-US" sz="2400" lang="zh-CN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编程如下</a:t>
            </a:r>
            <a:endParaRPr altLang="en-US" sz="2400" lang="zh-CN">
              <a:solidFill>
                <a:schemeClr val="dk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45728" name="直接连接符 5"/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3810000" y="0"/>
            <a:ext cx="0" cy="6934200"/>
          </a:xfrm>
          <a:prstGeom prst="line"/>
          <a:ln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8699" name="文本框 6"/>
          <p:cNvSpPr txBox="1"/>
          <p:nvPr>
            <p:custDataLst>
              <p:tags r:id="rId6"/>
            </p:custDataLst>
          </p:nvPr>
        </p:nvSpPr>
        <p:spPr>
          <a:xfrm>
            <a:off x="76200" y="533400"/>
            <a:ext cx="3837940" cy="3476625"/>
          </a:xfrm>
          <a:prstGeom prst="rect"/>
          <a:noFill/>
          <a:ln>
            <a:noFill/>
          </a:ln>
        </p:spPr>
        <p:txBody>
          <a:bodyPr anchor="t" rtlCol="0" wrap="square">
            <a:spAutoFit/>
          </a:bodyPr>
          <a:p>
            <a:r>
              <a:rPr altLang="en-US" b="1" sz="20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#include &lt;stdio.h&gt;</a:t>
            </a:r>
            <a:endParaRPr altLang="en-US" b="1" sz="20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b="1" sz="20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 main()</a:t>
            </a:r>
            <a:endParaRPr altLang="en-US" b="1" sz="20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b="1" sz="20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</a:t>
            </a:r>
            <a:endParaRPr altLang="en-US" b="1" sz="20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b="1" sz="20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int a[10];</a:t>
            </a:r>
            <a:endParaRPr altLang="en-US" b="1" sz="20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b="1" sz="20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int i,j,k;</a:t>
            </a:r>
            <a:r>
              <a:rPr altLang="zh-CN" b="1" sz="20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altLang="zh-CN" b="1" sz="16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</a:t>
            </a:r>
            <a:r>
              <a:rPr altLang="en-US" b="1" sz="16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三个循环控制变量</a:t>
            </a:r>
            <a:endParaRPr altLang="en-US" b="1" sz="20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b="1" sz="20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int </a:t>
            </a:r>
            <a:r>
              <a:rPr altLang="en-US" b="1" sz="2000" 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b=0</a:t>
            </a:r>
            <a:r>
              <a:rPr altLang="en-US" b="1" sz="20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  <a:endParaRPr altLang="en-US" b="1" sz="20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b="1" sz="20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printf("请输入10个整数:\n");</a:t>
            </a:r>
            <a:endParaRPr altLang="en-US" b="1" sz="20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b="1" sz="20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for(i=0;i&lt;10;i++)</a:t>
            </a:r>
            <a:endParaRPr altLang="en-US" b="1" sz="20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b="1" sz="20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{</a:t>
            </a:r>
            <a:endParaRPr altLang="en-US" b="1" sz="20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b="1" sz="20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scanf("%d",&amp;a[i]);</a:t>
            </a:r>
            <a:endParaRPr altLang="en-US" b="1" sz="20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b="1" sz="20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}</a:t>
            </a:r>
            <a:endParaRPr altLang="en-US" b="1" sz="20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700" name="文本框 7"/>
          <p:cNvSpPr txBox="1"/>
          <p:nvPr>
            <p:custDataLst>
              <p:tags r:id="rId7"/>
            </p:custDataLst>
          </p:nvPr>
        </p:nvSpPr>
        <p:spPr>
          <a:xfrm>
            <a:off x="3962400" y="152400"/>
            <a:ext cx="4737735" cy="4799965"/>
          </a:xfrm>
          <a:prstGeom prst="rect"/>
          <a:noFill/>
          <a:ln>
            <a:noFill/>
          </a:ln>
        </p:spPr>
        <p:txBody>
          <a:bodyPr anchor="t" rtlCol="0" wrap="square">
            <a:spAutoFit/>
          </a:bodyPr>
          <a:p>
            <a:r>
              <a:rPr altLang="en-US" b="1" sz="1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for(j=0;j&lt;10;j++)</a:t>
            </a:r>
            <a:endParaRPr altLang="en-US" b="1" sz="18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b="1" sz="1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{</a:t>
            </a:r>
            <a:endParaRPr altLang="en-US" b="1" sz="18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b="1" sz="1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if(a[j]&lt;=1)</a:t>
            </a:r>
            <a:endParaRPr altLang="en-US" b="1" sz="18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b="1" sz="1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altLang="en-US" b="1" sz="1800" 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continue;</a:t>
            </a:r>
            <a:endParaRPr altLang="en-US" b="1" sz="1800" 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b="1" sz="1800" 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altLang="zh-CN" b="1" sz="1800" 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altLang="zh-CN" b="1" sz="1800"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if(a[j]==2)</a:t>
            </a:r>
            <a:endParaRPr altLang="zh-CN" b="1" sz="1800" 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zh-CN" b="1" sz="1800"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b++;</a:t>
            </a:r>
            <a:endParaRPr altLang="en-US" b="1" sz="1800" 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b="1" sz="1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for(k=2;k&lt;a[j];</a:t>
            </a:r>
            <a:r>
              <a:rPr altLang="zh-CN" b="1" sz="1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altLang="en-US" b="1" sz="1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++)</a:t>
            </a:r>
            <a:endParaRPr altLang="en-US" b="1" sz="18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b="1" sz="1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{</a:t>
            </a:r>
            <a:endParaRPr altLang="en-US" b="1" sz="18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b="1" sz="1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if(a[j]%k==0)</a:t>
            </a:r>
            <a:endParaRPr altLang="en-US" b="1" sz="18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b="1" sz="1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altLang="zh-CN" b="1" sz="1800" 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break;</a:t>
            </a:r>
            <a:endParaRPr altLang="en-US" b="1" sz="1800" 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b="1" sz="1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else</a:t>
            </a:r>
            <a:endParaRPr altLang="en-US" b="1" sz="18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b="1" sz="1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b++;</a:t>
            </a:r>
            <a:endParaRPr altLang="en-US" b="1" sz="18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b="1" sz="1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}</a:t>
            </a:r>
            <a:endParaRPr altLang="en-US" b="1" sz="18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b="1" sz="1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}</a:t>
            </a:r>
            <a:endParaRPr altLang="en-US" b="1" sz="18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b="1" sz="1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printf("素数的个数为%d\n",b);</a:t>
            </a:r>
            <a:endParaRPr altLang="en-US" b="1" sz="18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b="1" sz="1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return 0;</a:t>
            </a:r>
            <a:endParaRPr altLang="en-US" b="1" sz="18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b="1" sz="1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altLang="en-US" b="1" sz="18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701" name="文本框 8"/>
          <p:cNvSpPr txBox="1"/>
          <p:nvPr/>
        </p:nvSpPr>
        <p:spPr>
          <a:xfrm>
            <a:off x="635" y="4572000"/>
            <a:ext cx="3889375" cy="953135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en-US" b="1" sz="2800" 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前部分为</a:t>
            </a:r>
            <a:r>
              <a:rPr altLang="zh-CN" b="1" sz="2800" 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altLang="en-US" b="1" sz="2800" 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个数输入进入数组</a:t>
            </a:r>
            <a:endParaRPr altLang="en-US" b="1" sz="2800" 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702" name="文本框 10"/>
          <p:cNvSpPr txBox="1"/>
          <p:nvPr>
            <p:custDataLst>
              <p:tags r:id="rId8"/>
            </p:custDataLst>
          </p:nvPr>
        </p:nvSpPr>
        <p:spPr>
          <a:xfrm>
            <a:off x="3962400" y="4342765"/>
            <a:ext cx="4939665" cy="2306955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zh-CN" sz="1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	      </a:t>
            </a:r>
            <a:r>
              <a:rPr altLang="en-US" b="1" sz="1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输入历程</a:t>
            </a:r>
            <a:endParaRPr altLang="en-US" sz="18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sz="1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请输入10个整数:</a:t>
            </a:r>
            <a:endParaRPr altLang="en-US" sz="18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sz="1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-8 -6 2 101 0 143 1 63 96 22</a:t>
            </a:r>
            <a:endParaRPr altLang="en-US" sz="18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sz="1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素数的个数为3</a:t>
            </a:r>
            <a:endParaRPr altLang="en-US" sz="18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altLang="en-US" sz="18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sz="1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Process returned 0 (0x0)   execution time : 54.</a:t>
            </a:r>
            <a:r>
              <a:rPr altLang="zh-CN" sz="1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21</a:t>
            </a:r>
            <a:r>
              <a:rPr altLang="en-US" sz="1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s</a:t>
            </a:r>
            <a:endParaRPr altLang="en-US" sz="18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sz="1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Press any key to continue.</a:t>
            </a:r>
            <a:endParaRPr altLang="en-US" sz="18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3145729" name="直接连接符 4"/>
          <p:cNvCxnSpPr>
            <a:cxnSpLocks/>
          </p:cNvCxnSpPr>
          <p:nvPr/>
        </p:nvCxnSpPr>
        <p:spPr>
          <a:xfrm>
            <a:off x="3815080" y="4395470"/>
            <a:ext cx="5328920" cy="23495"/>
          </a:xfrm>
          <a:prstGeom prst="line"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9"/>
    </p:custData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8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8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99" grpId="0"/>
      <p:bldP spid="1048699" grpId="1"/>
      <p:bldP spid="1048700" grpId="0"/>
      <p:bldP spid="1048700" grpId="1"/>
      <p:bldP spid="1048701" grpId="0"/>
      <p:bldP spid="1048701" grpId="1"/>
      <p:bldP spid="1048702" grpId="0"/>
      <p:bldP spid="1048702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3" name="图片 6" descr="图片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6137910"/>
            <a:ext cx="540068" cy="720090"/>
          </a:xfrm>
          <a:prstGeom prst="rect"/>
        </p:spPr>
      </p:pic>
      <p:pic>
        <p:nvPicPr>
          <p:cNvPr id="2097214" name="图片 5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0800000">
            <a:off x="8603932" y="0"/>
            <a:ext cx="540068" cy="720090"/>
          </a:xfrm>
          <a:prstGeom prst="rect"/>
        </p:spPr>
      </p:pic>
      <p:sp>
        <p:nvSpPr>
          <p:cNvPr id="1048703" name="Rectangle 3"/>
          <p:cNvSpPr>
            <a:spLocks noRot="1"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304800" y="1131570"/>
            <a:ext cx="8823325" cy="5650230"/>
          </a:xfrm>
          <a:solidFill>
            <a:schemeClr val="bg1"/>
          </a:solidFill>
          <a:ln>
            <a:noFill/>
          </a:ln>
        </p:spPr>
        <p:txBody>
          <a:bodyPr anchor="t" anchorCtr="0" bIns="45720" lIns="91440" rIns="91440" tIns="45720" vert="horz" wrap="square">
            <a:normAutofit/>
          </a:bodyPr>
          <a:p>
            <a:pPr eaLnBrk="1" hangingPunct="1" indent="0" marL="0">
              <a:lnSpc>
                <a:spcPct val="90000"/>
              </a:lnSpc>
              <a:buNone/>
            </a:pPr>
            <a:r>
              <a:rPr altLang="zh-CN" b="1" dirty="0" sz="2000"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#include &lt;stdio.h&gt;</a:t>
            </a:r>
            <a:endParaRPr altLang="zh-CN" b="1" dirty="0" sz="2000" 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90000"/>
              </a:lnSpc>
              <a:buNone/>
            </a:pPr>
            <a:r>
              <a:rPr altLang="zh-CN" b="1" dirty="0" sz="2000"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 main()</a:t>
            </a:r>
            <a:endParaRPr altLang="zh-CN" b="1" dirty="0" sz="2000" 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90000"/>
              </a:lnSpc>
              <a:buNone/>
            </a:pPr>
            <a:r>
              <a:rPr altLang="zh-CN" b="1" dirty="0" sz="2000"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 int a[3][3],i,j;    printf("请输入9个整数：");</a:t>
            </a:r>
            <a:endParaRPr altLang="zh-CN" b="1" dirty="0" sz="2000" 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90000"/>
              </a:lnSpc>
              <a:buNone/>
            </a:pPr>
            <a:r>
              <a:rPr altLang="zh-CN" b="1" dirty="0" sz="2000"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altLang="zh-CN" b="1" dirty="0" sz="2000" 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for(i=0;i&lt;=2;i++)</a:t>
            </a:r>
            <a:endParaRPr altLang="zh-CN" b="1" dirty="0" sz="2000" 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90000"/>
              </a:lnSpc>
              <a:buNone/>
            </a:pPr>
            <a:r>
              <a:rPr altLang="zh-CN" b="1" dirty="0" sz="2000" 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{ for(j=0;j&lt;=2;j++)  scanf("%d",&amp;a[i][j]);</a:t>
            </a:r>
            <a:r>
              <a:rPr altLang="zh-CN" b="1" dirty="0" sz="2000"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}</a:t>
            </a:r>
            <a:endParaRPr altLang="zh-CN" b="1" dirty="0" sz="2000" 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90000"/>
              </a:lnSpc>
              <a:buNone/>
            </a:pPr>
            <a:r>
              <a:rPr altLang="zh-CN" b="1" dirty="0" sz="2000"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for(i=0;i&lt;=2;i++)</a:t>
            </a:r>
            <a:endParaRPr altLang="zh-CN" b="1" dirty="0" sz="2000" 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90000"/>
              </a:lnSpc>
              <a:buNone/>
            </a:pPr>
            <a:r>
              <a:rPr altLang="zh-CN" b="1" dirty="0" sz="2000"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{ for(j=0;j&lt;=2;j++) printf(" %2d ",a[i][j]);</a:t>
            </a:r>
            <a:endParaRPr altLang="zh-CN" b="1" dirty="0" sz="2000" 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90000"/>
              </a:lnSpc>
              <a:buNone/>
            </a:pPr>
            <a:r>
              <a:rPr altLang="zh-CN" b="1" dirty="0" sz="2000"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printf("\n");</a:t>
            </a:r>
            <a:endParaRPr altLang="zh-CN" b="1" dirty="0" sz="2000" 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90000"/>
              </a:lnSpc>
              <a:buNone/>
            </a:pPr>
            <a:r>
              <a:rPr altLang="zh-CN" b="1" dirty="0" sz="2000"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}</a:t>
            </a:r>
            <a:endParaRPr altLang="zh-CN" b="1" dirty="0" sz="2000" 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90000"/>
              </a:lnSpc>
              <a:buNone/>
            </a:pPr>
            <a:r>
              <a:rPr altLang="zh-CN" b="1" dirty="0" sz="2000"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return 0;</a:t>
            </a:r>
            <a:endParaRPr altLang="zh-CN" b="1" dirty="0" sz="2000" 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90000"/>
              </a:lnSpc>
              <a:buNone/>
            </a:pPr>
            <a:r>
              <a:rPr altLang="zh-CN" b="1" dirty="0" sz="2000"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r>
              <a:rPr altLang="zh-CN" b="1" dirty="0" sz="3000" 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altLang="zh-CN" b="1" dirty="0" sz="3000" 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704" name="Text Box 7"/>
          <p:cNvSpPr txBox="1"/>
          <p:nvPr>
            <p:custDataLst>
              <p:tags r:id="rId5"/>
            </p:custDataLst>
          </p:nvPr>
        </p:nvSpPr>
        <p:spPr>
          <a:xfrm>
            <a:off x="3962400" y="4723765"/>
            <a:ext cx="4961255" cy="1783715"/>
          </a:xfrm>
          <a:prstGeom prst="rect"/>
          <a:solidFill>
            <a:schemeClr val="dk1"/>
          </a:solidFill>
          <a:ln w="9525">
            <a:noFill/>
          </a:ln>
        </p:spPr>
        <p:txBody>
          <a:bodyPr anchor="t" anchorCtr="0" wrap="square">
            <a:spAutoFit/>
          </a:bodyPr>
          <a:p>
            <a:pPr>
              <a:spcBef>
                <a:spcPct val="50000"/>
              </a:spcBef>
            </a:pPr>
            <a:r>
              <a:rPr altLang="zh-CN" b="1" dirty="0" sz="2000" 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       j=0             j=1             j=2</a:t>
            </a:r>
            <a:endParaRPr altLang="zh-CN" b="1" dirty="0" sz="2000" 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r>
              <a:rPr altLang="zh-CN" b="1" dirty="0" sz="2000" 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i=0    a[0][0]=1  a[0][1]=2   a[0][2]=3</a:t>
            </a:r>
            <a:endParaRPr altLang="zh-CN" b="1" dirty="0" sz="2000" 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r>
              <a:rPr altLang="zh-CN" b="1" dirty="0" sz="2000" 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i=1    a[1][0]=4  a[1][1]=5   a[1][2]=6</a:t>
            </a:r>
            <a:endParaRPr altLang="zh-CN" b="1" dirty="0" sz="2000" 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r>
              <a:rPr altLang="zh-CN" b="1" dirty="0" sz="2000" 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i=2    a[2][0]=7  a[2][1]=8   a[2][2]=9</a:t>
            </a:r>
            <a:endParaRPr altLang="zh-CN" b="1" dirty="0" sz="2000" 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705" name="Text Box 8"/>
          <p:cNvSpPr txBox="1"/>
          <p:nvPr/>
        </p:nvSpPr>
        <p:spPr>
          <a:xfrm>
            <a:off x="305435" y="609600"/>
            <a:ext cx="7840345" cy="953135"/>
          </a:xfrm>
          <a:prstGeom prst="rect"/>
          <a:noFill/>
          <a:ln w="9525">
            <a:noFill/>
          </a:ln>
        </p:spPr>
        <p:txBody>
          <a:bodyPr anchor="t" anchorCtr="0" wrap="square">
            <a:spAutoFit/>
          </a:bodyPr>
          <a:p>
            <a:pPr>
              <a:spcBef>
                <a:spcPct val="50000"/>
              </a:spcBef>
            </a:pPr>
            <a:r>
              <a:rPr altLang="en-US" b="1" dirty="0" sz="28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☛若输入</a:t>
            </a:r>
            <a:r>
              <a:rPr altLang="zh-CN" b="1" dirty="0" sz="28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1  2  3  4  5  6  7  8  9</a:t>
            </a:r>
            <a:r>
              <a:rPr altLang="en-US" b="1" dirty="0" sz="28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，则结果是什么？</a:t>
            </a:r>
            <a:endParaRPr altLang="en-US" b="1" dirty="0" sz="280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706" name="Rectangle 2"/>
          <p:cNvSpPr>
            <a:spLocks noRot="1" noGrp="1"/>
          </p:cNvSpPr>
          <p:nvPr>
            <p:custDataLst>
              <p:tags r:id="rId6"/>
            </p:custDataLst>
          </p:nvPr>
        </p:nvSpPr>
        <p:spPr>
          <a:xfrm>
            <a:off x="635" y="-76200"/>
            <a:ext cx="6746875" cy="799465"/>
          </a:xfrm>
          <a:prstGeom prst="rect"/>
          <a:noFill/>
          <a:ln w="9525">
            <a:noFill/>
          </a:ln>
        </p:spPr>
        <p:txBody>
          <a:bodyPr anchor="ctr" anchorCtr="0" bIns="45720" lIns="91440" rIns="91440" tIns="45720" vert="horz" wrap="square"/>
          <a:lstStyle>
            <a:lvl1pPr algn="ctr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algn="ctr" fontAlgn="base" marL="4572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algn="ctr" fontAlgn="base" marL="9144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algn="ctr" fontAlgn="base" marL="13716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algn="ctr" fontAlgn="base" marL="18288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altLang="en-US" b="1" dirty="0" sz="3600" lang="zh-CN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习题</a:t>
            </a:r>
            <a:r>
              <a:rPr altLang="zh-CN" b="1" dirty="0" sz="3600" lang="en-US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altLang="en-US" b="1" dirty="0" sz="3600" lang="zh-CN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：二维数组的输入与输出</a:t>
            </a:r>
            <a:endParaRPr altLang="en-US" b="1" dirty="0" sz="3600" lang="zh-CN">
              <a:solidFill>
                <a:schemeClr val="dk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104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2"/>
                                        <p:tgtEl>
                                          <p:spTgt spid="104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4" grpId="0" bldLvl="0" animBg="1"/>
      <p:bldP spid="104870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5" name="图片 6" descr="图片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6137910"/>
            <a:ext cx="540068" cy="720090"/>
          </a:xfrm>
          <a:prstGeom prst="rect"/>
        </p:spPr>
      </p:pic>
      <p:pic>
        <p:nvPicPr>
          <p:cNvPr id="2097216" name="图片 5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0800000">
            <a:off x="8603932" y="0"/>
            <a:ext cx="540068" cy="720090"/>
          </a:xfrm>
          <a:prstGeom prst="rect"/>
        </p:spPr>
      </p:pic>
      <p:sp>
        <p:nvSpPr>
          <p:cNvPr id="1048707" name="Rectangle 3"/>
          <p:cNvSpPr>
            <a:spLocks noRot="1"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301625" y="3048000"/>
            <a:ext cx="8540750" cy="3051175"/>
          </a:xfrm>
          <a:ln>
            <a:noFill/>
          </a:ln>
        </p:spPr>
        <p:txBody>
          <a:bodyPr anchor="t" anchorCtr="0" bIns="45720" lIns="91440" rIns="91440" tIns="45720" vert="horz" wrap="square"/>
          <a:p>
            <a:pPr eaLnBrk="1" hangingPunct="1" indent="0" marL="0">
              <a:buNone/>
            </a:pPr>
            <a:r>
              <a:rPr altLang="en-US" b="1" dirty="0" sz="1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算法：</a:t>
            </a:r>
            <a:endParaRPr altLang="en-US" b="1" dirty="0" sz="18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buNone/>
            </a:pPr>
            <a:r>
              <a:rPr altLang="zh-CN" b="1" dirty="0" sz="1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altLang="en-US" b="1" dirty="0" sz="1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altLang="zh-CN" b="1" dirty="0" sz="1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altLang="en-US" b="1" dirty="0" sz="1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数组初始化（或赋值）并输出</a:t>
            </a:r>
            <a:endParaRPr altLang="en-US" b="1" dirty="0" sz="18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buNone/>
            </a:pPr>
            <a:r>
              <a:rPr altLang="zh-CN" b="1" dirty="0" sz="1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altLang="en-US" b="1" dirty="0" sz="1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）用二重循环进行转置   </a:t>
            </a:r>
            <a:r>
              <a:rPr altLang="zh-CN" b="1" dirty="0" sz="1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b[j][i]=a[i][j]</a:t>
            </a:r>
            <a:endParaRPr altLang="zh-CN" b="1" dirty="0" sz="18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buNone/>
            </a:pPr>
            <a:r>
              <a:rPr altLang="zh-CN" b="1" dirty="0" sz="1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altLang="en-US" b="1" dirty="0" sz="1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）输出</a:t>
            </a:r>
            <a:r>
              <a:rPr altLang="zh-CN" b="1" dirty="0" sz="1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altLang="en-US" b="1" dirty="0" sz="1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</a:t>
            </a:r>
            <a:endParaRPr altLang="en-US" b="1" dirty="0" sz="18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708" name="Text Box 5"/>
          <p:cNvSpPr txBox="1"/>
          <p:nvPr>
            <p:custDataLst>
              <p:tags r:id="rId5"/>
            </p:custDataLst>
          </p:nvPr>
        </p:nvSpPr>
        <p:spPr>
          <a:xfrm>
            <a:off x="1066800" y="1447800"/>
            <a:ext cx="5562600" cy="1383665"/>
          </a:xfrm>
          <a:prstGeom prst="rect"/>
          <a:solidFill>
            <a:schemeClr val="dk1"/>
          </a:solidFill>
          <a:ln w="28575">
            <a:noFill/>
          </a:ln>
        </p:spPr>
        <p:txBody>
          <a:bodyPr anchor="t" anchorCtr="0">
            <a:spAutoFit/>
          </a:bodyPr>
          <a:p>
            <a:r>
              <a:rPr altLang="en-US" b="1" dirty="0" sz="2800" 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例如：</a:t>
            </a:r>
            <a:r>
              <a:rPr altLang="zh-CN" b="1" dirty="0" sz="2800" 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a=  1 2 3             1  4</a:t>
            </a:r>
            <a:endParaRPr altLang="zh-CN" b="1" dirty="0" sz="2800" 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zh-CN" b="1" dirty="0" sz="2800" 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4 5 6        b= 2  5</a:t>
            </a:r>
            <a:endParaRPr altLang="zh-CN" b="1" dirty="0" sz="2800" 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zh-CN" b="1" dirty="0" sz="2800" 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3  6</a:t>
            </a:r>
            <a:endParaRPr altLang="zh-CN" b="1" dirty="0" sz="2800" 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709" name="AutoShape 6"/>
          <p:cNvSpPr/>
          <p:nvPr>
            <p:custDataLst>
              <p:tags r:id="rId6"/>
            </p:custDataLst>
          </p:nvPr>
        </p:nvSpPr>
        <p:spPr>
          <a:xfrm>
            <a:off x="5127625" y="1574800"/>
            <a:ext cx="85725" cy="1266825"/>
          </a:xfrm>
          <a:prstGeom prst="leftBracket">
            <a:avLst>
              <a:gd name="adj" fmla="val 123148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 wrap="none"/>
          <a:p>
            <a:pPr algn="ctr"/>
            <a:endParaRPr altLang="zh-CN" dirty="0" sz="1800" 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710" name="AutoShape 7"/>
          <p:cNvSpPr/>
          <p:nvPr>
            <p:custDataLst>
              <p:tags r:id="rId7"/>
            </p:custDataLst>
          </p:nvPr>
        </p:nvSpPr>
        <p:spPr>
          <a:xfrm>
            <a:off x="5867400" y="1524000"/>
            <a:ext cx="85725" cy="1266825"/>
          </a:xfrm>
          <a:prstGeom prst="rightBracket">
            <a:avLst>
              <a:gd name="adj" fmla="val 123148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 wrap="none"/>
          <a:p>
            <a:endParaRPr altLang="en-US" dirty="0" sz="18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711" name="AutoShape 8"/>
          <p:cNvSpPr/>
          <p:nvPr>
            <p:custDataLst>
              <p:tags r:id="rId8"/>
            </p:custDataLst>
          </p:nvPr>
        </p:nvSpPr>
        <p:spPr>
          <a:xfrm>
            <a:off x="3810000" y="1524000"/>
            <a:ext cx="171450" cy="887730"/>
          </a:xfrm>
          <a:prstGeom prst="rightBracket">
            <a:avLst>
              <a:gd name="adj" fmla="val 43132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 wrap="none"/>
          <a:p>
            <a:endParaRPr altLang="en-US" dirty="0" sz="18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712" name="AutoShape 9"/>
          <p:cNvSpPr/>
          <p:nvPr>
            <p:custDataLst>
              <p:tags r:id="rId9"/>
            </p:custDataLst>
          </p:nvPr>
        </p:nvSpPr>
        <p:spPr>
          <a:xfrm>
            <a:off x="2667000" y="1524000"/>
            <a:ext cx="171450" cy="887730"/>
          </a:xfrm>
          <a:prstGeom prst="leftBracket">
            <a:avLst>
              <a:gd name="adj" fmla="val 43132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 wrap="none"/>
          <a:p>
            <a:endParaRPr altLang="en-US" dirty="0" sz="18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713" name="Rectangle 2"/>
          <p:cNvSpPr>
            <a:spLocks noRot="1" noGrp="1"/>
          </p:cNvSpPr>
          <p:nvPr>
            <p:custDataLst>
              <p:tags r:id="rId10"/>
            </p:custDataLst>
          </p:nvPr>
        </p:nvSpPr>
        <p:spPr>
          <a:xfrm>
            <a:off x="301625" y="228600"/>
            <a:ext cx="8540750" cy="1143000"/>
          </a:xfrm>
          <a:prstGeom prst="rect"/>
          <a:noFill/>
          <a:ln w="9525">
            <a:noFill/>
          </a:ln>
        </p:spPr>
        <p:txBody>
          <a:bodyPr anchor="ctr" anchorCtr="0" bIns="45720" lIns="91440" rIns="91440" tIns="45720" vert="horz" wrap="square"/>
          <a:lstStyle>
            <a:lvl1pPr algn="ctr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algn="ctr" fontAlgn="base" marL="4572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algn="ctr" fontAlgn="base" marL="9144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algn="ctr" fontAlgn="base" marL="13716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algn="ctr" fontAlgn="base" marL="18288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altLang="en-US" b="1" dirty="0" sz="3200" lang="zh-CN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习题</a:t>
            </a:r>
            <a:r>
              <a:rPr altLang="zh-CN" b="1" dirty="0" sz="3200" lang="en-US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altLang="en-US" b="1" dirty="0" sz="3200" lang="zh-CN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：将一个二维数组行和列元素互换，存到另一个二维数组中（转置）</a:t>
            </a:r>
            <a:endParaRPr altLang="en-US" b="1" dirty="0" sz="3200" lang="zh-CN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7" name="图片 6" descr="图片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6137910"/>
            <a:ext cx="540068" cy="720090"/>
          </a:xfrm>
          <a:prstGeom prst="rect"/>
        </p:spPr>
      </p:pic>
      <p:pic>
        <p:nvPicPr>
          <p:cNvPr id="2097218" name="图片 5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0800000">
            <a:off x="8603932" y="0"/>
            <a:ext cx="540068" cy="720090"/>
          </a:xfrm>
          <a:prstGeom prst="rect"/>
        </p:spPr>
      </p:pic>
      <p:sp>
        <p:nvSpPr>
          <p:cNvPr id="1048714" name="Text Box 4"/>
          <p:cNvSpPr txBox="1"/>
          <p:nvPr>
            <p:custDataLst>
              <p:tags r:id="rId4"/>
            </p:custDataLst>
          </p:nvPr>
        </p:nvSpPr>
        <p:spPr>
          <a:xfrm>
            <a:off x="5791200" y="2209800"/>
            <a:ext cx="3352800" cy="3107690"/>
          </a:xfrm>
          <a:prstGeom prst="rect"/>
          <a:solidFill>
            <a:schemeClr val="dk1"/>
          </a:solidFill>
          <a:ln w="9525">
            <a:noFill/>
          </a:ln>
        </p:spPr>
        <p:txBody>
          <a:bodyPr anchor="t" anchorCtr="0">
            <a:spAutoFit/>
          </a:bodyPr>
          <a:p>
            <a:r>
              <a:rPr altLang="zh-CN" b="1" dirty="0" sz="2800" 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array a:</a:t>
            </a:r>
            <a:endParaRPr altLang="zh-CN" b="1" dirty="0" sz="2800" 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altLang="zh-CN" b="1" dirty="0" sz="2800" 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  1   2   3</a:t>
            </a:r>
            <a:endParaRPr altLang="zh-CN" b="1" dirty="0" sz="2800" 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altLang="zh-CN" b="1" dirty="0" sz="2800" 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  4   5   6</a:t>
            </a:r>
            <a:endParaRPr altLang="zh-CN" b="1" dirty="0" sz="2800" 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altLang="zh-CN" b="1" dirty="0" sz="2800" 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array b:</a:t>
            </a:r>
            <a:endParaRPr altLang="zh-CN" b="1" dirty="0" sz="2800" 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altLang="zh-CN" b="1" dirty="0" sz="2800" 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  1   4</a:t>
            </a:r>
            <a:endParaRPr altLang="zh-CN" b="1" dirty="0" sz="2800" 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altLang="zh-CN" b="1" dirty="0" sz="2800" 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  2   5</a:t>
            </a:r>
            <a:endParaRPr altLang="zh-CN" b="1" dirty="0" sz="2800" 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altLang="zh-CN" b="1" dirty="0" sz="2800" 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  3   6</a:t>
            </a:r>
            <a:r>
              <a:rPr altLang="zh-CN" dirty="0" sz="1800" 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endParaRPr altLang="zh-CN" dirty="0" sz="1800" 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715" name="Rectangle 3"/>
          <p:cNvSpPr>
            <a:spLocks noRot="1" noGrp="1"/>
          </p:cNvSpPr>
          <p:nvPr>
            <p:custDataLst>
              <p:tags r:id="rId5"/>
            </p:custDataLst>
          </p:nvPr>
        </p:nvSpPr>
        <p:spPr>
          <a:xfrm>
            <a:off x="304800" y="0"/>
            <a:ext cx="8540750" cy="6858000"/>
          </a:xfrm>
          <a:prstGeom prst="rect"/>
          <a:noFill/>
          <a:ln w="9525">
            <a:noFill/>
          </a:ln>
        </p:spPr>
        <p:txBody>
          <a:bodyPr anchor="t" anchorCtr="0" bIns="45720" lIns="91440" rIns="91440" tIns="45720" vert="horz" wrap="square"/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algn="l" fontAlgn="base" indent="-228600" marL="25146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algn="l" fontAlgn="base" indent="-228600" marL="29718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algn="l" fontAlgn="base" indent="-228600" marL="34290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algn="l" fontAlgn="base" indent="-228600" marL="38862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 indent="0" marL="0">
              <a:lnSpc>
                <a:spcPct val="90000"/>
              </a:lnSpc>
              <a:buNone/>
            </a:pPr>
            <a:r>
              <a:rPr altLang="zh-CN" b="1" dirty="0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#include &lt;stdio.h&gt;</a:t>
            </a:r>
            <a:endParaRPr altLang="zh-CN" b="1" dirty="0" sz="24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90000"/>
              </a:lnSpc>
              <a:buNone/>
            </a:pPr>
            <a:r>
              <a:rPr altLang="zh-CN" b="1" dirty="0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void main()</a:t>
            </a:r>
            <a:endParaRPr altLang="zh-CN" b="1" dirty="0" sz="24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90000"/>
              </a:lnSpc>
              <a:buNone/>
            </a:pPr>
            <a:r>
              <a:rPr altLang="zh-CN" b="1" dirty="0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{int a[2][3]={{1</a:t>
            </a:r>
            <a:r>
              <a:rPr altLang="en-US" b="1" dirty="0" sz="24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altLang="zh-CN" b="1" dirty="0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altLang="en-US" b="1" dirty="0" sz="24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altLang="zh-CN" b="1" dirty="0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3}</a:t>
            </a:r>
            <a:r>
              <a:rPr altLang="en-US" b="1" dirty="0" sz="24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altLang="zh-CN" b="1" dirty="0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{4</a:t>
            </a:r>
            <a:r>
              <a:rPr altLang="en-US" b="1" dirty="0" sz="24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altLang="zh-CN" b="1" dirty="0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altLang="en-US" b="1" dirty="0" sz="24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altLang="zh-CN" b="1" dirty="0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6}};  </a:t>
            </a:r>
            <a:endParaRPr altLang="zh-CN" b="1" dirty="0" sz="24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90000"/>
              </a:lnSpc>
              <a:buNone/>
            </a:pPr>
            <a:r>
              <a:rPr altLang="zh-CN" b="1" dirty="0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int b[3][2],i,j;       printf(″array a:</a:t>
            </a:r>
            <a:r>
              <a:rPr altLang="en-US" b="1" dirty="0" sz="24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＼</a:t>
            </a:r>
            <a:r>
              <a:rPr altLang="zh-CN" b="1" dirty="0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n″);</a:t>
            </a:r>
            <a:endParaRPr altLang="zh-CN" b="1" dirty="0" sz="24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90000"/>
              </a:lnSpc>
              <a:buNone/>
            </a:pPr>
            <a:r>
              <a:rPr altLang="zh-CN" b="1" dirty="0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for(i=0;i&lt;=1;i++)</a:t>
            </a:r>
            <a:endParaRPr altLang="zh-CN" b="1" dirty="0" sz="24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90000"/>
              </a:lnSpc>
              <a:buNone/>
            </a:pPr>
            <a:r>
              <a:rPr altLang="zh-CN" b="1" dirty="0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{ </a:t>
            </a:r>
            <a:r>
              <a:rPr altLang="zh-CN" b="1" dirty="0" sz="2400" 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for(j=0;j&lt;=2;j++)</a:t>
            </a:r>
            <a:endParaRPr altLang="zh-CN" b="1" dirty="0" sz="2400" 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90000"/>
              </a:lnSpc>
              <a:buNone/>
            </a:pPr>
            <a:r>
              <a:rPr altLang="zh-CN" b="1" dirty="0" sz="2400" 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{ printf(″%5d″</a:t>
            </a:r>
            <a:r>
              <a:rPr altLang="en-US" b="1" dirty="0" sz="2400" 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altLang="zh-CN" b="1" dirty="0" sz="2400" 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a[i][j]);</a:t>
            </a:r>
            <a:endParaRPr altLang="zh-CN" b="1" dirty="0" sz="2400" 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90000"/>
              </a:lnSpc>
              <a:buNone/>
            </a:pPr>
            <a:r>
              <a:rPr altLang="zh-CN" b="1" dirty="0" sz="2400" 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b[j][i]=a[i][j]; } </a:t>
            </a:r>
            <a:endParaRPr altLang="zh-CN" b="1" dirty="0" sz="2400" 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90000"/>
              </a:lnSpc>
              <a:buNone/>
            </a:pPr>
            <a:r>
              <a:rPr altLang="zh-CN" b="1" dirty="0" sz="2400" 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printf(″</a:t>
            </a:r>
            <a:r>
              <a:rPr altLang="en-US" b="1" dirty="0" sz="2400" 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＼</a:t>
            </a:r>
            <a:r>
              <a:rPr altLang="zh-CN" b="1" dirty="0" sz="2400" 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n″); </a:t>
            </a:r>
            <a:endParaRPr altLang="zh-CN" b="1" dirty="0" sz="2400" 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90000"/>
              </a:lnSpc>
              <a:buNone/>
            </a:pPr>
            <a:r>
              <a:rPr altLang="zh-CN" b="1" dirty="0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}   </a:t>
            </a:r>
            <a:endParaRPr altLang="zh-CN" b="1" dirty="0" sz="24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90000"/>
              </a:lnSpc>
              <a:buNone/>
            </a:pPr>
            <a:r>
              <a:rPr altLang="zh-CN" b="1" dirty="0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printf(″array b:</a:t>
            </a:r>
            <a:r>
              <a:rPr altLang="en-US" b="1" dirty="0" sz="24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＼</a:t>
            </a:r>
            <a:r>
              <a:rPr altLang="zh-CN" b="1" dirty="0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n″);</a:t>
            </a:r>
            <a:endParaRPr altLang="zh-CN" b="1" dirty="0" sz="24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90000"/>
              </a:lnSpc>
              <a:buNone/>
            </a:pPr>
            <a:r>
              <a:rPr altLang="zh-CN" b="1" dirty="0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for(i=0;i&lt;=2</a:t>
            </a:r>
            <a:r>
              <a:rPr altLang="en-US" b="1" dirty="0" sz="24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r>
              <a:rPr altLang="zh-CN" b="1" dirty="0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i++)</a:t>
            </a:r>
            <a:endParaRPr altLang="zh-CN" b="1" dirty="0" sz="24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90000"/>
              </a:lnSpc>
              <a:buNone/>
            </a:pPr>
            <a:r>
              <a:rPr altLang="zh-CN" b="1" dirty="0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{ </a:t>
            </a:r>
            <a:r>
              <a:rPr altLang="zh-CN" b="1" dirty="0" sz="2400" 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for(j=0;j&lt;=1;j++)</a:t>
            </a:r>
            <a:endParaRPr altLang="zh-CN" b="1" dirty="0" sz="2400" 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90000"/>
              </a:lnSpc>
              <a:buNone/>
            </a:pPr>
            <a:r>
              <a:rPr altLang="zh-CN" b="1" dirty="0" sz="2400" 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printf("%5d″</a:t>
            </a:r>
            <a:r>
              <a:rPr altLang="en-US" b="1" dirty="0" sz="2400" 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altLang="zh-CN" b="1" dirty="0" sz="2400" 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b[i][j]);</a:t>
            </a:r>
            <a:endParaRPr altLang="zh-CN" b="1" dirty="0" sz="2400" 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90000"/>
              </a:lnSpc>
              <a:buNone/>
            </a:pPr>
            <a:r>
              <a:rPr altLang="zh-CN" b="1" dirty="0" sz="2400" 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printf(″</a:t>
            </a:r>
            <a:r>
              <a:rPr altLang="en-US" b="1" dirty="0" sz="2400" 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＼</a:t>
            </a:r>
            <a:r>
              <a:rPr altLang="zh-CN" b="1" dirty="0" sz="2400" 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n″); </a:t>
            </a:r>
            <a:endParaRPr altLang="zh-CN" b="1" dirty="0" sz="2400" 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90000"/>
              </a:lnSpc>
              <a:buNone/>
            </a:pPr>
            <a:r>
              <a:rPr altLang="zh-CN" b="1" dirty="0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}</a:t>
            </a:r>
            <a:endParaRPr altLang="zh-CN" b="1" dirty="0" sz="24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90000"/>
              </a:lnSpc>
              <a:buNone/>
            </a:pPr>
            <a:r>
              <a:rPr altLang="zh-CN" b="1" dirty="0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}</a:t>
            </a:r>
            <a:r>
              <a:rPr altLang="zh-CN" dirty="0" sz="1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</a:t>
            </a:r>
            <a:endParaRPr altLang="zh-CN" dirty="0" sz="14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90000"/>
              </a:lnSpc>
              <a:buNone/>
            </a:pPr>
            <a:endParaRPr altLang="zh-CN" dirty="0" sz="14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4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标题 1"/>
          <p:cNvSpPr>
            <a:spLocks noGrp="1"/>
          </p:cNvSpPr>
          <p:nvPr>
            <p:ph type="ctrTitle" idx="2"/>
            <p:custDataLst>
              <p:tags r:id="rId1"/>
            </p:custDataLst>
          </p:nvPr>
        </p:nvSpPr>
        <p:spPr>
          <a:xfrm>
            <a:off x="2687955" y="3352800"/>
            <a:ext cx="5746750" cy="582930"/>
          </a:xfrm>
        </p:spPr>
        <p:txBody>
          <a:bodyPr>
            <a:noAutofit/>
          </a:bodyPr>
          <a:p>
            <a:pPr algn="l" indent="0"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altLang="en-US" sz="6600" lang="zh-CN">
                <a:solidFill>
                  <a:schemeClr val="accent1">
                    <a:lumMod val="75000"/>
                  </a:schemeClr>
                </a:solidFill>
              </a:rPr>
              <a:t>单选题练习</a:t>
            </a:r>
            <a:endParaRPr altLang="en-US" sz="6600" lang="zh-CN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9" name="图片 6" descr="图片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6137910"/>
            <a:ext cx="540068" cy="720090"/>
          </a:xfrm>
          <a:prstGeom prst="rect"/>
        </p:spPr>
      </p:pic>
      <p:pic>
        <p:nvPicPr>
          <p:cNvPr id="2097220" name="图片 5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0800000">
            <a:off x="8603932" y="0"/>
            <a:ext cx="540068" cy="720090"/>
          </a:xfrm>
          <a:prstGeom prst="rect"/>
        </p:spPr>
      </p:pic>
      <p:sp>
        <p:nvSpPr>
          <p:cNvPr id="1048717" name="Rectangle 5"/>
          <p:cNvSpPr/>
          <p:nvPr>
            <p:custDataLst>
              <p:tags r:id="rId4"/>
            </p:custDataLst>
          </p:nvPr>
        </p:nvSpPr>
        <p:spPr>
          <a:xfrm>
            <a:off x="76200" y="71120"/>
            <a:ext cx="8709660" cy="3449955"/>
          </a:xfrm>
          <a:prstGeom prst="rect"/>
          <a:noFill/>
          <a:ln w="9525">
            <a:noFill/>
          </a:ln>
        </p:spPr>
        <p:txBody>
          <a:bodyPr anchor="ctr" anchorCtr="0" wrap="square">
            <a:spAutoFit/>
          </a:bodyPr>
          <a:p>
            <a:pPr indent="266700">
              <a:lnSpc>
                <a:spcPct val="130000"/>
              </a:lnSpc>
            </a:pPr>
            <a:r>
              <a:rPr altLang="zh-CN" b="1" dirty="0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altLang="en-US" b="1" dirty="0" sz="2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若有如下定义</a:t>
            </a:r>
            <a:r>
              <a:rPr altLang="zh-CN" b="1" dirty="0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endParaRPr altLang="zh-CN" b="1" dirty="0" sz="28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 indent="266700">
              <a:lnSpc>
                <a:spcPct val="130000"/>
              </a:lnSpc>
            </a:pPr>
            <a:r>
              <a:rPr altLang="zh-CN" b="1" dirty="0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int  a[3][3]={1,2,3,4,5,6,7,8,9}</a:t>
            </a:r>
            <a:r>
              <a:rPr altLang="en-US" b="1" dirty="0" sz="2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altLang="zh-CN" b="1" dirty="0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 ;</a:t>
            </a:r>
            <a:endParaRPr altLang="zh-CN" b="1" dirty="0" sz="28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 indent="266700">
              <a:lnSpc>
                <a:spcPct val="130000"/>
              </a:lnSpc>
            </a:pPr>
            <a:r>
              <a:rPr altLang="zh-CN" b="1" dirty="0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altLang="en-US" b="1" dirty="0" sz="2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则下列语句的输出结果是：</a:t>
            </a:r>
            <a:r>
              <a:rPr altLang="en-US" b="1" dirty="0" sz="2800" lang="zh-CN" u="sng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altLang="zh-CN" b="1" dirty="0" sz="2800" lang="en-US" u="sng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altLang="en-US" b="1" dirty="0" sz="2800" lang="zh-CN" u="sng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altLang="zh-CN" b="1" dirty="0" sz="2800" lang="en-US" u="sng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altLang="en-US" b="1" dirty="0" sz="2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altLang="en-US" b="1" dirty="0" sz="28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 indent="266700">
              <a:lnSpc>
                <a:spcPct val="130000"/>
              </a:lnSpc>
            </a:pPr>
            <a:r>
              <a:rPr altLang="zh-CN" b="1" dirty="0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(i=0;i&lt;=2;i++)  printf(“%d”,a[i][2-i]);</a:t>
            </a:r>
            <a:endParaRPr altLang="zh-CN" b="1" dirty="0" sz="28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 indent="266700">
              <a:lnSpc>
                <a:spcPct val="130000"/>
              </a:lnSpc>
            </a:pPr>
            <a:r>
              <a:rPr altLang="zh-CN" b="1" dirty="0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A.3  5  7              B.3  6  9</a:t>
            </a:r>
            <a:endParaRPr altLang="zh-CN" b="1" dirty="0" sz="28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 indent="266700">
              <a:lnSpc>
                <a:spcPct val="130000"/>
              </a:lnSpc>
            </a:pPr>
            <a:r>
              <a:rPr altLang="zh-CN" b="1" dirty="0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C.1  5  9              D.1  4  7</a:t>
            </a:r>
            <a:endParaRPr altLang="zh-CN" b="1" dirty="0" sz="28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718" name="Rectangle 5"/>
          <p:cNvSpPr/>
          <p:nvPr>
            <p:custDataLst>
              <p:tags r:id="rId5"/>
            </p:custDataLst>
          </p:nvPr>
        </p:nvSpPr>
        <p:spPr>
          <a:xfrm>
            <a:off x="358775" y="3352800"/>
            <a:ext cx="8427085" cy="3449955"/>
          </a:xfrm>
          <a:prstGeom prst="rect"/>
          <a:noFill/>
          <a:ln w="9525">
            <a:noFill/>
          </a:ln>
        </p:spPr>
        <p:txBody>
          <a:bodyPr anchor="ctr" anchorCtr="0" wrap="square">
            <a:spAutoFit/>
          </a:bodyPr>
          <a:p>
            <a:pPr>
              <a:lnSpc>
                <a:spcPct val="130000"/>
              </a:lnSpc>
            </a:pPr>
            <a:r>
              <a:rPr altLang="zh-CN" b="1" dirty="0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</a:t>
            </a:r>
            <a:r>
              <a:rPr altLang="en-US" b="1" dirty="0" sz="2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若有说明：</a:t>
            </a:r>
            <a:r>
              <a:rPr altLang="zh-CN" b="1" dirty="0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  a[3][4] = {0};</a:t>
            </a:r>
            <a:endParaRPr altLang="zh-CN" b="1" dirty="0" sz="28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altLang="en-US" b="1" dirty="0" sz="2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则下面正确的叙述是：</a:t>
            </a:r>
            <a:r>
              <a:rPr altLang="en-US" b="1" dirty="0" sz="2800" lang="zh-CN" u="sng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altLang="zh-CN" b="1" dirty="0" sz="2800" lang="en-US" u="sng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altLang="en-US" b="1" dirty="0" sz="2800" lang="zh-CN" u="sng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altLang="en-US" b="1" dirty="0" sz="2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altLang="en-US" b="1" dirty="0" sz="28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>
              <a:lnSpc>
                <a:spcPct val="130000"/>
              </a:lnSpc>
            </a:pPr>
            <a:r>
              <a:rPr altLang="zh-CN" b="1" dirty="0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A.</a:t>
            </a:r>
            <a:r>
              <a:rPr altLang="en-US" b="1" dirty="0" sz="2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只有元素</a:t>
            </a:r>
            <a:r>
              <a:rPr altLang="zh-CN" b="1" dirty="0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a[0][0]</a:t>
            </a:r>
            <a:r>
              <a:rPr altLang="en-US" b="1" dirty="0" sz="2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可以得到初值</a:t>
            </a:r>
            <a:r>
              <a:rPr altLang="zh-CN" b="1" dirty="0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endParaRPr altLang="zh-CN" b="1" dirty="0" sz="28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>
              <a:lnSpc>
                <a:spcPct val="130000"/>
              </a:lnSpc>
            </a:pPr>
            <a:r>
              <a:rPr altLang="zh-CN" b="1" dirty="0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B.</a:t>
            </a:r>
            <a:r>
              <a:rPr altLang="en-US" b="1" dirty="0" sz="2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此说明语句不正确</a:t>
            </a:r>
            <a:endParaRPr altLang="en-US" b="1" dirty="0" sz="28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>
              <a:lnSpc>
                <a:spcPct val="130000"/>
              </a:lnSpc>
            </a:pPr>
            <a:r>
              <a:rPr altLang="zh-CN" b="1" dirty="0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C.</a:t>
            </a:r>
            <a:r>
              <a:rPr altLang="en-US" b="1" dirty="0" sz="2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</a:t>
            </a:r>
            <a:r>
              <a:rPr altLang="zh-CN" b="1" dirty="0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altLang="en-US" b="1" dirty="0" sz="2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中每个元素均可得到初值</a:t>
            </a:r>
            <a:r>
              <a:rPr altLang="zh-CN" b="1" dirty="0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endParaRPr altLang="zh-CN" b="1" dirty="0" sz="28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>
              <a:lnSpc>
                <a:spcPct val="130000"/>
              </a:lnSpc>
            </a:pPr>
            <a:r>
              <a:rPr altLang="zh-CN" b="1" dirty="0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D.</a:t>
            </a:r>
            <a:r>
              <a:rPr altLang="en-US" b="1" dirty="0" sz="2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</a:t>
            </a:r>
            <a:r>
              <a:rPr altLang="zh-CN" b="1" dirty="0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altLang="en-US" b="1" dirty="0" sz="2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每个元素均可得到初值，但值不一定为</a:t>
            </a:r>
            <a:r>
              <a:rPr altLang="zh-CN" b="1" dirty="0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endParaRPr altLang="zh-CN" b="1" dirty="0" sz="28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719" name="文本框 1"/>
          <p:cNvSpPr txBox="1"/>
          <p:nvPr/>
        </p:nvSpPr>
        <p:spPr>
          <a:xfrm>
            <a:off x="5410200" y="1295400"/>
            <a:ext cx="461010" cy="583565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zh-CN" b="1" sz="3200" 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altLang="zh-CN" b="1" sz="3200" 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720" name="文本框 2"/>
          <p:cNvSpPr txBox="1"/>
          <p:nvPr/>
        </p:nvSpPr>
        <p:spPr>
          <a:xfrm>
            <a:off x="4191000" y="4038600"/>
            <a:ext cx="461010" cy="583565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zh-CN" b="1" sz="3200" 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altLang="zh-CN" b="1" sz="3200" 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9" grpId="0"/>
      <p:bldP spid="1048719" grpId="1"/>
      <p:bldP spid="1048720" grpId="0"/>
      <p:bldP spid="1048720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1" name="图片 6" descr="图片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6137910"/>
            <a:ext cx="540068" cy="720090"/>
          </a:xfrm>
          <a:prstGeom prst="rect"/>
        </p:spPr>
      </p:pic>
      <p:pic>
        <p:nvPicPr>
          <p:cNvPr id="2097222" name="图片 5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0800000">
            <a:off x="8603932" y="0"/>
            <a:ext cx="540068" cy="720090"/>
          </a:xfrm>
          <a:prstGeom prst="rect"/>
        </p:spPr>
      </p:pic>
      <p:sp>
        <p:nvSpPr>
          <p:cNvPr id="1048724" name="Rectangle 5"/>
          <p:cNvSpPr/>
          <p:nvPr/>
        </p:nvSpPr>
        <p:spPr>
          <a:xfrm>
            <a:off x="228600" y="118110"/>
            <a:ext cx="8382000" cy="6488430"/>
          </a:xfrm>
          <a:prstGeom prst="rect"/>
          <a:noFill/>
          <a:ln w="9525">
            <a:noFill/>
          </a:ln>
        </p:spPr>
        <p:txBody>
          <a:bodyPr anchor="ctr" anchorCtr="0" wrap="square">
            <a:spAutoFit/>
          </a:bodyPr>
          <a:p>
            <a:pPr defTabSz="914400" indent="-342900" marL="342900">
              <a:lnSpc>
                <a:spcPct val="135000"/>
              </a:lnSpc>
              <a:tabLst>
                <a:tab algn="l" pos="342900"/>
              </a:tabLst>
            </a:pPr>
            <a:r>
              <a:rPr altLang="zh-CN" b="1" dirty="0" sz="28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altLang="en-US" b="1" dirty="0" sz="28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．若有定义</a:t>
            </a:r>
            <a:r>
              <a:rPr altLang="zh-CN" b="1" dirty="0" sz="28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int[][4]={1,2,3,4,5,6,7,8,9,10,11,12,13};,</a:t>
            </a:r>
            <a:r>
              <a:rPr altLang="en-US" b="1" dirty="0" sz="28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则数组</a:t>
            </a:r>
            <a:r>
              <a:rPr altLang="zh-CN" b="1" dirty="0" sz="28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altLang="en-US" b="1" dirty="0" sz="28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的第一维大小是</a:t>
            </a:r>
            <a:r>
              <a:rPr altLang="en-US" b="1" dirty="0" sz="2800" lang="zh-CN" u="sng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altLang="zh-CN" b="1" dirty="0" sz="2800" lang="en-US" u="sng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altLang="en-US" b="1" dirty="0" sz="2800" lang="zh-CN" u="sng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altLang="zh-CN" b="1" dirty="0" sz="2800" lang="en-US" u="sng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altLang="en-US" b="1" dirty="0" sz="28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altLang="en-US" b="1" dirty="0" sz="280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defTabSz="914400" indent="-342900" marL="342900">
              <a:lnSpc>
                <a:spcPct val="135000"/>
              </a:lnSpc>
              <a:tabLst>
                <a:tab algn="l" pos="342900"/>
              </a:tabLst>
            </a:pPr>
            <a:r>
              <a:rPr altLang="zh-CN" b="1" dirty="0" sz="28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A.3					B.4</a:t>
            </a:r>
            <a:endParaRPr altLang="zh-CN" b="1" dirty="0" sz="2800" 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defTabSz="914400" indent="-342900" marL="342900">
              <a:lnSpc>
                <a:spcPct val="135000"/>
              </a:lnSpc>
              <a:tabLst>
                <a:tab algn="l" pos="342900"/>
              </a:tabLst>
            </a:pPr>
            <a:r>
              <a:rPr altLang="zh-CN" b="1" dirty="0" sz="28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C.5	          				D.</a:t>
            </a:r>
            <a:r>
              <a:rPr altLang="en-US" b="1" dirty="0" sz="28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不确定</a:t>
            </a:r>
            <a:endParaRPr altLang="zh-CN" b="1" dirty="0" sz="2800" 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defTabSz="914400" indent="-342900" marL="342900">
              <a:lnSpc>
                <a:spcPct val="135000"/>
              </a:lnSpc>
              <a:tabLst>
                <a:tab algn="l" pos="342900"/>
              </a:tabLst>
            </a:pPr>
            <a:endParaRPr altLang="zh-CN" b="1" dirty="0" sz="2800" 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defTabSz="914400" indent="-342900" marL="342900">
              <a:lnSpc>
                <a:spcPct val="135000"/>
              </a:lnSpc>
              <a:tabLst>
                <a:tab algn="l" pos="342900"/>
              </a:tabLst>
            </a:pPr>
            <a:endParaRPr altLang="zh-CN" b="1" dirty="0" sz="2800" 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 defTabSz="914400" indent="-342900" marL="342900">
              <a:lnSpc>
                <a:spcPct val="135000"/>
              </a:lnSpc>
              <a:tabLst>
                <a:tab algn="l" pos="342900"/>
              </a:tabLst>
            </a:pPr>
            <a:r>
              <a:rPr altLang="zh-CN" b="1" dirty="0" sz="28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 </a:t>
            </a:r>
            <a:r>
              <a:rPr altLang="en-US" b="1" dirty="0" sz="28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若有二维数组</a:t>
            </a:r>
            <a:r>
              <a:rPr altLang="zh-CN" b="1" dirty="0" sz="28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a[m][n]</a:t>
            </a:r>
            <a:r>
              <a:rPr altLang="en-US" b="1" dirty="0" sz="28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，则数组中</a:t>
            </a:r>
            <a:r>
              <a:rPr altLang="zh-CN" b="1" dirty="0" sz="28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a[I][j]</a:t>
            </a:r>
            <a:r>
              <a:rPr altLang="en-US" b="1" dirty="0" sz="28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之前的元素的个数为 </a:t>
            </a:r>
            <a:r>
              <a:rPr altLang="en-US" b="1" dirty="0" sz="2800" lang="zh-CN" u="sng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altLang="zh-CN" b="1" dirty="0" sz="2800" lang="en-US" u="sng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altLang="en-US" b="1" dirty="0" sz="2800" lang="zh-CN" u="sng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altLang="zh-CN" b="1" dirty="0" sz="2800" lang="en-US" u="sng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altLang="en-US" b="1" dirty="0" sz="28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altLang="en-US" b="1" dirty="0" sz="280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 defTabSz="914400" indent="-342900" marL="342900">
              <a:lnSpc>
                <a:spcPct val="135000"/>
              </a:lnSpc>
              <a:tabLst>
                <a:tab algn="l" pos="342900"/>
              </a:tabLst>
            </a:pPr>
            <a:r>
              <a:rPr altLang="zh-CN" b="1" dirty="0" sz="28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A.</a:t>
            </a:r>
            <a:r>
              <a:rPr altLang="en-US" b="1" dirty="0" sz="28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altLang="zh-CN" b="1" dirty="0" sz="28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j*m+I                       B.I*n+j     </a:t>
            </a:r>
            <a:endParaRPr altLang="zh-CN" b="1" dirty="0" sz="2800" 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 defTabSz="914400" indent="-342900" marL="342900">
              <a:lnSpc>
                <a:spcPct val="135000"/>
              </a:lnSpc>
              <a:tabLst>
                <a:tab algn="l" pos="342900"/>
              </a:tabLst>
            </a:pPr>
            <a:r>
              <a:rPr altLang="zh-CN" b="1" dirty="0" sz="28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C.</a:t>
            </a:r>
            <a:r>
              <a:rPr altLang="en-US" b="1" dirty="0" sz="28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altLang="zh-CN" b="1" dirty="0" sz="28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I*m+j+1                   D.I*n+j+1</a:t>
            </a:r>
            <a:endParaRPr altLang="zh-CN" b="1" dirty="0" sz="2800" 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725" name="文本框 1"/>
          <p:cNvSpPr txBox="1"/>
          <p:nvPr/>
        </p:nvSpPr>
        <p:spPr>
          <a:xfrm>
            <a:off x="4038600" y="1295400"/>
            <a:ext cx="461010" cy="583565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zh-CN" b="1" sz="3200" 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altLang="zh-CN" b="1" sz="3200" 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726" name="文本框 2"/>
          <p:cNvSpPr txBox="1"/>
          <p:nvPr/>
        </p:nvSpPr>
        <p:spPr>
          <a:xfrm>
            <a:off x="2895600" y="4799965"/>
            <a:ext cx="461010" cy="583565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zh-CN" b="1" sz="3200" 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altLang="zh-CN" b="1" sz="3200" 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25" grpId="0"/>
      <p:bldP spid="1048725" grpId="1"/>
      <p:bldP spid="1048726" grpId="0"/>
      <p:bldP spid="1048726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3" name="图片 6" descr="图片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6137910"/>
            <a:ext cx="540068" cy="720090"/>
          </a:xfrm>
          <a:prstGeom prst="rect"/>
        </p:spPr>
      </p:pic>
      <p:pic>
        <p:nvPicPr>
          <p:cNvPr id="2097224" name="图片 5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0800000">
            <a:off x="8603932" y="0"/>
            <a:ext cx="540068" cy="720090"/>
          </a:xfrm>
          <a:prstGeom prst="rect"/>
        </p:spPr>
      </p:pic>
      <p:sp>
        <p:nvSpPr>
          <p:cNvPr id="1048730" name="Rectangle 7"/>
          <p:cNvSpPr/>
          <p:nvPr>
            <p:custDataLst>
              <p:tags r:id="rId4"/>
            </p:custDataLst>
          </p:nvPr>
        </p:nvSpPr>
        <p:spPr>
          <a:xfrm>
            <a:off x="76200" y="-540702"/>
            <a:ext cx="7994650" cy="7939405"/>
          </a:xfrm>
          <a:prstGeom prst="rect"/>
          <a:noFill/>
          <a:ln w="9525">
            <a:noFill/>
          </a:ln>
        </p:spPr>
        <p:txBody>
          <a:bodyPr anchor="ctr" anchorCtr="0" wrap="square">
            <a:spAutoFit/>
          </a:bodyPr>
          <a:p>
            <a:pPr indent="476250">
              <a:lnSpc>
                <a:spcPct val="125000"/>
              </a:lnSpc>
            </a:pPr>
            <a:r>
              <a:rPr altLang="zh-CN" b="1" dirty="0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7.</a:t>
            </a:r>
            <a:r>
              <a:rPr altLang="en-US" b="1" dirty="0" sz="24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分析下列程序</a:t>
            </a:r>
            <a:endParaRPr altLang="en-US" b="1" dirty="0" sz="24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 indent="476250">
              <a:lnSpc>
                <a:spcPct val="125000"/>
              </a:lnSpc>
            </a:pPr>
            <a:r>
              <a:rPr altLang="zh-CN" b="1" dirty="0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#include &lt;stdio.h&gt;</a:t>
            </a:r>
            <a:endParaRPr altLang="zh-CN" b="1" dirty="0" sz="24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 indent="476250">
              <a:lnSpc>
                <a:spcPct val="125000"/>
              </a:lnSpc>
            </a:pPr>
            <a:r>
              <a:rPr altLang="zh-CN" b="1" dirty="0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 main()</a:t>
            </a:r>
            <a:endParaRPr altLang="zh-CN" b="1" dirty="0" sz="24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 indent="476250">
              <a:lnSpc>
                <a:spcPct val="125000"/>
              </a:lnSpc>
            </a:pPr>
            <a:r>
              <a:rPr altLang="zh-CN" b="1" dirty="0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	int n[3],i,j,k;</a:t>
            </a:r>
            <a:endParaRPr altLang="zh-CN" b="1" dirty="0" sz="24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 indent="476250">
              <a:lnSpc>
                <a:spcPct val="125000"/>
              </a:lnSpc>
            </a:pPr>
            <a:r>
              <a:rPr altLang="zh-CN" b="1" dirty="0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for(i=0;i&lt;3;i++)</a:t>
            </a:r>
            <a:endParaRPr altLang="zh-CN" b="1" dirty="0" sz="24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 indent="476250">
              <a:lnSpc>
                <a:spcPct val="125000"/>
              </a:lnSpc>
            </a:pPr>
            <a:r>
              <a:rPr altLang="zh-CN" b="1" dirty="0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	      n[i]=0;</a:t>
            </a:r>
            <a:endParaRPr altLang="zh-CN" b="1" dirty="0" sz="24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 indent="476250">
              <a:lnSpc>
                <a:spcPct val="125000"/>
              </a:lnSpc>
            </a:pPr>
            <a:r>
              <a:rPr altLang="zh-CN" b="1" dirty="0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k=2;</a:t>
            </a:r>
            <a:endParaRPr altLang="zh-CN" b="1" dirty="0" sz="24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 indent="476250">
              <a:lnSpc>
                <a:spcPct val="125000"/>
              </a:lnSpc>
            </a:pPr>
            <a:r>
              <a:rPr altLang="zh-CN" b="1" dirty="0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for(i=0;i&lt;k;i++)</a:t>
            </a:r>
            <a:endParaRPr altLang="zh-CN" b="1" dirty="0" sz="24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 indent="476250">
              <a:lnSpc>
                <a:spcPct val="125000"/>
              </a:lnSpc>
            </a:pPr>
            <a:r>
              <a:rPr altLang="zh-CN" b="1" dirty="0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{   for(j=0;j&lt;k;j++)</a:t>
            </a:r>
            <a:endParaRPr altLang="zh-CN" b="1" dirty="0" sz="24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 indent="476250">
              <a:lnSpc>
                <a:spcPct val="125000"/>
              </a:lnSpc>
            </a:pPr>
            <a:r>
              <a:rPr altLang="zh-CN" b="1" dirty="0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       n[j]=n[i]+1;</a:t>
            </a:r>
            <a:endParaRPr altLang="zh-CN" b="1" dirty="0" sz="24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 indent="476250">
              <a:lnSpc>
                <a:spcPct val="125000"/>
              </a:lnSpc>
            </a:pPr>
            <a:r>
              <a:rPr altLang="zh-CN" b="1" dirty="0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}</a:t>
            </a:r>
            <a:endParaRPr altLang="zh-CN" b="1" dirty="0" sz="24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 indent="476250">
              <a:lnSpc>
                <a:spcPct val="125000"/>
              </a:lnSpc>
            </a:pPr>
            <a:r>
              <a:rPr altLang="zh-CN" b="1" dirty="0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printf("%d\n",n[1]);</a:t>
            </a:r>
            <a:endParaRPr altLang="zh-CN" b="1" dirty="0" sz="24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 indent="476250">
              <a:lnSpc>
                <a:spcPct val="125000"/>
              </a:lnSpc>
            </a:pPr>
            <a:r>
              <a:rPr altLang="zh-CN" b="1" dirty="0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return 0;</a:t>
            </a:r>
            <a:endParaRPr altLang="zh-CN" b="1" dirty="0" sz="24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 indent="476250">
              <a:lnSpc>
                <a:spcPct val="125000"/>
              </a:lnSpc>
            </a:pPr>
            <a:r>
              <a:rPr altLang="zh-CN" b="1" dirty="0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                  </a:t>
            </a:r>
            <a:r>
              <a:rPr altLang="en-US" b="1" dirty="0" sz="24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上述程序运行后，输出的结果是</a:t>
            </a:r>
            <a:r>
              <a:rPr altLang="en-US" b="1" dirty="0" sz="2400" lang="zh-CN" u="sng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altLang="zh-CN" b="1" dirty="0" sz="2400" lang="en-US" u="sng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altLang="en-US" b="1" dirty="0" sz="2400" lang="zh-CN" u="sng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altLang="en-US" b="1" dirty="0" sz="24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altLang="en-US" b="1" dirty="0" sz="24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 indent="476250">
              <a:lnSpc>
                <a:spcPct val="125000"/>
              </a:lnSpc>
            </a:pPr>
            <a:r>
              <a:rPr altLang="zh-CN" b="1" dirty="0" sz="24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A.2           B.1          C.0           D.3</a:t>
            </a:r>
            <a:endParaRPr altLang="zh-CN" b="1" dirty="0" sz="24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731" name="文本框 1"/>
          <p:cNvSpPr txBox="1"/>
          <p:nvPr/>
        </p:nvSpPr>
        <p:spPr>
          <a:xfrm>
            <a:off x="6934200" y="5867400"/>
            <a:ext cx="461010" cy="583565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zh-CN" b="1" sz="3200" 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altLang="zh-CN" b="1" sz="3200" 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31" grpId="0"/>
      <p:bldP spid="104873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图片 8" descr="图片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6137910"/>
            <a:ext cx="540068" cy="720090"/>
          </a:xfrm>
          <a:prstGeom prst="rect"/>
        </p:spPr>
      </p:pic>
      <p:pic>
        <p:nvPicPr>
          <p:cNvPr id="2097158" name="图片 4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0800000">
            <a:off x="8603932" y="0"/>
            <a:ext cx="540068" cy="720090"/>
          </a:xfrm>
          <a:prstGeom prst="rect"/>
        </p:spPr>
      </p:pic>
      <p:sp>
        <p:nvSpPr>
          <p:cNvPr id="1048596" name="Text Box 4"/>
          <p:cNvSpPr txBox="1"/>
          <p:nvPr>
            <p:custDataLst>
              <p:tags r:id="rId4"/>
            </p:custDataLst>
          </p:nvPr>
        </p:nvSpPr>
        <p:spPr>
          <a:xfrm>
            <a:off x="5181600" y="3733800"/>
            <a:ext cx="3886200" cy="2509521"/>
          </a:xfrm>
          <a:prstGeom prst="rect"/>
          <a:noFill/>
          <a:ln w="9525">
            <a:noFill/>
          </a:ln>
        </p:spPr>
        <p:txBody>
          <a:bodyPr anchor="t" anchorCtr="0" wrap="square">
            <a:spAutoFit/>
          </a:bodyPr>
          <a:p>
            <a:pPr>
              <a:spcBef>
                <a:spcPct val="50000"/>
              </a:spcBef>
            </a:pPr>
            <a:r>
              <a:rPr altLang="en-US" b="1" dirty="0" sz="3200" lang="zh-CN">
                <a:solidFill>
                  <a:schemeClr val="folHlink"/>
                </a:solidFill>
                <a:latin typeface="微软雅黑" panose="020B0503020204020204" charset="-122"/>
                <a:ea typeface="微软雅黑" panose="020B0503020204020204" charset="-122"/>
              </a:rPr>
              <a:t>各变量之间单独存放，无任何联系。</a:t>
            </a:r>
            <a:endParaRPr altLang="en-US" b="1" dirty="0" sz="3200" lang="zh-CN">
              <a:solidFill>
                <a:schemeClr val="folHlin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endParaRPr altLang="en-US" b="1" dirty="0" sz="3200" lang="zh-CN">
              <a:solidFill>
                <a:schemeClr val="folHlin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endParaRPr altLang="en-US" b="1" dirty="0" sz="3200" lang="zh-CN">
              <a:solidFill>
                <a:schemeClr val="folHlin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597" name="Line 5"/>
          <p:cNvSpPr/>
          <p:nvPr>
            <p:custDataLst>
              <p:tags r:id="rId5"/>
            </p:custDataLst>
          </p:nvPr>
        </p:nvSpPr>
        <p:spPr>
          <a:xfrm>
            <a:off x="3505200" y="3754120"/>
            <a:ext cx="1600200" cy="685800"/>
          </a:xfrm>
          <a:prstGeom prst="line"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altLang="en-US" sz="18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598" name="Line 6"/>
          <p:cNvSpPr/>
          <p:nvPr>
            <p:custDataLst>
              <p:tags r:id="rId6"/>
            </p:custDataLst>
          </p:nvPr>
        </p:nvSpPr>
        <p:spPr>
          <a:xfrm flipV="1">
            <a:off x="3498850" y="4431665"/>
            <a:ext cx="1600200" cy="381000"/>
          </a:xfrm>
          <a:prstGeom prst="line"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altLang="en-US" sz="18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599" name="Rectangle 2"/>
          <p:cNvSpPr>
            <a:spLocks noRot="1" noGrp="1"/>
          </p:cNvSpPr>
          <p:nvPr>
            <p:custDataLst>
              <p:tags r:id="rId7"/>
            </p:custDataLst>
          </p:nvPr>
        </p:nvSpPr>
        <p:spPr>
          <a:xfrm>
            <a:off x="301625" y="228600"/>
            <a:ext cx="8540750" cy="914400"/>
          </a:xfrm>
          <a:prstGeom prst="rect"/>
          <a:noFill/>
          <a:ln w="9525">
            <a:noFill/>
          </a:ln>
        </p:spPr>
        <p:txBody>
          <a:bodyPr anchor="ctr" anchorCtr="0" bIns="45720" lIns="91440" rIns="91440" tIns="45720" vert="horz" wrap="square"/>
          <a:lstStyle>
            <a:lvl1pPr algn="ctr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algn="ctr" fontAlgn="base" marL="4572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algn="ctr" fontAlgn="base" marL="9144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algn="ctr" fontAlgn="base" marL="13716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algn="ctr" fontAlgn="base" marL="18288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altLang="en-US" b="1" dirty="0" sz="4000" lang="zh-CN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基本概念</a:t>
            </a:r>
            <a:endParaRPr altLang="en-US" b="1" dirty="0" sz="4000" lang="zh-CN">
              <a:solidFill>
                <a:schemeClr val="dk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600" name="Rectangle 3"/>
          <p:cNvSpPr>
            <a:spLocks noRot="1" noGrp="1"/>
          </p:cNvSpPr>
          <p:nvPr/>
        </p:nvSpPr>
        <p:spPr>
          <a:xfrm>
            <a:off x="301625" y="1447800"/>
            <a:ext cx="8540750" cy="5181600"/>
          </a:xfrm>
          <a:prstGeom prst="rect"/>
          <a:ln>
            <a:noFill/>
          </a:ln>
        </p:spPr>
        <p:txBody>
          <a:bodyPr anchor="t" anchorCtr="0" bIns="45720" lIns="91440" rIns="91440" rtlCol="0" tIns="45720" vert="horz" wrap="square">
            <a:normAutofit fontScale="96667" lnSpcReduction="20000"/>
          </a:bodyPr>
          <a:lstStyle>
            <a:lvl1pPr algn="l" defTabSz="685800" eaLnBrk="1" fontAlgn="auto" hangingPunct="1" indent="-171450" latinLnBrk="0" marL="17145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baseline="0" cap="none" sz="1200" kern="1200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algn="l" defTabSz="685800" eaLnBrk="1" fontAlgn="auto" hangingPunct="1" indent="-171450" latinLnBrk="0" marL="51435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algn="l" pos="1207135"/>
              </a:tabLst>
              <a:defRPr baseline="0" cap="none" sz="1200" kern="1200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algn="l" defTabSz="685800" eaLnBrk="1" fontAlgn="auto" hangingPunct="1" indent="-171450" latinLnBrk="0" marL="85725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baseline="0" cap="none" sz="1200" kern="1200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algn="l" defTabSz="685800" eaLnBrk="1" fontAlgn="auto" hangingPunct="1" indent="-171450" latinLnBrk="0" marL="120015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baseline="0" cap="none" sz="1200" kern="1200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algn="l" defTabSz="685800" eaLnBrk="1" fontAlgn="auto" hangingPunct="1" indent="-171450" latinLnBrk="0" marL="154305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baseline="0" cap="none" sz="1200" kern="1200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algn="l" defTabSz="685800" eaLnBrk="1" hangingPunct="1" indent="-171450" latinLnBrk="0" marL="1885950" rtl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685800" eaLnBrk="1" hangingPunct="1" indent="-171450" latinLnBrk="0" marL="2228850" rtl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685800" eaLnBrk="1" hangingPunct="1" indent="-171450" latinLnBrk="0" marL="2571750" rtl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685800" eaLnBrk="1" hangingPunct="1" indent="-171450" latinLnBrk="0" marL="2914650" rtl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 indent="0" marL="0">
              <a:buNone/>
            </a:pPr>
            <a:r>
              <a:rPr altLang="zh-CN" b="1" dirty="0" sz="30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altLang="en-US" b="1" dirty="0" sz="30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、前面使用的数据类型属于基本类型（整型、实型、字符型），而数组属于构造数据类型。</a:t>
            </a:r>
            <a:endParaRPr altLang="en-US" b="1" dirty="0" sz="300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buNone/>
            </a:pPr>
            <a:r>
              <a:rPr altLang="en-US" b="1" dirty="0" sz="30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基本类型的存储特点：每个变量单独存储，称为简单变量。</a:t>
            </a:r>
            <a:endParaRPr altLang="en-US" b="1" dirty="0" sz="300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buNone/>
            </a:pPr>
            <a:r>
              <a:rPr altLang="en-US" b="1" dirty="0" sz="30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如： </a:t>
            </a:r>
            <a:r>
              <a:rPr altLang="zh-CN" b="1" dirty="0" sz="30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x=‘a’;</a:t>
            </a:r>
            <a:endParaRPr altLang="zh-CN" b="1" dirty="0" sz="3000" 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buNone/>
            </a:pPr>
            <a:r>
              <a:rPr altLang="zh-CN" b="1" dirty="0" sz="30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y1=0;                </a:t>
            </a:r>
            <a:endParaRPr altLang="zh-CN" b="1" dirty="0" sz="3000" 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buNone/>
            </a:pPr>
            <a:r>
              <a:rPr altLang="zh-CN" b="1" dirty="0" sz="30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y2=-2*x;</a:t>
            </a:r>
            <a:endParaRPr altLang="zh-CN" b="1" dirty="0" sz="3000" 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buNone/>
            </a:pPr>
            <a:r>
              <a:rPr altLang="en-US" b="1" dirty="0" sz="30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</a:t>
            </a:r>
            <a:r>
              <a:rPr altLang="zh-CN" b="1" dirty="0" sz="30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altLang="en-US" b="1" dirty="0" sz="30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语言要引入数组？</a:t>
            </a:r>
            <a:r>
              <a:rPr altLang="zh-CN" b="1" dirty="0" sz="30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endParaRPr altLang="zh-CN" b="1" dirty="0" sz="3000" 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buNone/>
            </a:pPr>
            <a:r>
              <a:rPr altLang="zh-CN" b="1" dirty="0" sz="30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答：因为数组适合于保存大量同类型的相关数据。</a:t>
            </a:r>
            <a:endParaRPr altLang="zh-CN" b="1" dirty="0" sz="300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104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0"/>
                                        <p:tgtEl>
                                          <p:spTgt spid="104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3"/>
                                        <p:tgtEl>
                                          <p:spTgt spid="104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">
                      <p:stCondLst>
                        <p:cond delay="indefinite"/>
                      </p:stCondLst>
                      <p:childTnLst>
                        <p:par>
                          <p:cTn fill="hold" id="15">
                            <p:stCondLst>
                              <p:cond delay="0"/>
                            </p:stCondLst>
                            <p:childTnLst>
                              <p:par>
                                <p:cTn fill="hold" id="16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8"/>
                                        <p:tgtEl>
                                          <p:spTgt spid="10486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6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">
                      <p:stCondLst>
                        <p:cond delay="indefinite"/>
                      </p:stCondLst>
                      <p:childTnLst>
                        <p:par>
                          <p:cTn fill="hold" id="21">
                            <p:stCondLst>
                              <p:cond delay="0"/>
                            </p:stCondLst>
                            <p:childTnLst>
                              <p:par>
                                <p:cTn fill="hold" id="22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4"/>
                                        <p:tgtEl>
                                          <p:spTgt spid="10486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86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图片 8" descr="图片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6137910"/>
            <a:ext cx="540068" cy="720090"/>
          </a:xfrm>
          <a:prstGeom prst="rect"/>
        </p:spPr>
      </p:pic>
      <p:pic>
        <p:nvPicPr>
          <p:cNvPr id="2097160" name="图片 4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0800000">
            <a:off x="8603932" y="0"/>
            <a:ext cx="540068" cy="720090"/>
          </a:xfrm>
          <a:prstGeom prst="rect"/>
        </p:spPr>
      </p:pic>
      <p:sp>
        <p:nvSpPr>
          <p:cNvPr id="1048601" name="Rectangle 3"/>
          <p:cNvSpPr>
            <a:spLocks noRot="1" noGrp="1"/>
          </p:cNvSpPr>
          <p:nvPr>
            <p:custDataLst>
              <p:tags r:id="rId4"/>
            </p:custDataLst>
          </p:nvPr>
        </p:nvSpPr>
        <p:spPr>
          <a:xfrm>
            <a:off x="301625" y="457200"/>
            <a:ext cx="8540750" cy="6019800"/>
          </a:xfrm>
          <a:prstGeom prst="rect"/>
          <a:noFill/>
          <a:ln w="9525">
            <a:noFill/>
          </a:ln>
        </p:spPr>
        <p:txBody>
          <a:bodyPr anchor="t" anchorCtr="0" bIns="45720" lIns="91440" rIns="91440" tIns="45720" vert="horz" wrap="square"/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algn="l" fontAlgn="base" indent="-228600" marL="25146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algn="l" fontAlgn="base" indent="-228600" marL="29718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algn="l" fontAlgn="base" indent="-228600" marL="34290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algn="l" fontAlgn="base" indent="-228600" marL="38862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 indent="0" marL="0">
              <a:lnSpc>
                <a:spcPct val="110000"/>
              </a:lnSpc>
              <a:buNone/>
            </a:pPr>
            <a:r>
              <a:rPr altLang="zh-CN" b="1" dirty="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altLang="en-US" b="1" dirty="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、构造类型的基本概念</a:t>
            </a:r>
            <a:endParaRPr altLang="en-US" b="1" dirty="0" sz="30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altLang="en-US" b="1" dirty="0" sz="30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构造类型：由基本类型构造而成的（如数组、结构体、共用体）。</a:t>
            </a:r>
            <a:endParaRPr altLang="en-US" b="1" dirty="0" sz="28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90000"/>
              </a:lnSpc>
              <a:buNone/>
            </a:pPr>
            <a:r>
              <a:rPr altLang="en-US" b="1" dirty="0" sz="2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如：</a:t>
            </a:r>
            <a:r>
              <a:rPr altLang="en-US" dirty="0" sz="2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altLang="zh-CN" b="1" dirty="0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 a[10];   		float b[3][4];</a:t>
            </a:r>
            <a:endParaRPr altLang="zh-CN" b="1" dirty="0" sz="28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90000"/>
              </a:lnSpc>
              <a:buNone/>
            </a:pPr>
            <a:r>
              <a:rPr altLang="zh-CN" b="1" dirty="0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	struct student</a:t>
            </a:r>
            <a:endParaRPr altLang="zh-CN" b="1" dirty="0" sz="28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90000"/>
              </a:lnSpc>
              <a:buNone/>
            </a:pPr>
            <a:r>
              <a:rPr altLang="zh-CN" b="1" dirty="0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	 {  	int num;</a:t>
            </a:r>
            <a:endParaRPr altLang="zh-CN" b="1" dirty="0" sz="28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90000"/>
              </a:lnSpc>
              <a:buNone/>
            </a:pPr>
            <a:r>
              <a:rPr altLang="zh-CN" b="1" dirty="0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	char name[20];</a:t>
            </a:r>
            <a:endParaRPr altLang="zh-CN" b="1" dirty="0" sz="28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90000"/>
              </a:lnSpc>
              <a:buNone/>
            </a:pPr>
            <a:r>
              <a:rPr altLang="zh-CN" b="1" dirty="0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	char sex;</a:t>
            </a:r>
            <a:endParaRPr altLang="zh-CN" b="1" dirty="0" sz="28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90000"/>
              </a:lnSpc>
              <a:buNone/>
            </a:pPr>
            <a:r>
              <a:rPr altLang="zh-CN" b="1" dirty="0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	int age;</a:t>
            </a:r>
            <a:endParaRPr altLang="zh-CN" b="1" dirty="0" sz="28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90000"/>
              </a:lnSpc>
              <a:buNone/>
            </a:pPr>
            <a:r>
              <a:rPr altLang="zh-CN" b="1" dirty="0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	float score;</a:t>
            </a:r>
            <a:endParaRPr altLang="zh-CN" b="1" dirty="0" sz="28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90000"/>
              </a:lnSpc>
              <a:buNone/>
            </a:pPr>
            <a:r>
              <a:rPr altLang="zh-CN" b="1" dirty="0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	char  addr[30];</a:t>
            </a:r>
            <a:endParaRPr altLang="zh-CN" b="1" dirty="0" sz="28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90000"/>
              </a:lnSpc>
              <a:buNone/>
            </a:pPr>
            <a:r>
              <a:rPr altLang="zh-CN" b="1" dirty="0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	}student1,student2;</a:t>
            </a:r>
            <a:endParaRPr altLang="zh-CN" b="1" dirty="0" sz="28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6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6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7"/>
                                        <p:tgtEl>
                                          <p:spTgt spid="10486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8"/>
                                        <p:tgtEl>
                                          <p:spTgt spid="10486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1"/>
                                        <p:tgtEl>
                                          <p:spTgt spid="10486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2"/>
                                        <p:tgtEl>
                                          <p:spTgt spid="10486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23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86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86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27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9"/>
                                        <p:tgtEl>
                                          <p:spTgt spid="10486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0"/>
                                        <p:tgtEl>
                                          <p:spTgt spid="10486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31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3"/>
                                        <p:tgtEl>
                                          <p:spTgt spid="10486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4"/>
                                        <p:tgtEl>
                                          <p:spTgt spid="10486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35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86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86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39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1"/>
                                        <p:tgtEl>
                                          <p:spTgt spid="10486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2"/>
                                        <p:tgtEl>
                                          <p:spTgt spid="10486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图片 8" descr="图片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6137910"/>
            <a:ext cx="540068" cy="720090"/>
          </a:xfrm>
          <a:prstGeom prst="rect"/>
        </p:spPr>
      </p:pic>
      <p:pic>
        <p:nvPicPr>
          <p:cNvPr id="2097162" name="图片 4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0800000">
            <a:off x="8603932" y="0"/>
            <a:ext cx="540068" cy="720090"/>
          </a:xfrm>
          <a:prstGeom prst="rect"/>
        </p:spPr>
      </p:pic>
      <p:sp>
        <p:nvSpPr>
          <p:cNvPr id="1048602" name="Rectangle 3"/>
          <p:cNvSpPr>
            <a:spLocks noRot="1" noGrp="1"/>
          </p:cNvSpPr>
          <p:nvPr/>
        </p:nvSpPr>
        <p:spPr>
          <a:xfrm>
            <a:off x="301625" y="762000"/>
            <a:ext cx="8842375" cy="5641975"/>
          </a:xfrm>
          <a:prstGeom prst="rect"/>
          <a:noFill/>
          <a:ln w="9525">
            <a:noFill/>
          </a:ln>
        </p:spPr>
        <p:txBody>
          <a:bodyPr anchor="t" anchorCtr="0" bIns="45720" lIns="91440" rIns="91440" tIns="45720" vert="horz" wrap="square"/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algn="l" fontAlgn="base" indent="-228600" marL="25146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algn="l" fontAlgn="base" indent="-228600" marL="29718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algn="l" fontAlgn="base" indent="-228600" marL="34290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algn="l" fontAlgn="base" indent="-228600" marL="38862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 indent="-266700" marL="266700">
              <a:lnSpc>
                <a:spcPct val="120000"/>
              </a:lnSpc>
              <a:buNone/>
            </a:pPr>
            <a:r>
              <a:rPr altLang="zh-CN" b="1" dirty="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altLang="en-US" b="1" dirty="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、数组概念</a:t>
            </a:r>
            <a:endParaRPr altLang="en-US" b="1" dirty="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-266700" marL="266700">
              <a:lnSpc>
                <a:spcPct val="120000"/>
              </a:lnSpc>
              <a:buNone/>
            </a:pPr>
            <a:r>
              <a:rPr altLang="en-US" b="1" dirty="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数组：按序排列的具有相同类型的变量的集合。</a:t>
            </a:r>
            <a:endParaRPr altLang="en-US" b="1" dirty="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-266700" marL="2667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altLang="en-US" b="1" dirty="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数组名代表首地址。</a:t>
            </a:r>
            <a:endParaRPr altLang="en-US" b="1" dirty="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-266700" marL="2667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altLang="en-US" b="1" dirty="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用数组名后跟下标来唯一地确定数组中的元素；</a:t>
            </a:r>
            <a:endParaRPr altLang="en-US" b="1" dirty="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-266700" marL="2667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altLang="en-US" b="1" dirty="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</a:t>
            </a:r>
            <a:r>
              <a:rPr altLang="zh-CN" b="1" dirty="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a[0]</a:t>
            </a:r>
            <a:r>
              <a:rPr altLang="en-US" b="1" dirty="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代表数组的第一个元素，也是数组的首地址，</a:t>
            </a:r>
            <a:r>
              <a:rPr altLang="zh-CN" b="1" dirty="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a[n-1]</a:t>
            </a:r>
            <a:r>
              <a:rPr altLang="en-US" b="1" dirty="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代表数组的最后一个元素。</a:t>
            </a:r>
            <a:endParaRPr altLang="en-US" b="1" dirty="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-266700" marL="2667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altLang="en-US" b="1" dirty="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为什么数组下标从</a:t>
            </a:r>
            <a:r>
              <a:rPr altLang="zh-CN" b="1" dirty="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altLang="en-US" b="1" dirty="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开始？</a:t>
            </a:r>
            <a:endParaRPr altLang="en-US" b="1" dirty="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altLang="en-US" b="1" dirty="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答：使编译器简化，下标运算的速度少量提高。</a:t>
            </a:r>
            <a:endParaRPr altLang="en-US" b="1" dirty="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8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8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8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8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7"/>
                                        <p:tgtEl>
                                          <p:spTgt spid="1048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8"/>
                                        <p:tgtEl>
                                          <p:spTgt spid="1048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 9" descr="图片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6137910"/>
            <a:ext cx="540068" cy="720090"/>
          </a:xfrm>
          <a:prstGeom prst="rect"/>
        </p:spPr>
      </p:pic>
      <p:pic>
        <p:nvPicPr>
          <p:cNvPr id="2097164" name="图片 8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0800000">
            <a:off x="8603932" y="0"/>
            <a:ext cx="540068" cy="720090"/>
          </a:xfrm>
          <a:prstGeom prst="rect"/>
        </p:spPr>
      </p:pic>
      <p:sp>
        <p:nvSpPr>
          <p:cNvPr id="1048603" name="Text Box 4"/>
          <p:cNvSpPr txBox="1"/>
          <p:nvPr>
            <p:custDataLst>
              <p:tags r:id="rId4"/>
            </p:custDataLst>
          </p:nvPr>
        </p:nvSpPr>
        <p:spPr>
          <a:xfrm>
            <a:off x="380365" y="3124200"/>
            <a:ext cx="8382000" cy="1143000"/>
          </a:xfrm>
          <a:prstGeom prst="rect"/>
          <a:noFill/>
          <a:ln w="9525">
            <a:noFill/>
          </a:ln>
        </p:spPr>
        <p:txBody>
          <a:bodyPr anchor="t" anchorCtr="0" wrap="square">
            <a:spAutoFit/>
          </a:bodyPr>
          <a:p>
            <a:pPr>
              <a:spcBef>
                <a:spcPct val="50000"/>
              </a:spcBef>
            </a:pPr>
            <a:r>
              <a:rPr altLang="en-US" b="1" dirty="0" sz="2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如：</a:t>
            </a:r>
            <a:r>
              <a:rPr altLang="zh-CN" b="1" dirty="0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int A[10],b[5];     char c[8]; </a:t>
            </a:r>
            <a:r>
              <a:rPr altLang="en-US" b="1" dirty="0" sz="2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（字符数组）</a:t>
            </a:r>
            <a:endParaRPr altLang="zh-CN" b="1" dirty="0" sz="28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r>
              <a:rPr altLang="zh-CN" b="1" dirty="0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	float X[20],y[4*M+1],w[5];</a:t>
            </a:r>
            <a:r>
              <a:rPr altLang="en-US" b="1" dirty="0" sz="2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altLang="zh-CN" b="1" dirty="0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</a:t>
            </a:r>
            <a:r>
              <a:rPr altLang="en-US" b="1" dirty="0" sz="2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为符号常量）</a:t>
            </a:r>
            <a:endParaRPr altLang="en-US" b="1" dirty="0" sz="28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604" name="文本框 4"/>
          <p:cNvSpPr txBox="1"/>
          <p:nvPr>
            <p:custDataLst>
              <p:tags r:id="rId5"/>
            </p:custDataLst>
          </p:nvPr>
        </p:nvSpPr>
        <p:spPr>
          <a:xfrm>
            <a:off x="598805" y="4191000"/>
            <a:ext cx="7944485" cy="2407920"/>
          </a:xfrm>
          <a:prstGeom prst="rect"/>
          <a:noFill/>
          <a:ln>
            <a:noFill/>
          </a:ln>
        </p:spPr>
        <p:txBody>
          <a:bodyPr anchor="t" rtlCol="0" wrap="square">
            <a:spAutoFit/>
          </a:bodyPr>
          <a:p>
            <a:pPr indent="-541655" marL="541655">
              <a:lnSpc>
                <a:spcPct val="80000"/>
              </a:lnSpc>
              <a:spcBef>
                <a:spcPct val="50000"/>
              </a:spcBef>
            </a:pPr>
            <a:r>
              <a:rPr altLang="en-US" b="1" dirty="0" sz="2800" lang="zh-CN" u="sng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注意：</a:t>
            </a:r>
            <a:endParaRPr altLang="en-US" b="1" dirty="0" sz="2800" lang="zh-CN" u="sng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-541655" marL="541655">
              <a:lnSpc>
                <a:spcPct val="80000"/>
              </a:lnSpc>
              <a:spcBef>
                <a:spcPct val="50000"/>
              </a:spcBef>
            </a:pPr>
            <a:r>
              <a:rPr altLang="en-US" b="1" dirty="0" sz="2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①</a:t>
            </a:r>
            <a:r>
              <a:rPr altLang="zh-CN" b="1" dirty="0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altLang="en-US" b="1" dirty="0" sz="2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数组名命名规则和简单变量名相同；</a:t>
            </a:r>
            <a:endParaRPr altLang="en-US" b="1" dirty="0" sz="28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-541655" marL="541655">
              <a:lnSpc>
                <a:spcPct val="80000"/>
              </a:lnSpc>
              <a:spcBef>
                <a:spcPct val="50000"/>
              </a:spcBef>
            </a:pPr>
            <a:r>
              <a:rPr altLang="en-US" b="1" dirty="0" sz="2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②</a:t>
            </a:r>
            <a:r>
              <a:rPr altLang="zh-CN" b="1" dirty="0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altLang="en-US" b="1" dirty="0" sz="2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数组名后只能是</a:t>
            </a:r>
            <a:r>
              <a:rPr altLang="en-US" b="1" dirty="0" sz="24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方括号</a:t>
            </a:r>
            <a:r>
              <a:rPr altLang="en-US" b="1" dirty="0" sz="2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括起来的常量表达式（常量和符号常量）</a:t>
            </a:r>
            <a:r>
              <a:rPr altLang="zh-CN" b="1" dirty="0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</a:t>
            </a:r>
            <a:endParaRPr altLang="zh-CN" b="1" dirty="0" sz="280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-541655" marL="541655">
              <a:lnSpc>
                <a:spcPct val="80000"/>
              </a:lnSpc>
              <a:spcBef>
                <a:spcPct val="50000"/>
              </a:spcBef>
            </a:pPr>
            <a:r>
              <a:rPr altLang="en-US" b="1" dirty="0" sz="2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③</a:t>
            </a:r>
            <a:r>
              <a:rPr altLang="zh-CN" b="1" dirty="0" sz="280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altLang="en-US" b="1" dirty="0" sz="280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常量表达式的值确定数组元素的个数。</a:t>
            </a:r>
            <a:endParaRPr altLang="en-US" b="1" dirty="0" sz="280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48605" name="Rectangle 2"/>
          <p:cNvSpPr>
            <a:spLocks noRot="1" noGrp="1"/>
          </p:cNvSpPr>
          <p:nvPr>
            <p:custDataLst>
              <p:tags r:id="rId6"/>
            </p:custDataLst>
          </p:nvPr>
        </p:nvSpPr>
        <p:spPr>
          <a:xfrm>
            <a:off x="304800" y="0"/>
            <a:ext cx="8540750" cy="990600"/>
          </a:xfrm>
          <a:prstGeom prst="rect"/>
          <a:noFill/>
          <a:ln w="9525">
            <a:noFill/>
          </a:ln>
        </p:spPr>
        <p:txBody>
          <a:bodyPr anchor="ctr" anchorCtr="0" bIns="45720" lIns="91440" rIns="91440" tIns="45720" vert="horz" wrap="square"/>
          <a:lstStyle>
            <a:lvl1pPr algn="ctr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algn="ctr" fontAlgn="base" marL="4572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algn="ctr" fontAlgn="base" marL="9144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algn="ctr" fontAlgn="base" marL="13716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algn="ctr" fontAlgn="base" marL="18288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altLang="en-US" b="1" dirty="0" sz="4000" lang="zh-CN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一维数组</a:t>
            </a:r>
            <a:endParaRPr altLang="en-US" b="1" dirty="0" sz="4000" lang="zh-CN">
              <a:solidFill>
                <a:schemeClr val="dk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606" name="Rectangle 3"/>
          <p:cNvSpPr>
            <a:spLocks noRot="1" noGrp="1"/>
          </p:cNvSpPr>
          <p:nvPr/>
        </p:nvSpPr>
        <p:spPr>
          <a:xfrm>
            <a:off x="304800" y="838200"/>
            <a:ext cx="8540750" cy="1600200"/>
          </a:xfrm>
          <a:prstGeom prst="rect"/>
          <a:ln>
            <a:noFill/>
          </a:ln>
        </p:spPr>
        <p:txBody>
          <a:bodyPr anchor="t" anchorCtr="0" bIns="45720" lIns="91440" rIns="91440" rtlCol="0" tIns="45720" vert="horz" wrap="square">
            <a:normAutofit fontScale="53333"/>
          </a:bodyPr>
          <a:lstStyle>
            <a:lvl1pPr algn="l" defTabSz="685800" eaLnBrk="1" fontAlgn="auto" hangingPunct="1" indent="-171450" latinLnBrk="0" marL="17145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baseline="0" cap="none" sz="1200" kern="1200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algn="l" defTabSz="685800" eaLnBrk="1" fontAlgn="auto" hangingPunct="1" indent="-171450" latinLnBrk="0" marL="51435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algn="l" pos="1207135"/>
              </a:tabLst>
              <a:defRPr baseline="0" cap="none" sz="1200" kern="1200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algn="l" defTabSz="685800" eaLnBrk="1" fontAlgn="auto" hangingPunct="1" indent="-171450" latinLnBrk="0" marL="85725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baseline="0" cap="none" sz="1200" kern="1200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algn="l" defTabSz="685800" eaLnBrk="1" fontAlgn="auto" hangingPunct="1" indent="-171450" latinLnBrk="0" marL="120015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baseline="0" cap="none" sz="1200" kern="1200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algn="l" defTabSz="685800" eaLnBrk="1" fontAlgn="auto" hangingPunct="1" indent="-171450" latinLnBrk="0" marL="154305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baseline="0" cap="none" sz="1200" kern="1200" normalizeH="0" spc="150" strike="noStrike" u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algn="l" defTabSz="685800" eaLnBrk="1" hangingPunct="1" indent="-171450" latinLnBrk="0" marL="1885950" rtl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685800" eaLnBrk="1" hangingPunct="1" indent="-171450" latinLnBrk="0" marL="2228850" rtl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685800" eaLnBrk="1" hangingPunct="1" indent="-171450" latinLnBrk="0" marL="2571750" rtl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685800" eaLnBrk="1" hangingPunct="1" indent="-171450" latinLnBrk="0" marL="2914650" rtl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 indent="0" marL="0">
              <a:buNone/>
            </a:pPr>
            <a:r>
              <a:rPr altLang="en-US" b="1" dirty="0" sz="30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一、定义一维数组</a:t>
            </a:r>
            <a:endParaRPr altLang="en-US" b="1" dirty="0" sz="300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buNone/>
            </a:pPr>
            <a:r>
              <a:rPr altLang="en-US" b="1" dirty="0" sz="30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altLang="zh-CN" b="1" dirty="0" sz="30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☛</a:t>
            </a:r>
            <a:r>
              <a:rPr altLang="en-US" b="1" dirty="0" sz="30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用一符号名（数组名）来表示这一组数；</a:t>
            </a:r>
            <a:endParaRPr altLang="en-US" b="1" dirty="0" sz="300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buNone/>
            </a:pPr>
            <a:r>
              <a:rPr altLang="en-US" b="1" dirty="0" sz="30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altLang="zh-CN" b="1" dirty="0" sz="30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altLang="en-US" b="1" dirty="0" sz="30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类型名   数组名</a:t>
            </a:r>
            <a:r>
              <a:rPr altLang="zh-CN" b="1" dirty="0" sz="30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1[exp]</a:t>
            </a:r>
            <a:r>
              <a:rPr altLang="en-US" b="1" dirty="0" sz="30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，数组名</a:t>
            </a:r>
            <a:r>
              <a:rPr altLang="zh-CN" b="1" dirty="0" sz="30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2[exp]</a:t>
            </a:r>
            <a:r>
              <a:rPr altLang="en-US" b="1" dirty="0" sz="30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altLang="zh-CN" b="1" dirty="0" sz="30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…</a:t>
            </a:r>
            <a:endParaRPr altLang="zh-CN" b="1" dirty="0" sz="3000" 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0" marL="0">
              <a:buNone/>
            </a:pPr>
            <a:r>
              <a:rPr altLang="zh-CN" b="1" dirty="0" sz="30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</a:t>
            </a:r>
            <a:r>
              <a:rPr altLang="en-US" b="1" dirty="0" sz="30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其中：</a:t>
            </a:r>
            <a:r>
              <a:rPr altLang="zh-CN" b="1" dirty="0" sz="30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exp</a:t>
            </a:r>
            <a:r>
              <a:rPr altLang="en-US" b="1" dirty="0" sz="30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为常量或常量表达式</a:t>
            </a:r>
            <a:endParaRPr altLang="en-US" b="1" dirty="0" sz="300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104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2"/>
                                        <p:tgtEl>
                                          <p:spTgt spid="1048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4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6"/>
                                        <p:tgtEl>
                                          <p:spTgt spid="1048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7"/>
                                        <p:tgtEl>
                                          <p:spTgt spid="1048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8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1"/>
                                        <p:tgtEl>
                                          <p:spTgt spid="1048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22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4"/>
                                        <p:tgtEl>
                                          <p:spTgt spid="1048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8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图片 9" descr="图片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6137910"/>
            <a:ext cx="540068" cy="720090"/>
          </a:xfrm>
          <a:prstGeom prst="rect"/>
        </p:spPr>
      </p:pic>
      <p:pic>
        <p:nvPicPr>
          <p:cNvPr id="2097166" name="图片 8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0800000">
            <a:off x="8603932" y="0"/>
            <a:ext cx="540068" cy="720090"/>
          </a:xfrm>
          <a:prstGeom prst="rect"/>
        </p:spPr>
      </p:pic>
      <p:sp>
        <p:nvSpPr>
          <p:cNvPr id="1048607" name="文本框 1"/>
          <p:cNvSpPr txBox="1"/>
          <p:nvPr/>
        </p:nvSpPr>
        <p:spPr>
          <a:xfrm>
            <a:off x="228600" y="4800600"/>
            <a:ext cx="8454390" cy="1513840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en-US" sz="24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注意：</a:t>
            </a:r>
            <a:endParaRPr altLang="en-US" sz="240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en-US" sz="24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①</a:t>
            </a:r>
            <a:r>
              <a:rPr altLang="zh-CN" sz="24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altLang="en-US" sz="24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初始化列表中的数是不能多于定义数组时指定元素的个数。</a:t>
            </a:r>
            <a:endParaRPr altLang="zh-CN" sz="2400" 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zh-CN" sz="24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②.</a:t>
            </a:r>
            <a:r>
              <a:rPr altLang="en-US" sz="24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数组初始化如果部分赋值，后面的值全默认为</a:t>
            </a:r>
            <a:r>
              <a:rPr altLang="zh-CN" sz="24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altLang="en-US" sz="24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altLang="en-US" sz="240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altLang="zh-CN" sz="240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③. </a:t>
            </a:r>
            <a:r>
              <a:rPr altLang="en-US" sz="240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如果数组未初始化，则输出的值全部是不确定的值。</a:t>
            </a:r>
            <a:endParaRPr altLang="en-US" sz="240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608" name="Rectangle 2"/>
          <p:cNvSpPr>
            <a:spLocks noRot="1" noGrp="1"/>
          </p:cNvSpPr>
          <p:nvPr>
            <p:custDataLst>
              <p:tags r:id="rId4"/>
            </p:custDataLst>
          </p:nvPr>
        </p:nvSpPr>
        <p:spPr>
          <a:xfrm>
            <a:off x="228600" y="304800"/>
            <a:ext cx="9296400" cy="6858000"/>
          </a:xfrm>
          <a:prstGeom prst="rect"/>
          <a:noFill/>
          <a:ln w="9525">
            <a:noFill/>
          </a:ln>
        </p:spPr>
        <p:txBody>
          <a:bodyPr anchor="t" anchorCtr="0" bIns="45720" lIns="91440" rIns="91440" tIns="45720" vert="horz" wrap="square"/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algn="l" fontAlgn="base" indent="-228600" marL="25146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algn="l" fontAlgn="base" indent="-228600" marL="29718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algn="l" fontAlgn="base" indent="-228600" marL="34290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algn="l" fontAlgn="base" indent="-228600" marL="38862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 indent="-714375" marL="714375">
              <a:lnSpc>
                <a:spcPct val="110000"/>
              </a:lnSpc>
              <a:buNone/>
            </a:pPr>
            <a:r>
              <a:rPr altLang="en-US" b="1" dirty="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二、一维数组的初始化</a:t>
            </a:r>
            <a:endParaRPr altLang="en-US" b="1" dirty="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-714375" marL="714375">
              <a:lnSpc>
                <a:spcPct val="110000"/>
              </a:lnSpc>
              <a:buNone/>
            </a:pPr>
            <a:r>
              <a:rPr altLang="zh-CN" b="1" dirty="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altLang="en-US" b="1" dirty="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）全部赋值：在定义数组时对数组元素赋初值</a:t>
            </a:r>
            <a:endParaRPr altLang="en-US" b="1" dirty="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-714375" marL="714375">
              <a:lnSpc>
                <a:spcPct val="110000"/>
              </a:lnSpc>
              <a:buNone/>
            </a:pPr>
            <a:r>
              <a:rPr altLang="en-US" b="1" dirty="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如：</a:t>
            </a:r>
            <a:r>
              <a:rPr altLang="zh-CN" b="1" dirty="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 a[4]={1,2,3,4}; </a:t>
            </a:r>
            <a:endParaRPr altLang="zh-CN" b="1" dirty="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-714375" marL="714375">
              <a:lnSpc>
                <a:spcPct val="110000"/>
              </a:lnSpc>
              <a:buNone/>
            </a:pPr>
            <a:r>
              <a:rPr altLang="zh-CN" b="1" dirty="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</a:t>
            </a:r>
            <a:r>
              <a:rPr altLang="en-US" b="1" dirty="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等价于</a:t>
            </a:r>
            <a:r>
              <a:rPr altLang="zh-CN" b="1" dirty="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a[0]=1,a[1]=2,a[2]=3,a[3]=4</a:t>
            </a:r>
            <a:endParaRPr altLang="zh-CN" b="1" dirty="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-714375" marL="714375">
              <a:lnSpc>
                <a:spcPct val="110000"/>
              </a:lnSpc>
              <a:buNone/>
            </a:pPr>
            <a:r>
              <a:rPr altLang="zh-CN" b="1" dirty="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altLang="en-US" b="1" dirty="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）部分赋值：给一部分元素赋初值</a:t>
            </a:r>
            <a:endParaRPr altLang="en-US" b="1" dirty="0" 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-714375" marL="714375">
              <a:lnSpc>
                <a:spcPct val="110000"/>
              </a:lnSpc>
              <a:buNone/>
            </a:pPr>
            <a:r>
              <a:rPr altLang="en-US" b="1" dirty="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如：</a:t>
            </a:r>
            <a:r>
              <a:rPr altLang="zh-CN" b="1" dirty="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 b[10]={1,2};</a:t>
            </a:r>
            <a:endParaRPr altLang="zh-CN" b="1" dirty="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-714375" marL="714375">
              <a:lnSpc>
                <a:spcPct val="110000"/>
              </a:lnSpc>
              <a:buNone/>
            </a:pPr>
            <a:r>
              <a:rPr altLang="zh-CN" b="1" dirty="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altLang="en-US" b="1" dirty="0" 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等价于：</a:t>
            </a:r>
            <a:r>
              <a:rPr altLang="zh-CN" b="1" dirty="0" 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b[0]=1,b[1]=2,b[2]=0,…,b[9]=0</a:t>
            </a:r>
            <a:endParaRPr altLang="zh-CN" b="1" dirty="0" 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9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1"/>
                                        <p:tgtEl>
                                          <p:spTgt spid="1048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2"/>
                                        <p:tgtEl>
                                          <p:spTgt spid="1048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5"/>
                                        <p:tgtEl>
                                          <p:spTgt spid="1048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6"/>
                                        <p:tgtEl>
                                          <p:spTgt spid="1048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7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5"/>
                                        <p:tgtEl>
                                          <p:spTgt spid="1048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6"/>
                                        <p:tgtEl>
                                          <p:spTgt spid="1048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1"/>
                                        <p:tgtEl>
                                          <p:spTgt spid="10486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2"/>
                                        <p:tgtEl>
                                          <p:spTgt spid="10486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33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5"/>
                                        <p:tgtEl>
                                          <p:spTgt spid="10486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6"/>
                                        <p:tgtEl>
                                          <p:spTgt spid="10486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7">
                      <p:stCondLst>
                        <p:cond delay="indefinite"/>
                      </p:stCondLst>
                      <p:childTnLst>
                        <p:par>
                          <p:cTn fill="hold" id="38">
                            <p:stCondLst>
                              <p:cond delay="0"/>
                            </p:stCondLst>
                            <p:childTnLst>
                              <p:par>
                                <p:cTn fill="hold" id="39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1"/>
                                        <p:tgtEl>
                                          <p:spTgt spid="10486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2"/>
                                        <p:tgtEl>
                                          <p:spTgt spid="10486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43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5"/>
                                        <p:tgtEl>
                                          <p:spTgt spid="10486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46"/>
                                        <p:tgtEl>
                                          <p:spTgt spid="10486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47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49"/>
                                        <p:tgtEl>
                                          <p:spTgt spid="10486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50"/>
                                        <p:tgtEl>
                                          <p:spTgt spid="10486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图片 8" descr="图片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6137910"/>
            <a:ext cx="540068" cy="720090"/>
          </a:xfrm>
          <a:prstGeom prst="rect"/>
        </p:spPr>
      </p:pic>
      <p:pic>
        <p:nvPicPr>
          <p:cNvPr id="2097168" name="图片 4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0800000">
            <a:off x="8603932" y="0"/>
            <a:ext cx="540068" cy="720090"/>
          </a:xfrm>
          <a:prstGeom prst="rect"/>
        </p:spPr>
      </p:pic>
      <p:sp>
        <p:nvSpPr>
          <p:cNvPr id="1048609" name="Rectangle 3"/>
          <p:cNvSpPr>
            <a:spLocks noRot="1" noGrp="1"/>
          </p:cNvSpPr>
          <p:nvPr/>
        </p:nvSpPr>
        <p:spPr>
          <a:xfrm>
            <a:off x="228600" y="457200"/>
            <a:ext cx="8610600" cy="6858000"/>
          </a:xfrm>
          <a:prstGeom prst="rect"/>
          <a:noFill/>
          <a:ln w="9525">
            <a:noFill/>
          </a:ln>
        </p:spPr>
        <p:txBody>
          <a:bodyPr anchor="t" anchorCtr="0" bIns="45720" lIns="91440" rIns="91440" tIns="45720" vert="horz" wrap="square"/>
          <a:lstStyle>
            <a:lvl1pPr algn="l" eaLnBrk="0" fontAlgn="base" hangingPunct="0" indent="-342900" marL="3429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eaLnBrk="0" fontAlgn="base" hangingPunct="0" indent="-285750" marL="742950" rtl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algn="l" eaLnBrk="0" fontAlgn="base" hangingPunct="0" indent="-228600" marL="11430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algn="l" eaLnBrk="0" fontAlgn="base" hangingPunct="0" indent="-228600" marL="1600200" rtl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algn="l" eaLnBrk="0" fontAlgn="base" hangingPunct="0" indent="-228600" marL="20574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algn="l" fontAlgn="base" indent="-228600" marL="25146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algn="l" fontAlgn="base" indent="-228600" marL="29718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algn="l" fontAlgn="base" indent="-228600" marL="34290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algn="l" fontAlgn="base" indent="-228600" marL="3886200" rtl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 indent="-714375" marL="714375">
              <a:lnSpc>
                <a:spcPct val="110000"/>
              </a:lnSpc>
              <a:buNone/>
            </a:pPr>
            <a:r>
              <a:rPr altLang="zh-CN" b="1" dirty="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altLang="en-US" b="1" dirty="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 若对全部数组元素赋初值时，可以不指定数组长度。</a:t>
            </a:r>
            <a:endParaRPr altLang="en-US" b="1" dirty="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-714375" marL="714375">
              <a:lnSpc>
                <a:spcPct val="110000"/>
              </a:lnSpc>
              <a:buNone/>
            </a:pPr>
            <a:r>
              <a:rPr altLang="en-US" b="1" dirty="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如：</a:t>
            </a:r>
            <a:r>
              <a:rPr altLang="zh-CN" b="1" dirty="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 c[]={1,2,3,4,5}; </a:t>
            </a:r>
            <a:endParaRPr altLang="zh-CN" b="1" dirty="0" 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-714375" marL="714375">
              <a:lnSpc>
                <a:spcPct val="110000"/>
              </a:lnSpc>
              <a:buNone/>
            </a:pPr>
            <a:r>
              <a:rPr altLang="zh-CN" b="1" dirty="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//</a:t>
            </a:r>
            <a:r>
              <a:rPr altLang="en-US" b="1" dirty="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自动定义</a:t>
            </a:r>
            <a:r>
              <a:rPr altLang="zh-CN" b="1" dirty="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altLang="en-US" b="1" dirty="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数组长度为</a:t>
            </a:r>
            <a:r>
              <a:rPr altLang="zh-CN" b="1" dirty="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endParaRPr altLang="zh-CN" b="1" dirty="0" 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-714375" marL="714375">
              <a:lnSpc>
                <a:spcPct val="110000"/>
              </a:lnSpc>
              <a:buNone/>
            </a:pPr>
            <a:r>
              <a:rPr altLang="zh-CN" b="1" dirty="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altLang="en-US" b="1" dirty="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注意：若被定义数组长度与提供初值的个数不相同，则数组长度不能省略。</a:t>
            </a:r>
            <a:endParaRPr altLang="en-US" b="1" dirty="0" 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 indent="-714375" marL="714375">
              <a:lnSpc>
                <a:spcPct val="110000"/>
              </a:lnSpc>
              <a:buNone/>
            </a:pPr>
            <a:r>
              <a:rPr altLang="en-US" b="1" dirty="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altLang="zh-CN" b="1" dirty="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altLang="en-US" b="1" dirty="0" 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如： </a:t>
            </a:r>
            <a:r>
              <a:rPr altLang="zh-CN" b="1" dirty="0" 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 a[10]={1,2,3,4,5};</a:t>
            </a:r>
            <a:endParaRPr altLang="zh-CN" b="1" dirty="0" 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9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1"/>
                                        <p:tgtEl>
                                          <p:spTgt spid="1048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2"/>
                                        <p:tgtEl>
                                          <p:spTgt spid="1048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7"/>
                                        <p:tgtEl>
                                          <p:spTgt spid="1048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8"/>
                                        <p:tgtEl>
                                          <p:spTgt spid="1048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3"/>
                                        <p:tgtEl>
                                          <p:spTgt spid="10486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4"/>
                                        <p:tgtEl>
                                          <p:spTgt spid="10486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02795_1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8"/>
  <p:tag name="KSO_WM_UNIT_DEC_AREA_ID" val="58955414ef364fe18a2602990e1a8b97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5ab4d0b9f24f431ebf65958ee4ad1d1f"/>
</p:tagLst>
</file>

<file path=ppt/tags/tag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795_1*b*1"/>
  <p:tag name="KSO_WM_TEMPLATE_CATEGORY" val="custom"/>
  <p:tag name="KSO_WM_TEMPLATE_INDEX" val="20202795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17c45a80f945462e9f05453bbbf6124c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a3d0e468e5844190b59621338aef2c53"/>
  <p:tag name="KSO_WM_UNIT_TEXT_FILL_FORE_SCHEMECOLOR_INDEX_BRIGHTNESS" val="0.35"/>
  <p:tag name="KSO_WM_UNIT_TEXT_FILL_FORE_SCHEMECOLOR_INDEX" val="13"/>
  <p:tag name="KSO_WM_UNIT_TEXT_FILL_TYPE" val="1"/>
  <p:tag name="KSO_WM_TEMPLATE_ASSEMBLE_XID" val="5f97bbc5e01a7e847d6e7794"/>
  <p:tag name="KSO_WM_TEMPLATE_ASSEMBLE_GROUPID" val="5f8cf383a61ec3b55284a717"/>
</p:tagLst>
</file>

<file path=ppt/tags/tag100.xml><?xml version="1.0" encoding="utf-8"?>
<p:tagLst xmlns:p="http://schemas.openxmlformats.org/presentationml/2006/main">
  <p:tag name="KSO_WM_SLIDE_BACKGROUND_TYPE" val="general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  <p:tag name="KSO_WM_SLIDE_BACKGROUND_TYPE" val="general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  <p:tag name="KSO_WM_SLIDE_BACKGROUND_TYPE" val="general"/>
</p:tagLst>
</file>

<file path=ppt/tags/tag103.xml><?xml version="1.0" encoding="utf-8"?>
<p:tagLst xmlns:p="http://schemas.openxmlformats.org/presentationml/2006/main">
  <p:tag name="KSO_WM_UNIT_TEXT_FILL_FORE_SCHEMECOLOR_INDEX_BRIGHTNESS" val="0"/>
  <p:tag name="KSO_WM_UNIT_TEXT_FILL_FORE_SCHEMECOLOR_INDEX" val="12"/>
  <p:tag name="KSO_WM_UNIT_TEXT_FILL_TYPE" val="1"/>
</p:tagLst>
</file>

<file path=ppt/tags/tag104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</p:tagLst>
</file>

<file path=ppt/tags/tag107.xml><?xml version="1.0" encoding="utf-8"?>
<p:tagLst xmlns:p="http://schemas.openxmlformats.org/presentationml/2006/main">
  <p:tag name="KSO_WM_SLIDE_BACKGROUND_TYPE" val="general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  <p:tag name="KSO_WM_SLIDE_BACKGROUND_TYPE" val="general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  <p:tag name="KSO_WM_SLIDE_BACKGROUND_TYPE" val="general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</p:tagLst>
</file>

<file path=ppt/tags/tag11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1.xml><?xml version="1.0" encoding="utf-8"?>
<p:tagLst xmlns:p="http://schemas.openxmlformats.org/presentationml/2006/main">
  <p:tag name="KSO_WM_SLIDE_BACKGROUND_TYPE" val="general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  <p:tag name="KSO_WM_SLIDE_BACKGROUND_TYPE" val="general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  <p:tag name="KSO_WM_SLIDE_BACKGROUND_TYPE" val="general"/>
</p:tagLst>
</file>

<file path=ppt/tags/tag114.xml><?xml version="1.0" encoding="utf-8"?>
<p:tagLst xmlns:p="http://schemas.openxmlformats.org/presentationml/2006/main">
  <p:tag name="KSO_WM_SLIDE_BACKGROUND_TYPE" val="general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  <p:tag name="KSO_WM_SLIDE_BACKGROUND_TYPE" val="general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  <p:tag name="KSO_WM_SLIDE_BACKGROUND_TYPE" val="general"/>
</p:tagLst>
</file>

<file path=ppt/tags/tag11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9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</p:tagLst>
</file>

<file path=ppt/tags/tag120.xml><?xml version="1.0" encoding="utf-8"?>
<p:tagLst xmlns:p="http://schemas.openxmlformats.org/presentationml/2006/main">
  <p:tag name="KSO_WM_SLIDE_BACKGROUND_TYPE" val="general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  <p:tag name="KSO_WM_SLIDE_BACKGROUND_TYPE" val="general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  <p:tag name="KSO_WM_SLIDE_BACKGROUND_TYPE" val="general"/>
</p:tagLst>
</file>

<file path=ppt/tags/tag1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SLIDE_BACKGROUND_TYPE" val="general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  <p:tag name="KSO_WM_SLIDE_BACKGROUND_TYPE" val="general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  <p:tag name="KSO_WM_SLIDE_BACKGROUND_TYPE" val="general"/>
</p:tagLst>
</file>

<file path=ppt/tags/tag127.xml><?xml version="1.0" encoding="utf-8"?>
<p:tagLst xmlns:p="http://schemas.openxmlformats.org/presentationml/2006/main">
  <p:tag name="KSO_WM_SLIDE_BACKGROUND_TYPE" val="general"/>
</p:tagLst>
</file>

<file path=ppt/tags/tag12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  <p:tag name="KSO_WM_SLIDE_BACKGROUND_TYPE" val="general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  <p:tag name="KSO_WM_SLIDE_BACKGROUND_TYPE" val="general"/>
</p:tagLst>
</file>

<file path=ppt/tags/tag131.xml><?xml version="1.0" encoding="utf-8"?>
<p:tagLst xmlns:p="http://schemas.openxmlformats.org/presentationml/2006/main">
  <p:tag name="KSO_WM_SLIDE_BACKGROUND_TYPE" val="general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  <p:tag name="KSO_WM_SLIDE_BACKGROUND_TYPE" val="general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  <p:tag name="KSO_WM_SLIDE_BACKGROUND_TYPE" val="general"/>
</p:tagLst>
</file>

<file path=ppt/tags/tag135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</p:tagLst>
</file>

<file path=ppt/tags/tag1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</p:tagLst>
</file>

<file path=ppt/tags/tag140.xml><?xml version="1.0" encoding="utf-8"?>
<p:tagLst xmlns:p="http://schemas.openxmlformats.org/presentationml/2006/main">
  <p:tag name="KSO_WM_SLIDE_BACKGROUND_TYPE" val="general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  <p:tag name="KSO_WM_SLIDE_BACKGROUND_TYPE" val="general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  <p:tag name="KSO_WM_SLIDE_BACKGROUND_TYPE" val="general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SLIDE_BACKGROUND_TYPE" val="general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  <p:tag name="KSO_WM_SLIDE_BACKGROUND_TYPE" val="general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  <p:tag name="KSO_WM_SLIDE_BACKGROUND_TYPE" val="general"/>
</p:tagLst>
</file>

<file path=ppt/tags/tag14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2795_2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9"/>
  <p:tag name="KSO_WM_UNIT_DEC_AREA_ID" val="ca839f1b30134e91b6f26a8d421fdc81"/>
  <p:tag name="KSO_WM_UNIT_DECORATE_INFO" val=""/>
  <p:tag name="KSO_WM_UNIT_SM_LIMIT_TYPE" val=""/>
  <p:tag name="KSO_WM_CHIP_FILLAREA_FILL_RULE" val="{&quot;fill_align&quot;:&quot;rm&quot;,&quot;fill_effect&quot;:[],&quot;fill_mode&quot;:&quot;adaptive&quot;,&quot;sacle_strategy&quot;:&quot;stretch&quot;}"/>
  <p:tag name="KSO_WM_ASSEMBLE_CHIP_INDEX" val="f9e86bb9eb9543c78677543e53d741f8"/>
</p:tagLst>
</file>

<file path=ppt/tags/tag1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SLIDE_BACKGROUND_TYPE" val="general"/>
</p:tagLst>
</file>

<file path=ppt/tags/tag15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  <p:tag name="KSO_WM_SLIDE_BACKGROUND_TYPE" val="general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  <p:tag name="KSO_WM_SLIDE_BACKGROUND_TYPE" val="general"/>
</p:tagLst>
</file>

<file path=ppt/tags/tag15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56.xml><?xml version="1.0" encoding="utf-8"?>
<p:tagLst xmlns:p="http://schemas.openxmlformats.org/presentationml/2006/main">
  <p:tag name="KSO_WM_UNIT_FILL_FORE_SCHEMECOLOR_INDEX_BRIGHTNESS" val="0"/>
  <p:tag name="KSO_WM_UNIT_FILL_FORE_SCHEMECOLOR_INDEX" val="13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57.xml><?xml version="1.0" encoding="utf-8"?>
<p:tagLst xmlns:p="http://schemas.openxmlformats.org/presentationml/2006/main">
  <p:tag name="KSO_WM_SLIDE_BACKGROUND_TYPE" val="general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  <p:tag name="KSO_WM_SLIDE_BACKGROUND_TYPE" val="general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cb0efa74f04f4d6285d8da089f19292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07a02323bce4441ba7ae34eb860c3d7"/>
</p:tagLst>
</file>

<file path=ppt/tags/tag16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12"/>
  <p:tag name="KSO_WM_UNIT_TEXT_FILL_TYPE" val="1"/>
</p:tagLst>
</file>

<file path=ppt/tags/tag16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</p:tagLst>
</file>

<file path=ppt/tags/tag164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SLIDE_BACKGROUND_TYPE" val="general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  <p:tag name="KSO_WM_SLIDE_BACKGROUND_TYPE" val="general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  <p:tag name="KSO_WM_SLIDE_BACKGROUND_TYPE" val="general"/>
</p:tagLst>
</file>

<file path=ppt/tags/tag168.xml><?xml version="1.0" encoding="utf-8"?>
<p:tagLst xmlns:p="http://schemas.openxmlformats.org/presentationml/2006/main">
  <p:tag name="KSO_WM_SLIDE_BACKGROUND_TYPE" val="general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  <p:tag name="KSO_WM_SLIDE_BACKGROUND_TYPE" val="general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  <p:tag name="KSO_WM_SLIDE_BACKGROUND_TYPE" val="general"/>
</p:tagLst>
</file>

<file path=ppt/tags/tag171.xml><?xml version="1.0" encoding="utf-8"?>
<p:tagLst xmlns:p="http://schemas.openxmlformats.org/presentationml/2006/main">
  <p:tag name="KSO_WM_UNIT_TABLE_BEAUTIFY" val="smartTable{f43b0729-7d60-44c2-84dd-cb5fd2e30768}"/>
  <p:tag name="TABLE_ENDDRAG_ORIGIN_RECT" val="517*172"/>
  <p:tag name="TABLE_ENDDRAG_RECT" val="119*334*517*172"/>
  <p:tag name="TABLE_RECT" val="144*330*464.35*182.25"/>
  <p:tag name="TABLE_EMPHASIZE_COLOR" val="6579300"/>
  <p:tag name="TABLE_ONEKEY_SKIN_IDX" val="0"/>
  <p:tag name="TABLE_SKINIDX" val="-1"/>
  <p:tag name="TABLE_COLORIDX" val="0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</p:tagLst>
</file>

<file path=ppt/tags/tag174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</p:tagLst>
</file>

<file path=ppt/tags/tag175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</p:tagLst>
</file>

<file path=ppt/tags/tag176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</p:tagLst>
</file>

<file path=ppt/tags/tag177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</p:tagLst>
</file>

<file path=ppt/tags/tag1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</p:tagLst>
</file>

<file path=ppt/tags/tag18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SLIDE_BACKGROUND_TYPE" val="general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  <p:tag name="KSO_WM_SLIDE_BACKGROUND_TYPE" val="general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  <p:tag name="KSO_WM_SLIDE_BACKGROUND_TYPE" val="general"/>
</p:tagLst>
</file>

<file path=ppt/tags/tag18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</p:tagLst>
</file>

<file path=ppt/tags/tag190.xml><?xml version="1.0" encoding="utf-8"?>
<p:tagLst xmlns:p="http://schemas.openxmlformats.org/presentationml/2006/main">
  <p:tag name="KSO_WM_SLIDE_BACKGROUND_TYPE" val="general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  <p:tag name="KSO_WM_SLIDE_BACKGROUND_TYPE" val="general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  <p:tag name="KSO_WM_SLIDE_BACKGROUND_TYPE" val="general"/>
</p:tagLst>
</file>

<file path=ppt/tags/tag193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</p:tagLst>
</file>

<file path=ppt/tags/tag19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SLIDE_BACKGROUND_TYPE" val="general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  <p:tag name="KSO_WM_SLIDE_BACKGROUND_TYPE" val="general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  <p:tag name="KSO_WM_SLIDE_BACKGROUND_TYPE" val="general"/>
</p:tagLst>
</file>

<file path=ppt/tags/tag19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795_1*b*1"/>
  <p:tag name="KSO_WM_TEMPLATE_CATEGORY" val="custom"/>
  <p:tag name="KSO_WM_TEMPLATE_INDEX" val="20202795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b31a0e5b67654733a9713f42d95196df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02473923a2e84f72adb65c251db250bc"/>
  <p:tag name="KSO_WM_UNIT_TEXT_FILL_FORE_SCHEMECOLOR_INDEX_BRIGHTNESS" val="0.35"/>
  <p:tag name="KSO_WM_UNIT_TEXT_FILL_FORE_SCHEMECOLOR_INDEX" val="13"/>
  <p:tag name="KSO_WM_UNIT_TEXT_FILL_TYPE" val="1"/>
  <p:tag name="KSO_WM_TEMPLATE_ASSEMBLE_XID" val="5f97bbc5e01a7e847d6e77ac"/>
  <p:tag name="KSO_WM_TEMPLATE_ASSEMBLE_GROUPID" val="5f8cf383a61ec3b55284a717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</p:tagLst>
</file>

<file path=ppt/tags/tag20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0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02.xml><?xml version="1.0" encoding="utf-8"?>
<p:tagLst xmlns:p="http://schemas.openxmlformats.org/presentationml/2006/main">
  <p:tag name="KSO_WM_SLIDE_BACKGROUND_TYPE" val="general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  <p:tag name="KSO_WM_SLIDE_BACKGROUND_TYPE" val="general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  <p:tag name="KSO_WM_SLIDE_BACKGROUND_TYPE" val="general"/>
</p:tagLst>
</file>

<file path=ppt/tags/tag205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</p:tagLst>
</file>

<file path=ppt/tags/tag20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SLIDE_BACKGROUND_TYPE" val="general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  <p:tag name="KSO_WM_SLIDE_BACKGROUND_TYPE" val="general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  <p:tag name="KSO_WM_SLIDE_BACKGROUND_TYPE" val="general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</p:tagLst>
</file>

<file path=ppt/tags/tag210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</p:tagLst>
</file>

<file path=ppt/tags/tag21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SLIDE_BACKGROUND_TYPE" val="general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  <p:tag name="KSO_WM_SLIDE_BACKGROUND_TYPE" val="general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  <p:tag name="KSO_WM_SLIDE_BACKGROUND_TYPE" val="general"/>
</p:tagLst>
</file>

<file path=ppt/tags/tag21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9.xml><?xml version="1.0" encoding="utf-8"?>
<p:tagLst xmlns:p="http://schemas.openxmlformats.org/presentationml/2006/main">
  <p:tag name="KSO_WM_SLIDE_BACKGROUND_TYPE" val="general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</p:tagLst>
</file>

<file path=ppt/tags/tag22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795_7*a*1"/>
  <p:tag name="KSO_WM_TEMPLATE_CATEGORY" val="custom"/>
  <p:tag name="KSO_WM_TEMPLATE_INDEX" val="20202795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bf5319795d1a48a18b894c2954d04063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a3d0e468e5844190b59621338aef2c53"/>
  <p:tag name="KSO_WM_UNIT_TEXT_FILL_FORE_SCHEMECOLOR_INDEX_BRIGHTNESS" val="0.15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BEAUTIFY_FLAG" val="#wm#"/>
  <p:tag name="KSO_WM_TEMPLATE_CATEGORY" val="custom"/>
  <p:tag name="KSO_WM_TEMPLATE_INDEX" val="20202795"/>
  <p:tag name="KSO_WM_CHIP_INFOS" val="{&quot;layout_type&quot;:&quot;forright2&quot;,&quot;slide_type&quot;:[&quot;sectionTitle&quot;],&quot;aspect_ratio&quot;:&quot;16:9&quot;}"/>
  <p:tag name="KSO_WM_CHIP_XID" val="5ebe041a0ac41c4a0a525598"/>
  <p:tag name="KSO_WM_CHIP_FILLPROP" val="[[{&quot;fill_id&quot;:&quot;c8df1a3465854d8b966b02b3af772576&quot;,&quot;fill_align&quot;:&quot;cm&quot;,&quot;text_align&quot;:&quot;lm&quot;,&quot;text_direction&quot;:&quot;horizontal&quot;,&quot;chip_types&quot;:[&quot;text&quot;,&quot;header&quot;]}]]"/>
  <p:tag name="KSO_WM_SLIDE_ID" val="custom20202795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540*400"/>
  <p:tag name="KSO_WM_SLIDE_POSITION" val="380*69"/>
  <p:tag name="KSO_WM_TAG_VERSION" val="1.0"/>
  <p:tag name="KSO_WM_SLIDE_LAYOUT" val="a_b_e"/>
  <p:tag name="KSO_WM_SLIDE_LAYOUT_CNT" val="1_1_1"/>
  <p:tag name="KSO_WM_CHIP_GROUPID" val="5ebf6661ddc3daf3fef3f760"/>
  <p:tag name="KSO_WM_SLIDE_LAYOUT_INFO" val="{&quot;id&quot;:&quot;2020-10-27T14:19:01&quot;,&quot;maxSize&quot;:{&quot;size1&quot;:65.90160364221644},&quot;minSize&quot;:{&quot;size1&quot;:57.50160364221644},&quot;normalSize&quot;:{&quot;size1&quot;:61.70160364221644},&quot;subLayout&quot;:[{&quot;id&quot;:&quot;2020-10-27T14:19:01&quot;,&quot;maxSize&quot;:{&quot;size1&quot;:89.77885343791486},&quot;minSize&quot;:{&quot;size1&quot;:77.67885343791485},&quot;normalSize&quot;:{&quot;size1&quot;:84.07885343791486},&quot;subLayout&quot;:[{&quot;id&quot;:&quot;2020-10-27T14:19:01&quot;,&quot;margin&quot;:{&quot;bottom&quot;:1.3915197849273682,&quot;left&quot;:9.419241905212402,&quot;right&quot;:1.6932580471038818,&quot;top&quot;:2.573974609375},&quot;type&quot;:0},{&quot;id&quot;:&quot;2020-10-27T14:19:01&quot;,&quot;margin&quot;:{&quot;bottom&quot;:0.09673541784286499,&quot;left&quot;:9.419241905212402,&quot;right&quot;:1.6932580471038818,&quot;top&quot;:0.15541090071201324},&quot;type&quot;:0}],&quot;type&quot;:0},{&quot;id&quot;:&quot;2020-10-27T14:19:01&quot;,&quot;margin&quot;:{&quot;bottom&quot;:2.573979616165161,&quot;left&quot;:9.419241905212402,&quot;right&quot;:1.6932580471038818,&quot;top&quot;:0.08318109065294266},&quot;type&quot;:0}],&quot;type&quot;:0}"/>
  <p:tag name="KSO_WM_SLIDE_BK_DARK_LIGHT" val="2"/>
  <p:tag name="KSO_WM_SLIDE_BACKGROUND_TYPE" val="general"/>
  <p:tag name="KSO_WM_SLIDE_SUPPORT_FEATURE_TYPE" val="0"/>
  <p:tag name="KSO_WM_TEMPLATE_ASSEMBLE_XID" val="5f97bbc5e01a7e847d6e7794"/>
  <p:tag name="KSO_WM_TEMPLATE_ASSEMBLE_GROUPID" val="5f8cf383a61ec3b55284a717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  <p:tag name="KSO_WM_SLIDE_BACKGROUND_TYPE" val="general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  <p:tag name="KSO_WM_SLIDE_BACKGROUND_TYPE" val="general"/>
</p:tagLst>
</file>

<file path=ppt/tags/tag22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SLIDE_BACKGROUND_TYPE" val="general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  <p:tag name="KSO_WM_SLIDE_BACKGROUND_TYPE" val="general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  <p:tag name="KSO_WM_SLIDE_BACKGROUND_TYPE" val="general"/>
</p:tagLst>
</file>

<file path=ppt/tags/tag22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02795_1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8"/>
  <p:tag name="KSO_WM_UNIT_DEC_AREA_ID" val="58955414ef364fe18a2602990e1a8b97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5ab4d0b9f24f431ebf65958ee4ad1d1f"/>
</p:tagLst>
</file>

<file path=ppt/tags/tag23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BACKGROUND_TYPE" val="general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  <p:tag name="KSO_WM_SLIDE_BACKGROUND_TYPE" val="general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  <p:tag name="KSO_WM_SLIDE_BACKGROUND_TYPE" val="general"/>
</p:tagLst>
</file>

<file path=ppt/tags/tag2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BACKGROUND_TYPE" val="general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  <p:tag name="KSO_WM_SLIDE_BACKGROUND_TYPE" val="general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  <p:tag name="KSO_WM_SLIDE_BACKGROUND_TYPE" val="general"/>
</p:tagLst>
</file>

<file path=ppt/tags/tag23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795_1*b*1"/>
  <p:tag name="KSO_WM_TEMPLATE_CATEGORY" val="custom"/>
  <p:tag name="KSO_WM_TEMPLATE_INDEX" val="20202795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16e88be59096419ca2a522664162d054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26e82d19399347f7b2b4439dc0711078"/>
  <p:tag name="KSO_WM_UNIT_TEXT_FILL_FORE_SCHEMECOLOR_INDEX_BRIGHTNESS" val="0.35"/>
  <p:tag name="KSO_WM_UNIT_TEXT_FILL_FORE_SCHEMECOLOR_INDEX" val="13"/>
  <p:tag name="KSO_WM_UNIT_TEXT_FILL_TYPE" val="1"/>
  <p:tag name="KSO_WM_TEMPLATE_ASSEMBLE_XID" val="5f97bbc5e01a7e847d6e77d5"/>
  <p:tag name="KSO_WM_TEMPLATE_ASSEMBLE_GROUPID" val="5f8cf383a61ec3b55284a717"/>
</p:tagLst>
</file>

<file path=ppt/tags/tag240.xml><?xml version="1.0" encoding="utf-8"?>
<p:tagLst xmlns:p="http://schemas.openxmlformats.org/presentationml/2006/main">
  <p:tag name="KSO_WM_SLIDE_BACKGROUND_TYPE" val="general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  <p:tag name="KSO_WM_SLIDE_BACKGROUND_TYPE" val="general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  <p:tag name="KSO_WM_SLIDE_BACKGROUND_TYPE" val="general"/>
</p:tagLst>
</file>

<file path=ppt/tags/tag243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</p:tagLst>
</file>

<file path=ppt/tags/tag2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5.xml><?xml version="1.0" encoding="utf-8"?>
<p:tagLst xmlns:p="http://schemas.openxmlformats.org/presentationml/2006/main">
  <p:tag name="KSO_WM_SLIDE_BACKGROUND_TYPE" val="general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  <p:tag name="KSO_WM_SLIDE_BACKGROUND_TYPE" val="general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  <p:tag name="KSO_WM_SLIDE_BACKGROUND_TYPE" val="general"/>
</p:tagLst>
</file>

<file path=ppt/tags/tag248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</p:tagLst>
</file>

<file path=ppt/tags/tag249.xml><?xml version="1.0" encoding="utf-8"?>
<p:tagLst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795_1*a*1"/>
  <p:tag name="KSO_WM_TEMPLATE_CATEGORY" val="custom"/>
  <p:tag name="KSO_WM_TEMPLATE_INDEX" val="20202795"/>
  <p:tag name="KSO_WM_UNIT_LAYERLEVEL" val="1"/>
  <p:tag name="KSO_WM_TAG_VERSION" val="1.0"/>
  <p:tag name="KSO_WM_BEAUTIFY_FLAG" val="#wm#"/>
  <p:tag name="KSO_WM_UNIT_PRESET_TEXT" val="THANKS"/>
  <p:tag name="KSO_WM_UNIT_DEFAULT_FONT" val="60;74;4"/>
  <p:tag name="KSO_WM_UNIT_BLOCK" val="0"/>
  <p:tag name="KSO_WM_UNIT_DEC_AREA_ID" val="df4b0d4d02c9440fab10679c1112c6df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26e82d19399347f7b2b4439dc0711078"/>
  <p:tag name="KSO_WM_UNIT_TEXT_FILL_FORE_SCHEMECOLOR_INDEX_BRIGHTNESS" val="0.15"/>
  <p:tag name="KSO_WM_UNIT_TEXT_FILL_FORE_SCHEMECOLOR_INDEX" val="13"/>
  <p:tag name="KSO_WM_UNIT_TEXT_FILL_TYPE" val="1"/>
  <p:tag name="KSO_WM_TEMPLATE_ASSEMBLE_XID" val="5f97bbc5e01a7e847d6e77d5"/>
  <p:tag name="KSO_WM_TEMPLATE_ASSEMBLE_GROUPID" val="5f8cf383a61ec3b55284a717"/>
</p:tagLst>
</file>

<file path=ppt/tags/tag2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53.xml><?xml version="1.0" encoding="utf-8"?>
<p:tagLst xmlns:p="http://schemas.openxmlformats.org/presentationml/2006/main">
  <p:tag name="KSO_WM_SLIDE_BACKGROUND_TYPE" val="general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  <p:tag name="KSO_WM_SLIDE_BACKGROUND_TYPE" val="general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  <p:tag name="KSO_WM_SLIDE_BACKGROUND_TYPE" val="general"/>
</p:tagLst>
</file>

<file path=ppt/tags/tag25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57.xml><?xml version="1.0" encoding="utf-8"?>
<p:tagLst xmlns:p="http://schemas.openxmlformats.org/presentationml/2006/main">
  <p:tag name="KSO_WM_UNIT_FILL_FORE_SCHEMECOLOR_INDEX_BRIGHTNESS" val="0"/>
  <p:tag name="KSO_WM_UNIT_FILL_FORE_SCHEMECOLOR_INDEX" val="13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258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</p:tagLst>
</file>

<file path=ppt/tags/tag259.xml><?xml version="1.0" encoding="utf-8"?>
<p:tagLst xmlns:p="http://schemas.openxmlformats.org/presentationml/2006/main">
  <p:tag name="KSO_WM_SLIDE_BACKGROUND_TYPE" val="general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  <p:tag name="KSO_WM_SLIDE_BACKGROUND_TYPE" val="general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  <p:tag name="KSO_WM_SLIDE_BACKGROUND_TYPE" val="general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  <p:tag name="KSO_WM_SLIDE_BACKGROUND_TYPE" val="general"/>
</p:tagLst>
</file>

<file path=ppt/tags/tag2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3.xml><?xml version="1.0" encoding="utf-8"?>
<p:tagLst xmlns:p="http://schemas.openxmlformats.org/presentationml/2006/main">
  <p:tag name="KSO_WM_UNIT_FILL_FORE_SCHEMECOLOR_INDEX_BRIGHTNESS" val="0"/>
  <p:tag name="KSO_WM_UNIT_FILL_FORE_SCHEMECOLOR_INDEX" val="13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264.xml><?xml version="1.0" encoding="utf-8"?>
<p:tagLst xmlns:p="http://schemas.openxmlformats.org/presentationml/2006/main">
  <p:tag name="KSO_WM_UNIT_LINE_FORE_SCHEMECOLOR_INDEX_BRIGHTNESS" val="0"/>
  <p:tag name="KSO_WM_UNIT_LINE_FORE_SCHEMECOLOR_INDEX" val="7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265.xml><?xml version="1.0" encoding="utf-8"?>
<p:tagLst xmlns:p="http://schemas.openxmlformats.org/presentationml/2006/main">
  <p:tag name="KSO_WM_UNIT_LINE_FORE_SCHEMECOLOR_INDEX_BRIGHTNESS" val="0"/>
  <p:tag name="KSO_WM_UNIT_LINE_FORE_SCHEMECOLOR_INDEX" val="7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66.xml><?xml version="1.0" encoding="utf-8"?>
<p:tagLst xmlns:p="http://schemas.openxmlformats.org/presentationml/2006/main">
  <p:tag name="KSO_WM_UNIT_LINE_FORE_SCHEMECOLOR_INDEX_BRIGHTNESS" val="0"/>
  <p:tag name="KSO_WM_UNIT_LINE_FORE_SCHEMECOLOR_INDEX" val="7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67.xml><?xml version="1.0" encoding="utf-8"?>
<p:tagLst xmlns:p="http://schemas.openxmlformats.org/presentationml/2006/main">
  <p:tag name="KSO_WM_UNIT_LINE_FORE_SCHEMECOLOR_INDEX_BRIGHTNESS" val="0"/>
  <p:tag name="KSO_WM_UNIT_LINE_FORE_SCHEMECOLOR_INDEX" val="7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68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</p:tagLst>
</file>

<file path=ppt/tags/tag269.xml><?xml version="1.0" encoding="utf-8"?>
<p:tagLst xmlns:p="http://schemas.openxmlformats.org/presentationml/2006/main">
  <p:tag name="KSO_WM_SLIDE_BACKGROUND_TYPE" val="general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  <p:tag name="KSO_WM_SLIDE_BACKGROUND_TYPE" val="general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  <p:tag name="KSO_WM_SLIDE_BACKGROUND_TYPE" val="general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  <p:tag name="KSO_WM_SLIDE_BACKGROUND_TYPE" val="general"/>
</p:tagLst>
</file>

<file path=ppt/tags/tag272.xml><?xml version="1.0" encoding="utf-8"?>
<p:tagLst xmlns:p="http://schemas.openxmlformats.org/presentationml/2006/main">
  <p:tag name="KSO_WM_UNIT_FILL_FORE_SCHEMECOLOR_INDEX_BRIGHTNESS" val="0"/>
  <p:tag name="KSO_WM_UNIT_FILL_FORE_SCHEMECOLOR_INDEX" val="13"/>
  <p:tag name="KSO_WM_UNIT_FILL_TYPE" val="1"/>
</p:tagLst>
</file>

<file path=ppt/tags/tag2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74.xml><?xml version="1.0" encoding="utf-8"?>
<p:tagLst xmlns:p="http://schemas.openxmlformats.org/presentationml/2006/main">
  <p:tag name="KSO_WM_SLIDE_BACKGROUND_TYPE" val="general"/>
</p:tagLst>
</file>

<file path=ppt/tags/tag2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795_7*a*1"/>
  <p:tag name="KSO_WM_TEMPLATE_CATEGORY" val="custom"/>
  <p:tag name="KSO_WM_TEMPLATE_INDEX" val="20202795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bf5319795d1a48a18b894c2954d04063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a3d0e468e5844190b59621338aef2c53"/>
  <p:tag name="KSO_WM_UNIT_TEXT_FILL_FORE_SCHEMECOLOR_INDEX_BRIGHTNESS" val="0.15"/>
  <p:tag name="KSO_WM_UNIT_TEXT_FILL_FORE_SCHEMECOLOR_INDEX" val="13"/>
  <p:tag name="KSO_WM_UNIT_TEXT_FILL_TYPE" val="1"/>
</p:tagLst>
</file>

<file path=ppt/tags/tag276.xml><?xml version="1.0" encoding="utf-8"?>
<p:tagLst xmlns:p="http://schemas.openxmlformats.org/presentationml/2006/main">
  <p:tag name="KSO_WM_BEAUTIFY_FLAG" val="#wm#"/>
  <p:tag name="KSO_WM_TEMPLATE_CATEGORY" val="custom"/>
  <p:tag name="KSO_WM_TEMPLATE_INDEX" val="20202795"/>
  <p:tag name="KSO_WM_CHIP_INFOS" val="{&quot;layout_type&quot;:&quot;forright2&quot;,&quot;slide_type&quot;:[&quot;sectionTitle&quot;],&quot;aspect_ratio&quot;:&quot;16:9&quot;}"/>
  <p:tag name="KSO_WM_CHIP_XID" val="5ebe041a0ac41c4a0a525598"/>
  <p:tag name="KSO_WM_CHIP_FILLPROP" val="[[{&quot;fill_id&quot;:&quot;c8df1a3465854d8b966b02b3af772576&quot;,&quot;fill_align&quot;:&quot;cm&quot;,&quot;text_align&quot;:&quot;lm&quot;,&quot;text_direction&quot;:&quot;horizontal&quot;,&quot;chip_types&quot;:[&quot;text&quot;,&quot;header&quot;]}]]"/>
  <p:tag name="KSO_WM_SLIDE_ID" val="custom20202795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540*400"/>
  <p:tag name="KSO_WM_SLIDE_POSITION" val="380*69"/>
  <p:tag name="KSO_WM_TAG_VERSION" val="1.0"/>
  <p:tag name="KSO_WM_SLIDE_LAYOUT" val="a_b_e"/>
  <p:tag name="KSO_WM_SLIDE_LAYOUT_CNT" val="1_1_1"/>
  <p:tag name="KSO_WM_CHIP_GROUPID" val="5ebf6661ddc3daf3fef3f760"/>
  <p:tag name="KSO_WM_SLIDE_LAYOUT_INFO" val="{&quot;id&quot;:&quot;2020-10-27T14:19:01&quot;,&quot;maxSize&quot;:{&quot;size1&quot;:65.90160364221644},&quot;minSize&quot;:{&quot;size1&quot;:57.50160364221644},&quot;normalSize&quot;:{&quot;size1&quot;:61.70160364221644},&quot;subLayout&quot;:[{&quot;id&quot;:&quot;2020-10-27T14:19:01&quot;,&quot;maxSize&quot;:{&quot;size1&quot;:89.77885343791486},&quot;minSize&quot;:{&quot;size1&quot;:77.67885343791485},&quot;normalSize&quot;:{&quot;size1&quot;:84.07885343791486},&quot;subLayout&quot;:[{&quot;id&quot;:&quot;2020-10-27T14:19:01&quot;,&quot;margin&quot;:{&quot;bottom&quot;:1.3915197849273682,&quot;left&quot;:9.419241905212402,&quot;right&quot;:1.6932580471038818,&quot;top&quot;:2.573974609375},&quot;type&quot;:0},{&quot;id&quot;:&quot;2020-10-27T14:19:01&quot;,&quot;margin&quot;:{&quot;bottom&quot;:0.09673541784286499,&quot;left&quot;:9.419241905212402,&quot;right&quot;:1.6932580471038818,&quot;top&quot;:0.15541090071201324},&quot;type&quot;:0}],&quot;type&quot;:0},{&quot;id&quot;:&quot;2020-10-27T14:19:01&quot;,&quot;margin&quot;:{&quot;bottom&quot;:2.573979616165161,&quot;left&quot;:9.419241905212402,&quot;right&quot;:1.6932580471038818,&quot;top&quot;:0.08318109065294266},&quot;type&quot;:0}],&quot;type&quot;:0}"/>
  <p:tag name="KSO_WM_SLIDE_BK_DARK_LIGHT" val="2"/>
  <p:tag name="KSO_WM_SLIDE_BACKGROUND_TYPE" val="general"/>
  <p:tag name="KSO_WM_SLIDE_SUPPORT_FEATURE_TYPE" val="0"/>
  <p:tag name="KSO_WM_TEMPLATE_ASSEMBLE_XID" val="5f97bbc5e01a7e847d6e7794"/>
  <p:tag name="KSO_WM_TEMPLATE_ASSEMBLE_GROUPID" val="5f8cf383a61ec3b55284a717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  <p:tag name="KSO_WM_SLIDE_BACKGROUND_TYPE" val="general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  <p:tag name="KSO_WM_SLIDE_BACKGROUND_TYPE" val="general"/>
</p:tagLst>
</file>

<file path=ppt/tags/tag2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8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81.xml><?xml version="1.0" encoding="utf-8"?>
<p:tagLst xmlns:p="http://schemas.openxmlformats.org/presentationml/2006/main">
  <p:tag name="KSO_WM_SLIDE_BACKGROUND_TYPE" val="general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  <p:tag name="KSO_WM_SLIDE_BACKGROUND_TYPE" val="general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  <p:tag name="KSO_WM_SLIDE_BACKGROUND_TYPE" val="general"/>
</p:tagLst>
</file>

<file path=ppt/tags/tag284.xml><?xml version="1.0" encoding="utf-8"?>
<p:tagLst xmlns:p="http://schemas.openxmlformats.org/presentationml/2006/main">
  <p:tag name="KSO_WM_SLIDE_BACKGROUND_TYPE" val="general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  <p:tag name="KSO_WM_SLIDE_BACKGROUND_TYPE" val="general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  <p:tag name="KSO_WM_SLIDE_BACKGROUND_TYPE" val="general"/>
</p:tagLst>
</file>

<file path=ppt/tags/tag28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88.xml><?xml version="1.0" encoding="utf-8"?>
<p:tagLst xmlns:p="http://schemas.openxmlformats.org/presentationml/2006/main">
  <p:tag name="KSO_WM_SLIDE_BACKGROUND_TYPE" val="general"/>
</p:tagLst>
</file>

<file path=ppt/tags/tag29.xml><?xml version="1.0" encoding="utf-8"?>
<p:tagLst xmlns:p="http://schemas.openxmlformats.org/presentationml/2006/main">
  <p:tag name="KSO_WM_SLIDE_BACKGROUND_TYPE" val="general"/>
</p:tagLst>
</file>

<file path=ppt/tags/tag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795_1*a*1"/>
  <p:tag name="KSO_WM_TEMPLATE_CATEGORY" val="custom"/>
  <p:tag name="KSO_WM_TEMPLATE_INDEX" val="20202795"/>
  <p:tag name="KSO_WM_UNIT_LAYERLEVEL" val="1"/>
  <p:tag name="KSO_WM_TAG_VERSION" val="1.0"/>
  <p:tag name="KSO_WM_BEAUTIFY_FLAG" val="#wm#"/>
  <p:tag name="KSO_WM_UNIT_PRESET_TEXT" val="同心逐梦 不断超越"/>
  <p:tag name="KSO_WM_UNIT_DEFAULT_FONT" val="56;72;4"/>
  <p:tag name="KSO_WM_UNIT_BLOCK" val="0"/>
  <p:tag name="KSO_WM_UNIT_DEC_AREA_ID" val="7e9355914afc4fa08da83d92869a525e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02473923a2e84f72adb65c251db250bc"/>
  <p:tag name="KSO_WM_UNIT_TEXT_FILL_FORE_SCHEMECOLOR_INDEX_BRIGHTNESS" val="0.15"/>
  <p:tag name="KSO_WM_UNIT_TEXT_FILL_FORE_SCHEMECOLOR_INDEX" val="13"/>
  <p:tag name="KSO_WM_UNIT_TEXT_FILL_TYPE" val="1"/>
  <p:tag name="KSO_WM_TEMPLATE_ASSEMBLE_XID" val="5f97bbc5e01a7e847d6e77ac"/>
  <p:tag name="KSO_WM_TEMPLATE_ASSEMBLE_GROUPID" val="5f8cf383a61ec3b55284a717"/>
</p:tagLst>
</file>

<file path=ppt/tags/tag30.xml><?xml version="1.0" encoding="utf-8"?>
<p:tagLst xmlns:p="http://schemas.openxmlformats.org/presentationml/2006/main">
  <p:tag name="KSO_WM_SLIDE_BACKGROUND_TYPE" val="general"/>
</p:tagLst>
</file>

<file path=ppt/tags/tag31.xml><?xml version="1.0" encoding="utf-8"?>
<p:tagLst xmlns:p="http://schemas.openxmlformats.org/presentationml/2006/main">
  <p:tag name="KSO_WM_SLIDE_BACKGROUND_TYPE" val="general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2795_5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c"/>
  <p:tag name="KSO_WM_UNIT_DEC_AREA_ID" val="7d1358a92ee041ab9cce9d0b5e6bcf9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753363a87e64fbe9c1b71416d6678ea"/>
  <p:tag name="KSO_WM_SLIDE_BACKGROUND_TYPE" val="frame"/>
  <p:tag name="KSO_WM_UNIT_TEXT_FILL_FORE_SCHEMECOLOR_INDEX_BRIGHTNESS" val="0"/>
  <p:tag name="KSO_WM_UNIT_TEXT_FILL_FORE_SCHEMECOLOR_INDEX" val="2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e2a7714e8c6d41c680c98a686e980f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2b5f76b68b14adea1b5adf09142d88f"/>
  <p:tag name="KSO_WM_SLIDE_BACKGROUND_TYPE" val="frame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88a68e1525f449bfba2535f4c1d9c8c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26191c6265f4396980c66f59a25d7f3"/>
  <p:tag name="KSO_WM_SLIDE_BACKGROUND_TYPE" val="frame"/>
</p:tagLst>
</file>

<file path=ppt/tags/tag35.xml><?xml version="1.0" encoding="utf-8"?>
<p:tagLst xmlns:p="http://schemas.openxmlformats.org/presentationml/2006/main">
  <p:tag name="KSO_WM_SLIDE_BACKGROUND_TYPE" val="frame"/>
</p:tagLst>
</file>

<file path=ppt/tags/tag36.xml><?xml version="1.0" encoding="utf-8"?>
<p:tagLst xmlns:p="http://schemas.openxmlformats.org/presentationml/2006/main">
  <p:tag name="KSO_WM_SLIDE_BACKGROUND_TYPE" val="frame"/>
</p:tagLst>
</file>

<file path=ppt/tags/tag37.xml><?xml version="1.0" encoding="utf-8"?>
<p:tagLst xmlns:p="http://schemas.openxmlformats.org/presentationml/2006/main">
  <p:tag name="KSO_WM_SLIDE_BACKGROUND_TYPE" val="frame"/>
</p:tagLst>
</file>

<file path=ppt/tags/tag38.xml><?xml version="1.0" encoding="utf-8"?>
<p:tagLst xmlns:p="http://schemas.openxmlformats.org/presentationml/2006/main">
  <p:tag name="KSO_WM_SLIDE_BACKGROUND_TYPE" val="frame"/>
</p:tagLst>
</file>

<file path=ppt/tags/tag39.xml><?xml version="1.0" encoding="utf-8"?>
<p:tagLst xmlns:p="http://schemas.openxmlformats.org/presentationml/2006/main">
  <p:tag name="KSO_WM_SLIDE_BACKGROUND_TYPE" val="frame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2795_5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c"/>
  <p:tag name="KSO_WM_UNIT_DEC_AREA_ID" val="e883ad0bba8c48b78e9147f36bd9992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2fb6cef679a40aa8c4a7cc1285baa70"/>
  <p:tag name="KSO_WM_SLIDE_BACKGROUND_TYPE" val="leftRight"/>
  <p:tag name="KSO_WM_UNIT_TEXT_FILL_FORE_SCHEMECOLOR_INDEX_BRIGHTNESS" val="0"/>
  <p:tag name="KSO_WM_UNIT_TEXT_FILL_FORE_SCHEMECOLOR_INDEX" val="2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8bd041373c4a47cebe9e2d04433dae8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c84159b8d7e4f69a0ae261e548cb7f9"/>
  <p:tag name="KSO_WM_SLIDE_BACKGROUND_TYPE" val="leftRight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80cc383d8f7d4e01afd02528c13684d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2665a148aec4e91a38dc4cad48b00b0"/>
  <p:tag name="KSO_WM_SLIDE_BACKGROUND_TYPE" val="leftRight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8.xml><?xml version="1.0" encoding="utf-8"?>
<p:tagLst xmlns:p="http://schemas.openxmlformats.org/presentationml/2006/main">
  <p:tag name="KSO_WM_SLIDE_BACKGROUND_TYPE" val="leftRight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2795_5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c"/>
  <p:tag name="KSO_WM_UNIT_DEC_AREA_ID" val="d619a5ecc7ef4541a33db77f56b94d6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97d3e71a6274ff0a0935823bfbf08a5"/>
  <p:tag name="KSO_WM_SLIDE_BACKGROUND_TYPE" val="topBottom"/>
  <p:tag name="KSO_WM_UNIT_TEXT_FILL_FORE_SCHEMECOLOR_INDEX_BRIGHTNESS" val="0"/>
  <p:tag name="KSO_WM_UNIT_TEXT_FILL_FORE_SCHEMECOLOR_INDEX" val="2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d3c9aa00a06a4f7087d7fab17bb7f7a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9b61d81cc5d4b128f5cf52931d5d6ae"/>
  <p:tag name="KSO_WM_SLIDE_BACKGROUND_TYPE" val="topBottom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5c2614974db24e1a979b32d500459b0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50532efda7b43e49e224ff9c3ea97fb"/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7.xml><?xml version="1.0" encoding="utf-8"?>
<p:tagLst xmlns:p="http://schemas.openxmlformats.org/presentationml/2006/main">
  <p:tag name="KSO_WM_SLIDE_BACKGROUND_TYPE" val="topBottom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2795_5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c"/>
  <p:tag name="KSO_WM_UNIT_DEC_AREA_ID" val="b2ff4e2d76e446abbac5e38c9549ef3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39df62959134e19800b276572c191c8"/>
  <p:tag name="KSO_WM_SLIDE_BACKGROUND_TYPE" val="bottomTop"/>
  <p:tag name="KSO_WM_UNIT_TEXT_FILL_FORE_SCHEMECOLOR_INDEX_BRIGHTNESS" val="0"/>
  <p:tag name="KSO_WM_UNIT_TEXT_FILL_FORE_SCHEMECOLOR_INDEX" val="2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948dc8d77a0f42c5aba40e064a1eb2d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21e9627531d4d66b32e7a9a7dfdf7c2"/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2795_2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9"/>
  <p:tag name="KSO_WM_UNIT_DEC_AREA_ID" val="5acd2e4d11c64f159fc82bea206ddad5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94c186fc57544f3eadcaef0d20bc2379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d025ec778d0f4488b30c4eaab7a207c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13d825a002647adb51189d81e2b5923"/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SLIDE_BACKGROUND_TYPE" val="bottomTop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2795_5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c"/>
  <p:tag name="KSO_WM_UNIT_DEC_AREA_ID" val="2ba586f8d46540278b741eee38d3c5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5af99a799b94718a4361d1cefdfc18a"/>
  <p:tag name="KSO_WM_SLIDE_BACKGROUND_TYPE" val="navigation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bc8e5f645b7949bf82c718e3fc73c4e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445198d6b444686a1e7d8c384bd8320"/>
  <p:tag name="KSO_WM_SLIDE_BACKGROUND_TYPE" val="navigation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1da6a5103d5a445daea426319c2fe3d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8d43f68599423a8dece9b68a622dbe"/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1c2fb31c27a7462d9cac232e8b97c65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407a3442cd74825bb8e110b855d8a08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SLIDE_BACKGROUND_TYPE" val="navigation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2795_5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c"/>
  <p:tag name="KSO_WM_UNIT_DEC_AREA_ID" val="3041ba519b3f43c9afe9d7b01346b13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06133c2f2b1433d9380591cc1b33b7b"/>
  <p:tag name="KSO_WM_SLIDE_BACKGROUND_TYPE" val="belt"/>
  <p:tag name="KSO_WM_UNIT_TEXT_FILL_FORE_SCHEMECOLOR_INDEX_BRIGHTNESS" val="0"/>
  <p:tag name="KSO_WM_UNIT_TEXT_FILL_FORE_SCHEMECOLOR_INDEX" val="2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5b54aa9008f142a89deb583a8bc388e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bec9d4ab0ff4724aac50e349056e3ef"/>
  <p:tag name="KSO_WM_SLIDE_BACKGROUND_TYPE" val="belt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0b66929b5d3548e6be5a6f44aa24cde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762279e307c4e58ae3b758b76419202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72a7b7c5e9b34a71be1911492b7a50f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7fe9f604f744aa2b505c2fed8fb1ade"/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SLIDE_BACKGROUND_TYPE" val="belt"/>
</p:tagLst>
</file>

<file path=ppt/tags/tag85.xml><?xml version="1.0" encoding="utf-8"?>
<p:tagLst xmlns:p="http://schemas.openxmlformats.org/presentationml/2006/main">
  <p:tag name="KSO_WM_SLIDE_BACKGROUND_TYPE" val="belt"/>
</p:tagLst>
</file>

<file path=ppt/tags/tag86.xml><?xml version="1.0" encoding="utf-8"?>
<p:tagLst xmlns:p="http://schemas.openxmlformats.org/presentationml/2006/main">
  <p:tag name="KSO_WM_TEMPLATE_CATEGORY" val="custom"/>
  <p:tag name="KSO_WM_TEMPLATE_INDEX" val="20202795"/>
</p:tagLst>
</file>

<file path=ppt/tags/tag87.xml><?xml version="1.0" encoding="utf-8"?>
<p:tagLst xmlns:p="http://schemas.openxmlformats.org/presentationml/2006/main">
  <p:tag name="KSO_WM_TEMPLATE_CATEGORY" val="custom"/>
  <p:tag name="KSO_WM_TEMPLATE_INDEX" val="20202795"/>
</p:tagLst>
</file>

<file path=ppt/tags/tag8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2795"/>
</p:tagLst>
</file>

<file path=ppt/tags/tag8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795_1*b*1"/>
  <p:tag name="KSO_WM_TEMPLATE_CATEGORY" val="custom"/>
  <p:tag name="KSO_WM_TEMPLATE_INDEX" val="20202795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b31a0e5b67654733a9713f42d95196df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02473923a2e84f72adb65c251db250bc"/>
  <p:tag name="KSO_WM_UNIT_TEXT_FILL_FORE_SCHEMECOLOR_INDEX_BRIGHTNESS" val="0.35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795_1*a*1"/>
  <p:tag name="KSO_WM_TEMPLATE_CATEGORY" val="custom"/>
  <p:tag name="KSO_WM_TEMPLATE_INDEX" val="20202795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bf5319795d1a48a18b894c2954d04063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a3d0e468e5844190b59621338aef2c53"/>
  <p:tag name="KSO_WM_UNIT_TEXT_FILL_FORE_SCHEMECOLOR_INDEX_BRIGHTNESS" val="0.15"/>
  <p:tag name="KSO_WM_UNIT_TEXT_FILL_FORE_SCHEMECOLOR_INDEX" val="13"/>
  <p:tag name="KSO_WM_UNIT_TEXT_FILL_TYPE" val="1"/>
  <p:tag name="KSO_WM_TEMPLATE_ASSEMBLE_XID" val="5f97bbc5e01a7e847d6e7794"/>
  <p:tag name="KSO_WM_TEMPLATE_ASSEMBLE_GROUPID" val="5f8cf383a61ec3b55284a717"/>
</p:tagLst>
</file>

<file path=ppt/tags/tag9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795_1*a*1"/>
  <p:tag name="KSO_WM_TEMPLATE_CATEGORY" val="custom"/>
  <p:tag name="KSO_WM_TEMPLATE_INDEX" val="20202795"/>
  <p:tag name="KSO_WM_UNIT_LAYERLEVEL" val="1"/>
  <p:tag name="KSO_WM_TAG_VERSION" val="1.0"/>
  <p:tag name="KSO_WM_BEAUTIFY_FLAG" val="#wm#"/>
  <p:tag name="KSO_WM_UNIT_PRESET_TEXT" val="同心逐梦 不断超越"/>
  <p:tag name="KSO_WM_UNIT_DEFAULT_FONT" val="56;72;4"/>
  <p:tag name="KSO_WM_UNIT_BLOCK" val="0"/>
  <p:tag name="KSO_WM_UNIT_DEC_AREA_ID" val="7e9355914afc4fa08da83d92869a525e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02473923a2e84f72adb65c251db250bc"/>
  <p:tag name="KSO_WM_UNIT_TEXT_FILL_FORE_SCHEMECOLOR_INDEX_BRIGHTNESS" val="0.15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CHIP_INFOS" val="{&quot;layout_type&quot;:&quot;formiddle3&quot;,&quot;slide_type&quot;:[&quot;title&quot;],&quot;aspect_ratio&quot;:&quot;16:9&quot;}"/>
  <p:tag name="KSO_WM_CHIP_XID" val="5ebe041a0ac41c4a0a52557e"/>
  <p:tag name="KSO_WM_CHIP_FILLPROP" val="[[{&quot;fill_id&quot;:&quot;0fc8cb0b5be24332a6c5a6db9e174d8a&quot;,&quot;fill_align&quot;:&quot;cm&quot;,&quot;text_align&quot;:&quot;cm&quot;,&quot;text_direction&quot;:&quot;horizontal&quot;,&quot;chip_types&quot;:[&quot;text&quot;,&quot;header&quot;]}]]"/>
  <p:tag name="KSO_WM_SLIDE_ID" val="custom20202795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380"/>
  <p:tag name="KSO_WM_SLIDE_POSITION" val="130*79"/>
  <p:tag name="KSO_WM_TAG_VERSION" val="1.0"/>
  <p:tag name="KSO_WM_BEAUTIFY_FLAG" val="#wm#"/>
  <p:tag name="KSO_WM_TEMPLATE_CATEGORY" val="custom"/>
  <p:tag name="KSO_WM_TEMPLATE_INDEX" val="20202795"/>
  <p:tag name="KSO_WM_SLIDE_LAYOUT" val="a_b"/>
  <p:tag name="KSO_WM_SLIDE_LAYOUT_CNT" val="1_1"/>
  <p:tag name="KSO_WM_CHIP_GROUPID" val="5ebf6661ddc3daf3fef3f760"/>
  <p:tag name="KSO_WM_SLIDE_LAYOUT_INFO" val="{&quot;id&quot;:&quot;2020-10-27T14:19:36&quot;,&quot;maxSize&quot;:{&quot;size1&quot;:46.85064245153357},&quot;minSize&quot;:{&quot;size1&quot;:28.950642451533568},&quot;normalSize&quot;:{&quot;size1&quot;:46.85064245153357},&quot;subLayout&quot;:[{&quot;id&quot;:&quot;2020-10-27T14:19:36&quot;,&quot;margin&quot;:{&quot;bottom&quot;:0.1611490249633789,&quot;left&quot;:3.4422292709350586,&quot;right&quot;:3.436805248260498,&quot;top&quot;:5.708842754364014},&quot;type&quot;:0},{&quot;id&quot;:&quot;2020-10-27T14:19:36&quot;,&quot;margin&quot;:{&quot;bottom&quot;:5.708847999572754,&quot;left&quot;:3.4422292709350586,&quot;right&quot;:3.436805248260498,&quot;top&quot;:0.19162870943546295},&quot;type&quot;:0}],&quot;type&quot;:0}"/>
  <p:tag name="KSO_WM_SLIDE_BK_DARK_LIGHT" val="2"/>
  <p:tag name="KSO_WM_SLIDE_BACKGROUND_TYPE" val="general"/>
  <p:tag name="KSO_WM_SLIDE_SUPPORT_FEATURE_TYPE" val="0"/>
  <p:tag name="KSO_WM_TEMPLATE_MASTER_THUMB_INDEX" val="13"/>
  <p:tag name="KSO_WM_TEMPLATE_ASSEMBLE_XID" val="5f97bbc5e01a7e847d6e77ac"/>
  <p:tag name="KSO_WM_TEMPLATE_ASSEMBLE_GROUPID" val="5f8cf383a61ec3b55284a717"/>
  <p:tag name="KSO_WM_TEMPLATE_THUMBS_INDEX" val="1、7、11、12、13、47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  <p:tag name="KSO_WM_SLIDE_BACKGROUND_TYPE" val="general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  <p:tag name="KSO_WM_SLIDE_BACKGROUND_TYPE" val="general"/>
</p:tagLst>
</file>

<file path=ppt/tags/tag9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SLIDE_BACKGROUND_TYPE" val="general"/>
</p:tagLst>
</file>

<file path=ppt/tags/tag96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  <p:tag name="KSO_WM_SLIDE_BACKGROUND_TYPE" val="general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  <p:tag name="KSO_WM_SLIDE_BACKGROUND_TYPE" val="general"/>
</p:tagLst>
</file>

<file path=ppt/tags/tag9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砖雕艺术">
  <a:themeElements>
    <a:clrScheme name="砖雕艺术 1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60606"/>
      </a:accent4>
      <a:accent5>
        <a:srgbClr val="FFFFCA"/>
      </a:accent5>
      <a:accent6>
        <a:srgbClr val="E7B95C"/>
      </a:accent6>
      <a:hlink>
        <a:srgbClr val="0066FF"/>
      </a:hlink>
      <a:folHlink>
        <a:srgbClr val="CC3300"/>
      </a:folHlink>
    </a:clrScheme>
    <a:fontScheme name="砖雕艺术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砖雕艺术 1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60606"/>
        </a:accent4>
        <a:accent5>
          <a:srgbClr val="FFFFCA"/>
        </a:accent5>
        <a:accent6>
          <a:srgbClr val="E7B95C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2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6D4"/>
        </a:accent3>
        <a:accent4>
          <a:srgbClr val="2A2A82"/>
        </a:accent4>
        <a:accent5>
          <a:srgbClr val="D8F2F5"/>
        </a:accent5>
        <a:accent6>
          <a:srgbClr val="E7B9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3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7"/>
        </a:accent4>
        <a:accent5>
          <a:srgbClr val="FFFFFF"/>
        </a:accent5>
        <a:accent6>
          <a:srgbClr val="008A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4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E"/>
        </a:accent4>
        <a:accent5>
          <a:srgbClr val="FFFFCA"/>
        </a:accent5>
        <a:accent6>
          <a:srgbClr val="E7B9E7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5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7F2FA"/>
        </a:accent5>
        <a:accent6>
          <a:srgbClr val="E7B9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6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656"/>
        </a:accent4>
        <a:accent5>
          <a:srgbClr val="F3F3F3"/>
        </a:accent5>
        <a:accent6>
          <a:srgbClr val="E75C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7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A4A70"/>
        </a:accent4>
        <a:accent5>
          <a:srgbClr val="FFFFE2"/>
        </a:accent5>
        <a:accent6>
          <a:srgbClr val="8AB9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8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2"/>
        </a:accent4>
        <a:accent5>
          <a:srgbClr val="D3E5D9"/>
        </a:accent5>
        <a:accent6>
          <a:srgbClr val="E78A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6DA3BC"/>
      </a:accent1>
      <a:accent2>
        <a:srgbClr val="63A197"/>
      </a:accent2>
      <a:accent3>
        <a:srgbClr val="759870"/>
      </a:accent3>
      <a:accent4>
        <a:srgbClr val="99875C"/>
      </a:accent4>
      <a:accent5>
        <a:srgbClr val="B97660"/>
      </a:accent5>
      <a:accent6>
        <a:srgbClr val="BB6C7B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演示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SDY-AN00</dc:creator>
  <cp:lastModifiedBy>醒不了</cp:lastModifiedBy>
  <dcterms:created xsi:type="dcterms:W3CDTF">2021-10-29T10:17:00Z</dcterms:created>
  <dcterms:modified xsi:type="dcterms:W3CDTF">2023-10-21T09:49:40Z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ICV">
    <vt:lpwstr>4473A3F37D5643DF96CB97826172D553_12</vt:lpwstr>
  </property>
  <property fmtid="{D5CDD505-2E9C-101B-9397-08002B2CF9AE}" pid="4" name="KSOProductBuildVer">
    <vt:lpwstr>2052-12.1.0.15712</vt:lpwstr>
  </property>
</Properties>
</file>