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1f5e05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1f5e0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c1e50f49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c1e50f49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c1e50f49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c1e50f49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91f6d91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91f6d91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c1e50f49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c1e50f49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91f6d9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91f6d9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c1e50f49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c1e50f49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91f6d9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91f6d9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c1e50f49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c1e50f49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2199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fuse.ai | Open Sessions (1/5)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Unsupervised Learning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704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Suraj Regmi</a:t>
            </a:r>
            <a:br>
              <a:rPr lang="en-GB" sz="2400"/>
            </a:br>
            <a:r>
              <a:rPr lang="en-GB" sz="2400"/>
              <a:t>Data Scientist, The </a:t>
            </a:r>
            <a:r>
              <a:rPr i="1" lang="en-GB" sz="2400"/>
              <a:t>World Bank</a:t>
            </a:r>
            <a:br>
              <a:rPr i="1" lang="en-GB" sz="2400"/>
            </a:br>
            <a:r>
              <a:rPr lang="en-GB" sz="2400"/>
              <a:t>Researcher, </a:t>
            </a:r>
            <a:r>
              <a:rPr i="1" lang="en-GB" sz="2400"/>
              <a:t>AID</a:t>
            </a:r>
            <a:endParaRPr i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Reach me at: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sregmi@worldbank.org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regmi125@gmail.com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28260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Unsupervised Learning</a:t>
            </a:r>
            <a:endParaRPr sz="30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750" y="1947525"/>
            <a:ext cx="7545450" cy="28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186450"/>
            <a:ext cx="76887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Principal Component Analysis</a:t>
            </a:r>
            <a:endParaRPr sz="30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000" y="1743225"/>
            <a:ext cx="9144000" cy="3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697250" y="2163850"/>
            <a:ext cx="4193700" cy="26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➢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Gets principal components of the data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➢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Helps for reduction of dimension of the data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➢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Visualization Aid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PCA in Facial Recognition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34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-GB" sz="2400">
                <a:solidFill>
                  <a:srgbClr val="000000"/>
                </a:solidFill>
              </a:rPr>
              <a:t>Mathematics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-GB" sz="2400">
                <a:solidFill>
                  <a:srgbClr val="000000"/>
                </a:solidFill>
              </a:rPr>
              <a:t>Notebook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14828" l="16998" r="0" t="0"/>
          <a:stretch/>
        </p:blipFill>
        <p:spPr>
          <a:xfrm rot="5400000">
            <a:off x="4825288" y="1323938"/>
            <a:ext cx="3817000" cy="380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805400" y="2031650"/>
            <a:ext cx="3677400" cy="2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➢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Separating the data into groups (clusters) on the basis of similar characteristics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➢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Customer Segmentation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K-Means Clustering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8446" l="5614" r="4545" t="4657"/>
          <a:stretch/>
        </p:blipFill>
        <p:spPr>
          <a:xfrm>
            <a:off x="4654100" y="973425"/>
            <a:ext cx="4311200" cy="417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637150" y="1995600"/>
            <a:ext cx="36054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Select </a:t>
            </a:r>
            <a:r>
              <a:rPr i="1" lang="en-GB" sz="18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GB" sz="18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centroids. </a:t>
            </a:r>
            <a:endParaRPr sz="180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Assign data points to nearest centroid.</a:t>
            </a:r>
            <a:endParaRPr sz="180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New Centroid Value = Mean value generated cluster.</a:t>
            </a:r>
            <a:endParaRPr sz="180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Reassign data points to new centroid.</a:t>
            </a:r>
            <a:endParaRPr sz="180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800"/>
              <a:buFont typeface="Georgia"/>
              <a:buChar char="●"/>
            </a:pPr>
            <a:r>
              <a:rPr lang="en-GB" sz="18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Repeat until data points stay in the same cluster.</a:t>
            </a:r>
            <a:endParaRPr sz="1800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150" y="1983600"/>
            <a:ext cx="5588200" cy="28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637150" y="1923500"/>
            <a:ext cx="25236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➢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Grouping of customers on the basis of their features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➢"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Matching of Customer Needs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K-Means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-GB" sz="2400">
                <a:solidFill>
                  <a:srgbClr val="000000"/>
                </a:solidFill>
              </a:rPr>
              <a:t>Mathematics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-GB" sz="2400">
                <a:solidFill>
                  <a:srgbClr val="000000"/>
                </a:solidFill>
              </a:rPr>
              <a:t>Notebook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