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6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48AAB-6220-4D0E-9A71-6AE2870E7CCA}" type="datetimeFigureOut">
              <a:rPr lang="zh-CN" altLang="en-US" smtClean="0"/>
              <a:t>2017-7-29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BEB57-A763-4A21-B6BB-6F1AF219E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6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87C2-6A25-4241-9BA9-B089BC22EE59}" type="datetimeFigureOut">
              <a:rPr lang="zh-CN" altLang="en-US" smtClean="0"/>
              <a:t>2017-7-29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074E-FB78-4680-80A2-808D0662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8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3074E-FB78-4680-80A2-808D066226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1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》-12.1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电子的发现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12.1 </a:t>
            </a:r>
            <a:r>
              <a:rPr kumimoji="1" lang="zh-CN" altLang="en-US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电子的发现</a:t>
            </a:r>
            <a: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300" dirty="0" smtClean="0">
                <a:latin typeface="Times New Roman" pitchFamily="18" charset="0"/>
                <a:cs typeface="Times New Roman" pitchFamily="18" charset="0"/>
              </a:rPr>
              <a:t>阴极射线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的发现</a:t>
            </a:r>
            <a: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zh-CN" sz="3300" dirty="0">
                <a:latin typeface="Times New Roman" pitchFamily="18" charset="0"/>
                <a:cs typeface="Times New Roman" pitchFamily="18" charset="0"/>
              </a:rPr>
              <a:t>阴极射线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的本质</a:t>
            </a:r>
            <a: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3300" dirty="0" smtClean="0">
                <a:latin typeface="Times New Roman" pitchFamily="18" charset="0"/>
                <a:cs typeface="Times New Roman" pitchFamily="18" charset="0"/>
              </a:rPr>
              <a:t>电子</a:t>
            </a:r>
            <a:r>
              <a:rPr lang="zh-CN" altLang="zh-CN" sz="33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3300" dirty="0" smtClean="0">
                <a:latin typeface="Times New Roman" pitchFamily="18" charset="0"/>
                <a:cs typeface="Times New Roman" pitchFamily="18" charset="0"/>
              </a:rPr>
              <a:t>发现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zh-CN" sz="3300" dirty="0" smtClean="0">
                <a:latin typeface="Times New Roman" pitchFamily="18" charset="0"/>
                <a:cs typeface="Times New Roman" pitchFamily="18" charset="0"/>
              </a:rPr>
              <a:t>电子</a:t>
            </a:r>
            <a:r>
              <a:rPr lang="zh-CN" altLang="en-US" sz="33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3300" dirty="0" smtClean="0">
                <a:latin typeface="Times New Roman" pitchFamily="18" charset="0"/>
                <a:cs typeface="Times New Roman" pitchFamily="18" charset="0"/>
              </a:rPr>
              <a:t>电荷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和质量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阴极射线的发现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80350" y="2132856"/>
            <a:ext cx="8484138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普吕克尔发现阴极射线是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世纪中期最重要的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成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914784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果之一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80350" y="1484784"/>
            <a:ext cx="8157761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阴极射线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的发现，开启了打开微观世界的大门。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427984" y="3515918"/>
            <a:ext cx="4668472" cy="945169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在正对阴极的管壁上出现了绿色的</a:t>
            </a:r>
            <a:r>
              <a:rPr lang="zh-CN" altLang="zh-CN" sz="2800" b="1" dirty="0" smtClean="0"/>
              <a:t>荧光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63314"/>
            <a:ext cx="3659602" cy="222592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427984" y="4653136"/>
            <a:ext cx="4824536" cy="1591500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阴极射线的本质是什么？是</a:t>
            </a:r>
            <a:r>
              <a:rPr lang="zh-CN" altLang="zh-CN" sz="2800" b="1" dirty="0">
                <a:solidFill>
                  <a:srgbClr val="FF0000"/>
                </a:solidFill>
              </a:rPr>
              <a:t>波</a:t>
            </a:r>
            <a:r>
              <a:rPr lang="zh-CN" altLang="zh-CN" sz="2800" b="1" dirty="0"/>
              <a:t>还是</a:t>
            </a:r>
            <a:r>
              <a:rPr lang="zh-CN" altLang="zh-CN" sz="2800" b="1" dirty="0">
                <a:solidFill>
                  <a:srgbClr val="FF0000"/>
                </a:solidFill>
              </a:rPr>
              <a:t>粒子流</a:t>
            </a:r>
            <a:r>
              <a:rPr lang="zh-CN" altLang="zh-CN" sz="2800" b="1" dirty="0"/>
              <a:t>？</a:t>
            </a:r>
            <a:endParaRPr lang="zh-CN" altLang="en-US" sz="2800" b="1" dirty="0"/>
          </a:p>
          <a:p>
            <a:pPr defTabSz="914784">
              <a:spcBef>
                <a:spcPct val="50000"/>
              </a:spcBef>
            </a:pP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 </a:t>
            </a:r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</a:rPr>
              <a:t>阴极射线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的本质</a:t>
            </a:r>
            <a:endParaRPr kumimoji="1"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9" y="2090700"/>
            <a:ext cx="2736304" cy="1944217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09120"/>
            <a:ext cx="3457063" cy="11521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4146" y="41262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气体放电管的实景照片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68513" y="5725588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气体放电管</a:t>
            </a:r>
            <a:r>
              <a:rPr lang="zh-CN" altLang="zh-CN" dirty="0" smtClean="0"/>
              <a:t>的示意图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4856" y="1340768"/>
            <a:ext cx="8249513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J.J.</a:t>
            </a:r>
            <a:r>
              <a:rPr lang="zh-CN" altLang="zh-CN" sz="2800" b="1" dirty="0"/>
              <a:t>汤姆</a:t>
            </a:r>
            <a:r>
              <a:rPr lang="zh-CN" altLang="zh-CN" sz="2800" b="1" dirty="0" smtClean="0"/>
              <a:t>孙观察</a:t>
            </a:r>
            <a:r>
              <a:rPr lang="zh-CN" altLang="zh-CN" sz="2800" b="1" dirty="0"/>
              <a:t>到阴极射线在磁场中的偏转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923928" y="4869159"/>
            <a:ext cx="4824536" cy="1376056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去掉电场</a:t>
            </a:r>
            <a:r>
              <a:rPr lang="zh-CN" altLang="zh-CN" sz="2800" b="1" dirty="0" smtClean="0"/>
              <a:t>，射线</a:t>
            </a:r>
            <a:r>
              <a:rPr lang="zh-CN" altLang="zh-CN" sz="2800" b="1" dirty="0"/>
              <a:t>形成一圆形</a:t>
            </a:r>
            <a:r>
              <a:rPr lang="zh-CN" altLang="zh-CN" sz="2800" b="1" dirty="0" smtClean="0"/>
              <a:t>轨迹</a:t>
            </a:r>
            <a:r>
              <a:rPr lang="zh-CN" altLang="en-US" sz="2800" b="1" dirty="0"/>
              <a:t>，</a:t>
            </a:r>
            <a:r>
              <a:rPr lang="en-US" altLang="zh-CN" sz="2800" b="1" dirty="0" smtClean="0"/>
              <a:t> </a:t>
            </a:r>
            <a:r>
              <a:rPr lang="zh-CN" altLang="zh-CN" sz="2800" b="1" dirty="0"/>
              <a:t>就可以求</a:t>
            </a:r>
            <a:r>
              <a:rPr lang="zh-CN" altLang="zh-CN" sz="2800" b="1" dirty="0" smtClean="0"/>
              <a:t>出</a:t>
            </a:r>
            <a:r>
              <a:rPr lang="zh-CN" altLang="en-US" sz="2800" b="1" dirty="0" smtClean="0"/>
              <a:t>其比荷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3654277" y="2090700"/>
            <a:ext cx="4936464" cy="266871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加电场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后，射线由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点偏到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，由此可知阴极射线带</a:t>
            </a:r>
            <a:r>
              <a:rPr lang="zh-CN" altLang="zh-CN" sz="2800" b="1" dirty="0" smtClean="0"/>
              <a:t>负电。</a:t>
            </a:r>
            <a:r>
              <a:rPr lang="zh-CN" altLang="zh-CN" sz="2800" b="1" dirty="0"/>
              <a:t>再加一方向与纸面垂直的磁场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，使束点再从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回到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从此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可算出阴极射线的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速度。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12" grpId="0"/>
      <p:bldP spid="14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61154" y="1484929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r>
              <a:rPr lang="zh-CN" altLang="zh-CN" sz="2800" b="1" dirty="0">
                <a:latin typeface="+mn-ea"/>
              </a:rPr>
              <a:t>但</a:t>
            </a:r>
            <a:r>
              <a:rPr lang="zh-CN" altLang="zh-CN" sz="2800" b="1" dirty="0" smtClean="0">
                <a:latin typeface="+mn-ea"/>
              </a:rPr>
              <a:t>这种</a:t>
            </a:r>
            <a:r>
              <a:rPr lang="zh-CN" altLang="en-US" sz="2800" b="1" dirty="0" smtClean="0">
                <a:latin typeface="+mn-ea"/>
              </a:rPr>
              <a:t>带电</a:t>
            </a:r>
            <a:r>
              <a:rPr lang="zh-CN" altLang="zh-CN" sz="2800" b="1" dirty="0" smtClean="0">
                <a:latin typeface="+mn-ea"/>
              </a:rPr>
              <a:t>粒子</a:t>
            </a:r>
            <a:r>
              <a:rPr lang="zh-CN" altLang="zh-CN" sz="2800" b="1" dirty="0">
                <a:latin typeface="+mn-ea"/>
              </a:rPr>
              <a:t>是什么</a:t>
            </a:r>
            <a:r>
              <a:rPr lang="zh-CN" altLang="zh-CN" sz="2800" b="1" dirty="0" smtClean="0">
                <a:latin typeface="+mn-ea"/>
              </a:rPr>
              <a:t>呢</a:t>
            </a:r>
            <a:r>
              <a:rPr lang="zh-CN" altLang="en-US" sz="2800" b="1" dirty="0" smtClean="0">
                <a:latin typeface="+mn-ea"/>
              </a:rPr>
              <a:t>？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8889" y="3043205"/>
            <a:ext cx="56814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/>
              <a:t>汤姆</a:t>
            </a:r>
            <a:r>
              <a:rPr lang="zh-CN" altLang="zh-CN" sz="2800" b="1" dirty="0" smtClean="0"/>
              <a:t>孙</a:t>
            </a:r>
            <a:r>
              <a:rPr lang="zh-CN" altLang="en-US" sz="2800" b="1" dirty="0" smtClean="0"/>
              <a:t>认为：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这种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粒子应是各种物质不同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原子所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包含的普适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成分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，其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质量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要比氢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离子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质量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小约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1000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倍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817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电子的发现</a:t>
            </a:r>
            <a:endParaRPr kumimoji="1"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713554" y="4796061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781766" name="下箭头 1781765"/>
          <p:cNvSpPr/>
          <p:nvPr/>
        </p:nvSpPr>
        <p:spPr>
          <a:xfrm>
            <a:off x="4117929" y="2348880"/>
            <a:ext cx="166037" cy="659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1768" name="下箭头 1781767"/>
          <p:cNvSpPr/>
          <p:nvPr/>
        </p:nvSpPr>
        <p:spPr>
          <a:xfrm>
            <a:off x="4117928" y="4653136"/>
            <a:ext cx="166037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723620" y="5877272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681713" y="5641060"/>
            <a:ext cx="8249513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阴极射线粒子被</a:t>
            </a:r>
            <a:r>
              <a:rPr lang="zh-CN" altLang="zh-CN" sz="2800" b="1" dirty="0" smtClean="0"/>
              <a:t>汤姆孙</a:t>
            </a:r>
            <a:r>
              <a:rPr lang="zh-CN" altLang="en-US" sz="2800" b="1" dirty="0" smtClean="0"/>
              <a:t>命名为“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电子</a:t>
            </a:r>
            <a:r>
              <a:rPr lang="zh-CN" altLang="en-US" sz="2800" b="1" dirty="0" smtClean="0"/>
              <a:t>”。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6564" y="1171121"/>
            <a:ext cx="3017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基于：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其荷质比，并与阴极材料无关；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勒纳德的阴极射线能穿透铝箔的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5076057" y="1268760"/>
            <a:ext cx="216024" cy="10801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48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8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8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35" grpId="0"/>
      <p:bldP spid="1781766" grpId="0" animBg="1"/>
      <p:bldP spid="1781768" grpId="0" animBg="1"/>
      <p:bldP spid="46" grpId="0"/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</a:rPr>
              <a:t>电子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200" b="1" dirty="0">
                <a:latin typeface="微软雅黑" pitchFamily="34" charset="-122"/>
                <a:ea typeface="微软雅黑" pitchFamily="34" charset="-122"/>
              </a:rPr>
              <a:t>电荷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和质量</a:t>
            </a:r>
            <a:endParaRPr kumimoji="1"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80350" y="1484784"/>
            <a:ext cx="8124098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+mn-ea"/>
              </a:rPr>
              <a:t>电子电荷的精确测定是在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1910</a:t>
            </a:r>
            <a:r>
              <a:rPr lang="zh-CN" altLang="zh-CN" sz="2800" b="1" dirty="0">
                <a:latin typeface="+mn-ea"/>
              </a:rPr>
              <a:t>年由密</a:t>
            </a:r>
            <a:r>
              <a:rPr lang="zh-CN" altLang="zh-CN" sz="2800" b="1" dirty="0" smtClean="0">
                <a:latin typeface="+mn-ea"/>
              </a:rPr>
              <a:t>立根著名的</a:t>
            </a:r>
            <a:endParaRPr lang="en-US" altLang="zh-CN" sz="2800" b="1" dirty="0" smtClean="0">
              <a:latin typeface="+mn-ea"/>
            </a:endParaRPr>
          </a:p>
          <a:p>
            <a:pPr defTabSz="914784"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   </a:t>
            </a:r>
            <a:r>
              <a:rPr lang="zh-CN" altLang="zh-CN" sz="2800" b="1" dirty="0" smtClean="0">
                <a:latin typeface="+mn-ea"/>
              </a:rPr>
              <a:t>“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油滴实验</a:t>
            </a:r>
            <a:r>
              <a:rPr lang="zh-CN" altLang="zh-CN" sz="2800" b="1" dirty="0" smtClean="0">
                <a:latin typeface="+mn-ea"/>
              </a:rPr>
              <a:t>”</a:t>
            </a:r>
            <a:r>
              <a:rPr lang="zh-CN" altLang="zh-CN" sz="2800" b="1" dirty="0"/>
              <a:t>做出</a:t>
            </a:r>
            <a:r>
              <a:rPr lang="zh-CN" altLang="zh-CN" sz="2800" b="1" dirty="0" smtClean="0"/>
              <a:t>的</a:t>
            </a:r>
            <a:r>
              <a:rPr lang="zh-CN" altLang="en-US" sz="2800" dirty="0" smtClean="0"/>
              <a:t>。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26390" y="3112565"/>
            <a:ext cx="8124098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+mn-ea"/>
              </a:rPr>
              <a:t>电子</a:t>
            </a:r>
            <a:r>
              <a:rPr lang="zh-CN" altLang="zh-CN" sz="2800" b="1" dirty="0" smtClean="0">
                <a:latin typeface="+mn-ea"/>
              </a:rPr>
              <a:t>电荷</a:t>
            </a:r>
            <a:r>
              <a:rPr lang="zh-CN" altLang="en-US" sz="2800" b="1" dirty="0" smtClean="0">
                <a:latin typeface="+mn-ea"/>
              </a:rPr>
              <a:t>的</a:t>
            </a:r>
            <a:r>
              <a:rPr lang="zh-CN" altLang="zh-CN" sz="2800" b="1" dirty="0" smtClean="0"/>
              <a:t>现代</a:t>
            </a:r>
            <a:r>
              <a:rPr lang="zh-CN" altLang="zh-CN" sz="2800" b="1" dirty="0"/>
              <a:t>值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endParaRPr kumimoji="1" lang="zh-CN" altLang="en-US" sz="2800" b="1" dirty="0"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74658"/>
              </p:ext>
            </p:extLst>
          </p:nvPr>
        </p:nvGraphicFramePr>
        <p:xfrm>
          <a:off x="4542399" y="3173705"/>
          <a:ext cx="3927658" cy="47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AxMath" r:id="rId3" imgW="2141280" imgH="235440" progId="Equation.AxMath">
                  <p:embed/>
                </p:oleObj>
              </mc:Choice>
              <mc:Fallback>
                <p:oleObj name="AxMath" r:id="rId3" imgW="2141280" imgH="235440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399" y="3173705"/>
                        <a:ext cx="3927658" cy="471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27294" y="4225797"/>
            <a:ext cx="8124098" cy="1806943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从实验测定的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荷质比</a:t>
            </a:r>
            <a:r>
              <a:rPr lang="zh-CN" altLang="zh-CN" sz="2800" b="1" dirty="0" smtClean="0"/>
              <a:t>及</a:t>
            </a:r>
            <a:r>
              <a:rPr lang="zh-CN" altLang="en-US" sz="2800" b="1" dirty="0" smtClean="0"/>
              <a:t>电量</a:t>
            </a:r>
            <a:r>
              <a:rPr lang="en-US" altLang="zh-CN" sz="2800" b="1" dirty="0" smtClean="0"/>
              <a:t> </a:t>
            </a:r>
            <a:r>
              <a:rPr lang="zh-CN" altLang="zh-CN" sz="2800" b="1" dirty="0"/>
              <a:t>的数值，电子的</a:t>
            </a:r>
            <a:r>
              <a:rPr lang="zh-CN" altLang="zh-CN" sz="2800" b="1" dirty="0" smtClean="0"/>
              <a:t>质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量为</a:t>
            </a:r>
            <a:r>
              <a:rPr lang="zh-CN" altLang="en-US" sz="2800" b="1" dirty="0" smtClean="0"/>
              <a:t>：</a:t>
            </a:r>
            <a:endParaRPr lang="zh-CN" altLang="zh-CN" sz="2800" b="1" dirty="0"/>
          </a:p>
          <a:p>
            <a:pPr defTabSz="914784">
              <a:spcBef>
                <a:spcPct val="50000"/>
              </a:spcBef>
            </a:pPr>
            <a:endParaRPr kumimoji="1" lang="zh-CN" altLang="en-US" sz="2800" b="1" dirty="0">
              <a:latin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064724"/>
              </p:ext>
            </p:extLst>
          </p:nvPr>
        </p:nvGraphicFramePr>
        <p:xfrm>
          <a:off x="1909763" y="4876800"/>
          <a:ext cx="442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AxMath" r:id="rId5" imgW="2248560" imgH="235440" progId="Equation.AxMath">
                  <p:embed/>
                </p:oleObj>
              </mc:Choice>
              <mc:Fallback>
                <p:oleObj name="AxMath" r:id="rId5" imgW="2248560" imgH="235440" progId="Equation.AxMat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876800"/>
                        <a:ext cx="4421187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46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96" y="1482684"/>
            <a:ext cx="8936182" cy="3745936"/>
          </a:xfrm>
          <a:prstGeom prst="rect">
            <a:avLst/>
          </a:prstGeom>
        </p:spPr>
        <p:txBody>
          <a:bodyPr lIns="82589" tIns="41294" rIns="82589" bIns="41294">
            <a:spAutoFit/>
          </a:bodyPr>
          <a:lstStyle/>
          <a:p>
            <a:pPr marL="326913" indent="-326913"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关于阴极射线，下列</a:t>
            </a: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说法哪个正确？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）是放电管中的阴极材料自发发出的；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是放电管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中气体电离后的正电荷撞击阴极材料，阴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极释放的大量电子形成的；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）其性质与阴极材料有关；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）是一种类似于紫外线的以太波。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307548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>
                <a:solidFill>
                  <a:srgbClr val="FF0000"/>
                </a:solidFill>
              </a:rPr>
              <a:t>测    验</a:t>
            </a:r>
            <a:endParaRPr lang="zh-CN" altLang="en-US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38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352</Words>
  <Application>Microsoft Office PowerPoint</Application>
  <PresentationFormat>全屏显示(4:3)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AxMath</vt:lpstr>
      <vt:lpstr>12.1 电子的发现 1. 阴极射线的发现 2.阴极射线的本质 3.电子的发现 4.电子的电荷和质量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张芳向 Netboy</cp:lastModifiedBy>
  <cp:revision>34</cp:revision>
  <dcterms:created xsi:type="dcterms:W3CDTF">2017-06-28T03:02:51Z</dcterms:created>
  <dcterms:modified xsi:type="dcterms:W3CDTF">2017-07-29T10:46:51Z</dcterms:modified>
</cp:coreProperties>
</file>