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17" r:id="rId4"/>
    <p:sldId id="292" r:id="rId5"/>
    <p:sldId id="293" r:id="rId6"/>
    <p:sldId id="294" r:id="rId7"/>
    <p:sldId id="306" r:id="rId8"/>
    <p:sldId id="307" r:id="rId9"/>
    <p:sldId id="310" r:id="rId10"/>
    <p:sldId id="308" r:id="rId11"/>
    <p:sldId id="309" r:id="rId12"/>
    <p:sldId id="311" r:id="rId13"/>
    <p:sldId id="312" r:id="rId14"/>
    <p:sldId id="316" r:id="rId15"/>
    <p:sldId id="314" r:id="rId16"/>
    <p:sldId id="320" r:id="rId17"/>
    <p:sldId id="321" r:id="rId18"/>
    <p:sldId id="31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112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35224-9CE9-479E-9C97-1B2A4EB7EA61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5FF72F4-9791-4BCC-A003-0196AA9890E4}">
      <dgm:prSet phldrT="[文本]" custT="1"/>
      <dgm:spPr/>
      <dgm:t>
        <a:bodyPr/>
        <a:lstStyle/>
        <a:p>
          <a:r>
            <a: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rPr>
            <a:t>小结：互感和自感</a:t>
          </a:r>
          <a:endParaRPr lang="zh-CN" altLang="en-US" sz="32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875CB6D-0CEC-4FA7-92DE-7C75E1B51C63}" type="parTrans" cxnId="{6C65E3A2-02D8-4F18-84B5-BD233068CE97}">
      <dgm:prSet/>
      <dgm:spPr/>
      <dgm:t>
        <a:bodyPr/>
        <a:lstStyle/>
        <a:p>
          <a:endParaRPr lang="zh-CN" altLang="en-US"/>
        </a:p>
      </dgm:t>
    </dgm:pt>
    <dgm:pt modelId="{3AE45B36-16BD-408A-9CFD-8BA45851A961}" type="sibTrans" cxnId="{6C65E3A2-02D8-4F18-84B5-BD233068CE97}">
      <dgm:prSet/>
      <dgm:spPr/>
      <dgm:t>
        <a:bodyPr/>
        <a:lstStyle/>
        <a:p>
          <a:endParaRPr lang="zh-CN" altLang="en-US"/>
        </a:p>
      </dgm:t>
    </dgm:pt>
    <dgm:pt modelId="{1F2B88F9-B15F-4F99-997C-5CDA28CDE3F1}">
      <dgm:prSet phldrT="[文本]"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互感、互感电动势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235FC4E-B1AC-4A0D-8E82-F53145175C72}" type="parTrans" cxnId="{D44C1C2B-9D6C-4310-8984-7090514F6ECF}">
      <dgm:prSet/>
      <dgm:spPr/>
      <dgm:t>
        <a:bodyPr/>
        <a:lstStyle/>
        <a:p>
          <a:endParaRPr lang="zh-CN" altLang="en-US"/>
        </a:p>
      </dgm:t>
    </dgm:pt>
    <dgm:pt modelId="{15D0BD4B-D2BF-4FAE-B04F-A86E7558DE64}" type="sibTrans" cxnId="{D44C1C2B-9D6C-4310-8984-7090514F6ECF}">
      <dgm:prSet/>
      <dgm:spPr/>
      <dgm:t>
        <a:bodyPr/>
        <a:lstStyle/>
        <a:p>
          <a:endParaRPr lang="zh-CN" altLang="en-US"/>
        </a:p>
      </dgm:t>
    </dgm:pt>
    <dgm:pt modelId="{4FD631B4-1588-4893-ADD4-B49320E70B99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自感现象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3B71C2A-3292-4987-8B08-1EDA83EEA519}" type="parTrans" cxnId="{8464B510-978F-4503-91BE-2254323981E0}">
      <dgm:prSet/>
      <dgm:spPr/>
      <dgm:t>
        <a:bodyPr/>
        <a:lstStyle/>
        <a:p>
          <a:endParaRPr lang="zh-CN" altLang="en-US"/>
        </a:p>
      </dgm:t>
    </dgm:pt>
    <dgm:pt modelId="{74F43495-920C-4A31-B147-4B8C134C2BFE}" type="sibTrans" cxnId="{8464B510-978F-4503-91BE-2254323981E0}">
      <dgm:prSet/>
      <dgm:spPr/>
      <dgm:t>
        <a:bodyPr/>
        <a:lstStyle/>
        <a:p>
          <a:endParaRPr lang="zh-CN" altLang="en-US"/>
        </a:p>
      </dgm:t>
    </dgm:pt>
    <dgm:pt modelId="{C3F559AB-FDE6-4ACB-9E22-85EA224AE48C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自感电动势</a:t>
          </a:r>
          <a:r>
            <a:rPr lang="en-US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E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3F44A7D-F7E4-44CC-AA81-B14C997332B2}" type="parTrans" cxnId="{25A770F2-A92B-4CCA-8906-1181489B7F27}">
      <dgm:prSet/>
      <dgm:spPr/>
      <dgm:t>
        <a:bodyPr/>
        <a:lstStyle/>
        <a:p>
          <a:endParaRPr lang="zh-CN" altLang="en-US"/>
        </a:p>
      </dgm:t>
    </dgm:pt>
    <dgm:pt modelId="{AF1B54E2-542A-41C1-8570-FC149CE4568F}" type="sibTrans" cxnId="{25A770F2-A92B-4CCA-8906-1181489B7F27}">
      <dgm:prSet/>
      <dgm:spPr/>
      <dgm:t>
        <a:bodyPr/>
        <a:lstStyle/>
        <a:p>
          <a:endParaRPr lang="zh-CN" altLang="en-US"/>
        </a:p>
      </dgm:t>
    </dgm:pt>
    <dgm:pt modelId="{E7A5277E-B0A5-418C-B53B-96F1E7B4AB41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自感系数</a:t>
          </a:r>
          <a:r>
            <a:rPr lang="en-US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L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9173377-2F2A-4116-87DA-C9B065B98F3E}" type="parTrans" cxnId="{A1C686A5-EF7D-4E21-A378-2C3A635608BA}">
      <dgm:prSet/>
      <dgm:spPr/>
      <dgm:t>
        <a:bodyPr/>
        <a:lstStyle/>
        <a:p>
          <a:endParaRPr lang="zh-CN" altLang="en-US"/>
        </a:p>
      </dgm:t>
    </dgm:pt>
    <dgm:pt modelId="{1F3D0399-B613-4BCF-B7F4-10275E18AC5C}" type="sibTrans" cxnId="{A1C686A5-EF7D-4E21-A378-2C3A635608BA}">
      <dgm:prSet/>
      <dgm:spPr/>
      <dgm:t>
        <a:bodyPr/>
        <a:lstStyle/>
        <a:p>
          <a:endParaRPr lang="zh-CN" altLang="en-US"/>
        </a:p>
      </dgm:t>
    </dgm:pt>
    <dgm:pt modelId="{9B8D673A-E8A2-40D8-A7CC-96AA1A46306F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互感自感现象的防治和利用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EFFCBA0-6371-44BF-A5A0-8EA7136F2323}" type="parTrans" cxnId="{BEBAC376-16CB-4FD4-AC1A-A19A834C5B8A}">
      <dgm:prSet/>
      <dgm:spPr/>
      <dgm:t>
        <a:bodyPr/>
        <a:lstStyle/>
        <a:p>
          <a:endParaRPr lang="zh-CN" altLang="en-US"/>
        </a:p>
      </dgm:t>
    </dgm:pt>
    <dgm:pt modelId="{ADF4F1D6-D18B-4460-8E5C-EDD89118FAEF}" type="sibTrans" cxnId="{BEBAC376-16CB-4FD4-AC1A-A19A834C5B8A}">
      <dgm:prSet/>
      <dgm:spPr/>
      <dgm:t>
        <a:bodyPr/>
        <a:lstStyle/>
        <a:p>
          <a:endParaRPr lang="zh-CN" altLang="en-US"/>
        </a:p>
      </dgm:t>
    </dgm:pt>
    <dgm:pt modelId="{513043D1-B3DE-408A-8C51-7D2BA0F9421C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大小</a:t>
          </a:r>
          <a:r>
            <a:rPr lang="en-US" altLang="en-US" sz="2400" dirty="0" smtClean="0"/>
            <a:t>:E=L</a:t>
          </a:r>
          <a:r>
            <a:rPr lang="el-GR" altLang="en-US" sz="2400" dirty="0" smtClean="0"/>
            <a:t>Δ</a:t>
          </a:r>
          <a:r>
            <a:rPr lang="en-US" altLang="en-US" sz="2400" dirty="0" smtClean="0"/>
            <a:t>I/</a:t>
          </a:r>
          <a:r>
            <a:rPr lang="el-GR" altLang="en-US" sz="2400" dirty="0" smtClean="0"/>
            <a:t>Δ</a:t>
          </a:r>
          <a:r>
            <a:rPr lang="en-US" altLang="en-US" sz="2400" dirty="0" smtClean="0"/>
            <a:t>t</a:t>
          </a:r>
          <a:endParaRPr lang="zh-CN" altLang="en-US" sz="2400" dirty="0"/>
        </a:p>
      </dgm:t>
    </dgm:pt>
    <dgm:pt modelId="{FD73E787-51D1-4969-855E-BB9314B6A0D7}" type="parTrans" cxnId="{84585124-B4FA-4925-AADE-BB20663591AC}">
      <dgm:prSet/>
      <dgm:spPr/>
      <dgm:t>
        <a:bodyPr/>
        <a:lstStyle/>
        <a:p>
          <a:endParaRPr lang="zh-CN" altLang="en-US"/>
        </a:p>
      </dgm:t>
    </dgm:pt>
    <dgm:pt modelId="{D9CF46F5-4185-4CC1-BC56-12CF9F7ED2D2}" type="sibTrans" cxnId="{84585124-B4FA-4925-AADE-BB20663591AC}">
      <dgm:prSet/>
      <dgm:spPr/>
      <dgm:t>
        <a:bodyPr/>
        <a:lstStyle/>
        <a:p>
          <a:endParaRPr lang="zh-CN" altLang="en-US"/>
        </a:p>
      </dgm:t>
    </dgm:pt>
    <dgm:pt modelId="{3201B67A-E8BC-47B0-BD97-7F0E0BA4C918}">
      <dgm:prSet custT="1"/>
      <dgm:spPr/>
      <dgm:t>
        <a:bodyPr/>
        <a:lstStyle/>
        <a:p>
          <a:pPr algn="l"/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作用：总是阻碍电流变化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380405-74CA-4428-AA58-21755CC9EB57}" type="parTrans" cxnId="{962C9F66-F881-4F6B-A263-E09331C7A744}">
      <dgm:prSet/>
      <dgm:spPr/>
      <dgm:t>
        <a:bodyPr/>
        <a:lstStyle/>
        <a:p>
          <a:endParaRPr lang="zh-CN" altLang="en-US"/>
        </a:p>
      </dgm:t>
    </dgm:pt>
    <dgm:pt modelId="{07A99624-EB9F-4BCC-B19C-0D216BECD3A4}" type="sibTrans" cxnId="{962C9F66-F881-4F6B-A263-E09331C7A744}">
      <dgm:prSet/>
      <dgm:spPr/>
      <dgm:t>
        <a:bodyPr/>
        <a:lstStyle/>
        <a:p>
          <a:endParaRPr lang="zh-CN" altLang="en-US"/>
        </a:p>
      </dgm:t>
    </dgm:pt>
    <dgm:pt modelId="{6904E72B-6BAF-443F-AAEA-BAF2C833A523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影响因素</a:t>
          </a:r>
          <a:r>
            <a:rPr lang="en-US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:</a:t>
          </a:r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线圈的形状、长短、匝数、有无铁芯等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7BA1BBE-1D82-46D4-8000-8FFB22DAEAD5}" type="parTrans" cxnId="{A207E9FD-8B45-4D3C-B34C-5BF4C7D7A442}">
      <dgm:prSet/>
      <dgm:spPr/>
      <dgm:t>
        <a:bodyPr/>
        <a:lstStyle/>
        <a:p>
          <a:endParaRPr lang="zh-CN" altLang="en-US"/>
        </a:p>
      </dgm:t>
    </dgm:pt>
    <dgm:pt modelId="{15A68823-8E76-4294-8455-B9133BE896B3}" type="sibTrans" cxnId="{A207E9FD-8B45-4D3C-B34C-5BF4C7D7A442}">
      <dgm:prSet/>
      <dgm:spPr/>
      <dgm:t>
        <a:bodyPr/>
        <a:lstStyle/>
        <a:p>
          <a:endParaRPr lang="zh-CN" altLang="en-US"/>
        </a:p>
      </dgm:t>
    </dgm:pt>
    <dgm:pt modelId="{8D982131-D9D1-40A1-B952-8DEDB80591BA}">
      <dgm:prSet custT="1"/>
      <dgm:spPr/>
      <dgm:t>
        <a:bodyPr/>
        <a:lstStyle/>
        <a:p>
          <a:r>
            <a: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rPr>
            <a:t>磁场能量</a:t>
          </a:r>
          <a:endParaRPr lang="zh-CN" altLang="en-US" sz="24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4351B27-56F1-49F6-85CF-2B6098D1DCB1}" type="parTrans" cxnId="{44165566-AB41-4F78-9A6B-A546F1CB6D42}">
      <dgm:prSet/>
      <dgm:spPr/>
      <dgm:t>
        <a:bodyPr/>
        <a:lstStyle/>
        <a:p>
          <a:endParaRPr lang="zh-CN" altLang="en-US"/>
        </a:p>
      </dgm:t>
    </dgm:pt>
    <dgm:pt modelId="{1D6B86D1-8905-4ECB-A78F-9EBCE68AC6FE}" type="sibTrans" cxnId="{44165566-AB41-4F78-9A6B-A546F1CB6D42}">
      <dgm:prSet/>
      <dgm:spPr/>
      <dgm:t>
        <a:bodyPr/>
        <a:lstStyle/>
        <a:p>
          <a:endParaRPr lang="zh-CN" altLang="en-US"/>
        </a:p>
      </dgm:t>
    </dgm:pt>
    <dgm:pt modelId="{2A51BDDA-1C0B-4C19-8DF5-7FB37092581F}" type="pres">
      <dgm:prSet presAssocID="{1DF35224-9CE9-479E-9C97-1B2A4EB7EA6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D5D92C-BB61-48A5-81F8-2ADE4117DD97}" type="pres">
      <dgm:prSet presAssocID="{05FF72F4-9791-4BCC-A003-0196AA9890E4}" presName="root1" presStyleCnt="0"/>
      <dgm:spPr/>
      <dgm:t>
        <a:bodyPr/>
        <a:lstStyle/>
        <a:p>
          <a:endParaRPr lang="zh-CN" altLang="en-US"/>
        </a:p>
      </dgm:t>
    </dgm:pt>
    <dgm:pt modelId="{A8043C43-B0E9-43CE-8316-754F666B34B4}" type="pres">
      <dgm:prSet presAssocID="{05FF72F4-9791-4BCC-A003-0196AA9890E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CB6A5-30B8-427D-A798-84A80F212245}" type="pres">
      <dgm:prSet presAssocID="{05FF72F4-9791-4BCC-A003-0196AA9890E4}" presName="level2hierChild" presStyleCnt="0"/>
      <dgm:spPr/>
      <dgm:t>
        <a:bodyPr/>
        <a:lstStyle/>
        <a:p>
          <a:endParaRPr lang="zh-CN" altLang="en-US"/>
        </a:p>
      </dgm:t>
    </dgm:pt>
    <dgm:pt modelId="{760038D2-C55C-4228-8A8B-F599966EC8A9}" type="pres">
      <dgm:prSet presAssocID="{B235FC4E-B1AC-4A0D-8E82-F53145175C72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E2C62FF5-4F05-4253-9E4C-DA6649E3A6FD}" type="pres">
      <dgm:prSet presAssocID="{B235FC4E-B1AC-4A0D-8E82-F53145175C72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CD07F6F4-F119-4C22-94A3-55381CEC2999}" type="pres">
      <dgm:prSet presAssocID="{1F2B88F9-B15F-4F99-997C-5CDA28CDE3F1}" presName="root2" presStyleCnt="0"/>
      <dgm:spPr/>
      <dgm:t>
        <a:bodyPr/>
        <a:lstStyle/>
        <a:p>
          <a:endParaRPr lang="zh-CN" altLang="en-US"/>
        </a:p>
      </dgm:t>
    </dgm:pt>
    <dgm:pt modelId="{B4DFBE54-3FBB-4475-881C-FE220A920B55}" type="pres">
      <dgm:prSet presAssocID="{1F2B88F9-B15F-4F99-997C-5CDA28CDE3F1}" presName="LevelTwoTextNode" presStyleLbl="node2" presStyleIdx="0" presStyleCnt="6" custScaleX="1228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BBEC00-75B0-49F4-A5E1-1AFEEB8D62FA}" type="pres">
      <dgm:prSet presAssocID="{1F2B88F9-B15F-4F99-997C-5CDA28CDE3F1}" presName="level3hierChild" presStyleCnt="0"/>
      <dgm:spPr/>
      <dgm:t>
        <a:bodyPr/>
        <a:lstStyle/>
        <a:p>
          <a:endParaRPr lang="zh-CN" altLang="en-US"/>
        </a:p>
      </dgm:t>
    </dgm:pt>
    <dgm:pt modelId="{09126D25-C154-47B0-8C9E-265E2A96BEA4}" type="pres">
      <dgm:prSet presAssocID="{43B71C2A-3292-4987-8B08-1EDA83EEA519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2663B878-0C35-4B61-9E4A-FE96745ADF69}" type="pres">
      <dgm:prSet presAssocID="{43B71C2A-3292-4987-8B08-1EDA83EEA519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699BA6AA-084A-4227-A467-08F0937384F6}" type="pres">
      <dgm:prSet presAssocID="{4FD631B4-1588-4893-ADD4-B49320E70B99}" presName="root2" presStyleCnt="0"/>
      <dgm:spPr/>
      <dgm:t>
        <a:bodyPr/>
        <a:lstStyle/>
        <a:p>
          <a:endParaRPr lang="zh-CN" altLang="en-US"/>
        </a:p>
      </dgm:t>
    </dgm:pt>
    <dgm:pt modelId="{22A50180-D486-43F5-8D5D-F81F668E037F}" type="pres">
      <dgm:prSet presAssocID="{4FD631B4-1588-4893-ADD4-B49320E70B99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E95FEC-688C-47E3-8D0F-DE7DEB4EB373}" type="pres">
      <dgm:prSet presAssocID="{4FD631B4-1588-4893-ADD4-B49320E70B99}" presName="level3hierChild" presStyleCnt="0"/>
      <dgm:spPr/>
      <dgm:t>
        <a:bodyPr/>
        <a:lstStyle/>
        <a:p>
          <a:endParaRPr lang="zh-CN" altLang="en-US"/>
        </a:p>
      </dgm:t>
    </dgm:pt>
    <dgm:pt modelId="{EADB40BB-0035-40F4-931F-8DC3995FBD32}" type="pres">
      <dgm:prSet presAssocID="{03F44A7D-F7E4-44CC-AA81-B14C997332B2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5B8C6094-0C13-49F7-87CE-9AC0B23CF5E6}" type="pres">
      <dgm:prSet presAssocID="{03F44A7D-F7E4-44CC-AA81-B14C997332B2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85665878-67A9-4EF1-9EB9-8FBD5D6D604C}" type="pres">
      <dgm:prSet presAssocID="{C3F559AB-FDE6-4ACB-9E22-85EA224AE48C}" presName="root2" presStyleCnt="0"/>
      <dgm:spPr/>
      <dgm:t>
        <a:bodyPr/>
        <a:lstStyle/>
        <a:p>
          <a:endParaRPr lang="zh-CN" altLang="en-US"/>
        </a:p>
      </dgm:t>
    </dgm:pt>
    <dgm:pt modelId="{E08788E3-0E9F-4E50-902D-0F917FA48F22}" type="pres">
      <dgm:prSet presAssocID="{C3F559AB-FDE6-4ACB-9E22-85EA224AE48C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0B5F8E-A8CA-4812-BB77-5ADC3EDC4561}" type="pres">
      <dgm:prSet presAssocID="{C3F559AB-FDE6-4ACB-9E22-85EA224AE48C}" presName="level3hierChild" presStyleCnt="0"/>
      <dgm:spPr/>
      <dgm:t>
        <a:bodyPr/>
        <a:lstStyle/>
        <a:p>
          <a:endParaRPr lang="zh-CN" altLang="en-US"/>
        </a:p>
      </dgm:t>
    </dgm:pt>
    <dgm:pt modelId="{7FD124D4-F46F-4ECF-8C3E-2E95A4C0B713}" type="pres">
      <dgm:prSet presAssocID="{FD73E787-51D1-4969-855E-BB9314B6A0D7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D97249B7-4DBF-401C-A7F1-C27B627967DE}" type="pres">
      <dgm:prSet presAssocID="{FD73E787-51D1-4969-855E-BB9314B6A0D7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639C42F7-C35E-498F-B445-705C45FB86AB}" type="pres">
      <dgm:prSet presAssocID="{513043D1-B3DE-408A-8C51-7D2BA0F9421C}" presName="root2" presStyleCnt="0"/>
      <dgm:spPr/>
      <dgm:t>
        <a:bodyPr/>
        <a:lstStyle/>
        <a:p>
          <a:endParaRPr lang="zh-CN" altLang="en-US"/>
        </a:p>
      </dgm:t>
    </dgm:pt>
    <dgm:pt modelId="{9B5DFFCE-6346-42D5-AEE2-B78F2074E66F}" type="pres">
      <dgm:prSet presAssocID="{513043D1-B3DE-408A-8C51-7D2BA0F9421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493709-18A2-4818-9F61-8CF8D0614845}" type="pres">
      <dgm:prSet presAssocID="{513043D1-B3DE-408A-8C51-7D2BA0F9421C}" presName="level3hierChild" presStyleCnt="0"/>
      <dgm:spPr/>
      <dgm:t>
        <a:bodyPr/>
        <a:lstStyle/>
        <a:p>
          <a:endParaRPr lang="zh-CN" altLang="en-US"/>
        </a:p>
      </dgm:t>
    </dgm:pt>
    <dgm:pt modelId="{C9E02EF7-0626-4343-A44A-4199BF518DB1}" type="pres">
      <dgm:prSet presAssocID="{6F380405-74CA-4428-AA58-21755CC9EB57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FA494C7D-5E1A-4159-8E4A-4E199E1BE3D0}" type="pres">
      <dgm:prSet presAssocID="{6F380405-74CA-4428-AA58-21755CC9EB57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FD7AF743-C48D-4C8A-8BF4-5D4CA3A4445A}" type="pres">
      <dgm:prSet presAssocID="{3201B67A-E8BC-47B0-BD97-7F0E0BA4C918}" presName="root2" presStyleCnt="0"/>
      <dgm:spPr/>
      <dgm:t>
        <a:bodyPr/>
        <a:lstStyle/>
        <a:p>
          <a:endParaRPr lang="zh-CN" altLang="en-US"/>
        </a:p>
      </dgm:t>
    </dgm:pt>
    <dgm:pt modelId="{AD0E9B15-2BB2-4D9D-A439-19CFB84FCDF9}" type="pres">
      <dgm:prSet presAssocID="{3201B67A-E8BC-47B0-BD97-7F0E0BA4C918}" presName="LevelTwoTextNode" presStyleLbl="node3" presStyleIdx="1" presStyleCnt="3" custScaleX="1682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59C169-5B8A-45B8-82B3-F110F76C418B}" type="pres">
      <dgm:prSet presAssocID="{3201B67A-E8BC-47B0-BD97-7F0E0BA4C918}" presName="level3hierChild" presStyleCnt="0"/>
      <dgm:spPr/>
      <dgm:t>
        <a:bodyPr/>
        <a:lstStyle/>
        <a:p>
          <a:endParaRPr lang="zh-CN" altLang="en-US"/>
        </a:p>
      </dgm:t>
    </dgm:pt>
    <dgm:pt modelId="{BDD156A9-8862-4C02-98D8-1525C2F32F5D}" type="pres">
      <dgm:prSet presAssocID="{D9173377-2F2A-4116-87DA-C9B065B98F3E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0C49378B-6D60-4C2D-B7EE-588B9F73AD67}" type="pres">
      <dgm:prSet presAssocID="{D9173377-2F2A-4116-87DA-C9B065B98F3E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164DF873-337F-41C8-8C82-6433128BB9A4}" type="pres">
      <dgm:prSet presAssocID="{E7A5277E-B0A5-418C-B53B-96F1E7B4AB41}" presName="root2" presStyleCnt="0"/>
      <dgm:spPr/>
      <dgm:t>
        <a:bodyPr/>
        <a:lstStyle/>
        <a:p>
          <a:endParaRPr lang="zh-CN" altLang="en-US"/>
        </a:p>
      </dgm:t>
    </dgm:pt>
    <dgm:pt modelId="{C80C49D9-C2CD-4C1F-A083-9BB8A5238522}" type="pres">
      <dgm:prSet presAssocID="{E7A5277E-B0A5-418C-B53B-96F1E7B4AB41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45CEF2-98FC-45C8-9CF6-6B3B5E99138E}" type="pres">
      <dgm:prSet presAssocID="{E7A5277E-B0A5-418C-B53B-96F1E7B4AB41}" presName="level3hierChild" presStyleCnt="0"/>
      <dgm:spPr/>
      <dgm:t>
        <a:bodyPr/>
        <a:lstStyle/>
        <a:p>
          <a:endParaRPr lang="zh-CN" altLang="en-US"/>
        </a:p>
      </dgm:t>
    </dgm:pt>
    <dgm:pt modelId="{3EA92DED-EA9B-4314-8D43-D9C1E4851B88}" type="pres">
      <dgm:prSet presAssocID="{57BA1BBE-1D82-46D4-8000-8FFB22DAEAD5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181FFEDB-E6CA-4891-9C09-E86E67F929D6}" type="pres">
      <dgm:prSet presAssocID="{57BA1BBE-1D82-46D4-8000-8FFB22DAEAD5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B99492DA-A326-4C0C-8D16-80E3E9393F1B}" type="pres">
      <dgm:prSet presAssocID="{6904E72B-6BAF-443F-AAEA-BAF2C833A523}" presName="root2" presStyleCnt="0"/>
      <dgm:spPr/>
      <dgm:t>
        <a:bodyPr/>
        <a:lstStyle/>
        <a:p>
          <a:endParaRPr lang="zh-CN" altLang="en-US"/>
        </a:p>
      </dgm:t>
    </dgm:pt>
    <dgm:pt modelId="{71873FD7-78ED-478A-981A-E221F54A2A15}" type="pres">
      <dgm:prSet presAssocID="{6904E72B-6BAF-443F-AAEA-BAF2C833A523}" presName="LevelTwoTextNode" presStyleLbl="node3" presStyleIdx="2" presStyleCnt="3" custScaleX="171985" custScaleY="1381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EF9292-C52D-49A7-8BFE-34D4B24D712D}" type="pres">
      <dgm:prSet presAssocID="{6904E72B-6BAF-443F-AAEA-BAF2C833A523}" presName="level3hierChild" presStyleCnt="0"/>
      <dgm:spPr/>
      <dgm:t>
        <a:bodyPr/>
        <a:lstStyle/>
        <a:p>
          <a:endParaRPr lang="zh-CN" altLang="en-US"/>
        </a:p>
      </dgm:t>
    </dgm:pt>
    <dgm:pt modelId="{A670B8C1-D580-46C4-A31D-51924E1C74D0}" type="pres">
      <dgm:prSet presAssocID="{6EFFCBA0-6371-44BF-A5A0-8EA7136F2323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78FBAD15-122B-4EE9-9730-F914E2A1B0BB}" type="pres">
      <dgm:prSet presAssocID="{6EFFCBA0-6371-44BF-A5A0-8EA7136F2323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432CBB19-F12A-4AA3-854D-3228DD76103A}" type="pres">
      <dgm:prSet presAssocID="{9B8D673A-E8A2-40D8-A7CC-96AA1A46306F}" presName="root2" presStyleCnt="0"/>
      <dgm:spPr/>
      <dgm:t>
        <a:bodyPr/>
        <a:lstStyle/>
        <a:p>
          <a:endParaRPr lang="zh-CN" altLang="en-US"/>
        </a:p>
      </dgm:t>
    </dgm:pt>
    <dgm:pt modelId="{ECFCAD6F-8F4F-44D7-81F1-6B219A61BB75}" type="pres">
      <dgm:prSet presAssocID="{9B8D673A-E8A2-40D8-A7CC-96AA1A46306F}" presName="LevelTwoTextNode" presStyleLbl="node2" presStyleIdx="4" presStyleCnt="6" custScaleX="1740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75FABA-62EA-413F-AD6A-4B500C58981D}" type="pres">
      <dgm:prSet presAssocID="{9B8D673A-E8A2-40D8-A7CC-96AA1A46306F}" presName="level3hierChild" presStyleCnt="0"/>
      <dgm:spPr/>
      <dgm:t>
        <a:bodyPr/>
        <a:lstStyle/>
        <a:p>
          <a:endParaRPr lang="zh-CN" altLang="en-US"/>
        </a:p>
      </dgm:t>
    </dgm:pt>
    <dgm:pt modelId="{1E24FEA9-CBED-48C5-8EAE-0E478DE245FC}" type="pres">
      <dgm:prSet presAssocID="{D4351B27-56F1-49F6-85CF-2B6098D1DCB1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19AC463D-42D1-44A4-A4B4-089F03E19A73}" type="pres">
      <dgm:prSet presAssocID="{D4351B27-56F1-49F6-85CF-2B6098D1DCB1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25A7933B-9C81-4667-8BF5-42E934DE00D6}" type="pres">
      <dgm:prSet presAssocID="{8D982131-D9D1-40A1-B952-8DEDB80591BA}" presName="root2" presStyleCnt="0"/>
      <dgm:spPr/>
      <dgm:t>
        <a:bodyPr/>
        <a:lstStyle/>
        <a:p>
          <a:endParaRPr lang="zh-CN" altLang="en-US"/>
        </a:p>
      </dgm:t>
    </dgm:pt>
    <dgm:pt modelId="{82E10693-090A-46F3-B8D6-DC8E6FCD2DB8}" type="pres">
      <dgm:prSet presAssocID="{8D982131-D9D1-40A1-B952-8DEDB80591BA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12AC28-FD06-46F1-9576-85F0011C8861}" type="pres">
      <dgm:prSet presAssocID="{8D982131-D9D1-40A1-B952-8DEDB80591BA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9C8AADBA-819C-41E8-95EA-03A4C53362BA}" type="presOf" srcId="{03F44A7D-F7E4-44CC-AA81-B14C997332B2}" destId="{EADB40BB-0035-40F4-931F-8DC3995FBD32}" srcOrd="0" destOrd="0" presId="urn:microsoft.com/office/officeart/2008/layout/HorizontalMultiLevelHierarchy"/>
    <dgm:cxn modelId="{B7C9FE76-FB68-4529-A48C-38104B4752E2}" type="presOf" srcId="{B235FC4E-B1AC-4A0D-8E82-F53145175C72}" destId="{760038D2-C55C-4228-8A8B-F599966EC8A9}" srcOrd="0" destOrd="0" presId="urn:microsoft.com/office/officeart/2008/layout/HorizontalMultiLevelHierarchy"/>
    <dgm:cxn modelId="{A1C686A5-EF7D-4E21-A378-2C3A635608BA}" srcId="{05FF72F4-9791-4BCC-A003-0196AA9890E4}" destId="{E7A5277E-B0A5-418C-B53B-96F1E7B4AB41}" srcOrd="3" destOrd="0" parTransId="{D9173377-2F2A-4116-87DA-C9B065B98F3E}" sibTransId="{1F3D0399-B613-4BCF-B7F4-10275E18AC5C}"/>
    <dgm:cxn modelId="{91F1D09B-C74C-4471-82F6-31BD73AD9F73}" type="presOf" srcId="{FD73E787-51D1-4969-855E-BB9314B6A0D7}" destId="{D97249B7-4DBF-401C-A7F1-C27B627967DE}" srcOrd="1" destOrd="0" presId="urn:microsoft.com/office/officeart/2008/layout/HorizontalMultiLevelHierarchy"/>
    <dgm:cxn modelId="{52F6DDF9-4B6B-4E82-9129-9A60056E2239}" type="presOf" srcId="{43B71C2A-3292-4987-8B08-1EDA83EEA519}" destId="{2663B878-0C35-4B61-9E4A-FE96745ADF69}" srcOrd="1" destOrd="0" presId="urn:microsoft.com/office/officeart/2008/layout/HorizontalMultiLevelHierarchy"/>
    <dgm:cxn modelId="{B7FDDB8F-0C7E-45A7-BF1C-7D8CBE586506}" type="presOf" srcId="{D4351B27-56F1-49F6-85CF-2B6098D1DCB1}" destId="{19AC463D-42D1-44A4-A4B4-089F03E19A73}" srcOrd="1" destOrd="0" presId="urn:microsoft.com/office/officeart/2008/layout/HorizontalMultiLevelHierarchy"/>
    <dgm:cxn modelId="{91D8264D-6727-4169-AB6A-F0FA4EED2863}" type="presOf" srcId="{E7A5277E-B0A5-418C-B53B-96F1E7B4AB41}" destId="{C80C49D9-C2CD-4C1F-A083-9BB8A5238522}" srcOrd="0" destOrd="0" presId="urn:microsoft.com/office/officeart/2008/layout/HorizontalMultiLevelHierarchy"/>
    <dgm:cxn modelId="{E5E62CCA-B701-4C2A-932C-1D7BC2D6D67F}" type="presOf" srcId="{9B8D673A-E8A2-40D8-A7CC-96AA1A46306F}" destId="{ECFCAD6F-8F4F-44D7-81F1-6B219A61BB75}" srcOrd="0" destOrd="0" presId="urn:microsoft.com/office/officeart/2008/layout/HorizontalMultiLevelHierarchy"/>
    <dgm:cxn modelId="{F8DCF126-021F-4879-BD77-F44D19F9B459}" type="presOf" srcId="{6F380405-74CA-4428-AA58-21755CC9EB57}" destId="{C9E02EF7-0626-4343-A44A-4199BF518DB1}" srcOrd="0" destOrd="0" presId="urn:microsoft.com/office/officeart/2008/layout/HorizontalMultiLevelHierarchy"/>
    <dgm:cxn modelId="{D06DADE1-7507-4624-A038-08FF55E46168}" type="presOf" srcId="{05FF72F4-9791-4BCC-A003-0196AA9890E4}" destId="{A8043C43-B0E9-43CE-8316-754F666B34B4}" srcOrd="0" destOrd="0" presId="urn:microsoft.com/office/officeart/2008/layout/HorizontalMultiLevelHierarchy"/>
    <dgm:cxn modelId="{962C9F66-F881-4F6B-A263-E09331C7A744}" srcId="{C3F559AB-FDE6-4ACB-9E22-85EA224AE48C}" destId="{3201B67A-E8BC-47B0-BD97-7F0E0BA4C918}" srcOrd="1" destOrd="0" parTransId="{6F380405-74CA-4428-AA58-21755CC9EB57}" sibTransId="{07A99624-EB9F-4BCC-B19C-0D216BECD3A4}"/>
    <dgm:cxn modelId="{C16F8AAD-660E-49DD-8EFA-79CC72858EB0}" type="presOf" srcId="{03F44A7D-F7E4-44CC-AA81-B14C997332B2}" destId="{5B8C6094-0C13-49F7-87CE-9AC0B23CF5E6}" srcOrd="1" destOrd="0" presId="urn:microsoft.com/office/officeart/2008/layout/HorizontalMultiLevelHierarchy"/>
    <dgm:cxn modelId="{98ECFBA3-D67B-471D-AD32-5CDF67F4D155}" type="presOf" srcId="{6904E72B-6BAF-443F-AAEA-BAF2C833A523}" destId="{71873FD7-78ED-478A-981A-E221F54A2A15}" srcOrd="0" destOrd="0" presId="urn:microsoft.com/office/officeart/2008/layout/HorizontalMultiLevelHierarchy"/>
    <dgm:cxn modelId="{0E31257D-742E-4D3B-AD08-7E7B3B2EA65D}" type="presOf" srcId="{8D982131-D9D1-40A1-B952-8DEDB80591BA}" destId="{82E10693-090A-46F3-B8D6-DC8E6FCD2DB8}" srcOrd="0" destOrd="0" presId="urn:microsoft.com/office/officeart/2008/layout/HorizontalMultiLevelHierarchy"/>
    <dgm:cxn modelId="{6C65E3A2-02D8-4F18-84B5-BD233068CE97}" srcId="{1DF35224-9CE9-479E-9C97-1B2A4EB7EA61}" destId="{05FF72F4-9791-4BCC-A003-0196AA9890E4}" srcOrd="0" destOrd="0" parTransId="{1875CB6D-0CEC-4FA7-92DE-7C75E1B51C63}" sibTransId="{3AE45B36-16BD-408A-9CFD-8BA45851A961}"/>
    <dgm:cxn modelId="{BA1EAECE-70DC-4D0F-98EB-0C775BC83D4B}" type="presOf" srcId="{57BA1BBE-1D82-46D4-8000-8FFB22DAEAD5}" destId="{181FFEDB-E6CA-4891-9C09-E86E67F929D6}" srcOrd="1" destOrd="0" presId="urn:microsoft.com/office/officeart/2008/layout/HorizontalMultiLevelHierarchy"/>
    <dgm:cxn modelId="{BEBAC376-16CB-4FD4-AC1A-A19A834C5B8A}" srcId="{05FF72F4-9791-4BCC-A003-0196AA9890E4}" destId="{9B8D673A-E8A2-40D8-A7CC-96AA1A46306F}" srcOrd="4" destOrd="0" parTransId="{6EFFCBA0-6371-44BF-A5A0-8EA7136F2323}" sibTransId="{ADF4F1D6-D18B-4460-8E5C-EDD89118FAEF}"/>
    <dgm:cxn modelId="{44165566-AB41-4F78-9A6B-A546F1CB6D42}" srcId="{05FF72F4-9791-4BCC-A003-0196AA9890E4}" destId="{8D982131-D9D1-40A1-B952-8DEDB80591BA}" srcOrd="5" destOrd="0" parTransId="{D4351B27-56F1-49F6-85CF-2B6098D1DCB1}" sibTransId="{1D6B86D1-8905-4ECB-A78F-9EBCE68AC6FE}"/>
    <dgm:cxn modelId="{8464B510-978F-4503-91BE-2254323981E0}" srcId="{05FF72F4-9791-4BCC-A003-0196AA9890E4}" destId="{4FD631B4-1588-4893-ADD4-B49320E70B99}" srcOrd="1" destOrd="0" parTransId="{43B71C2A-3292-4987-8B08-1EDA83EEA519}" sibTransId="{74F43495-920C-4A31-B147-4B8C134C2BFE}"/>
    <dgm:cxn modelId="{84585124-B4FA-4925-AADE-BB20663591AC}" srcId="{C3F559AB-FDE6-4ACB-9E22-85EA224AE48C}" destId="{513043D1-B3DE-408A-8C51-7D2BA0F9421C}" srcOrd="0" destOrd="0" parTransId="{FD73E787-51D1-4969-855E-BB9314B6A0D7}" sibTransId="{D9CF46F5-4185-4CC1-BC56-12CF9F7ED2D2}"/>
    <dgm:cxn modelId="{510F3AC1-6BA1-4BD3-8234-01F326EA3F79}" type="presOf" srcId="{43B71C2A-3292-4987-8B08-1EDA83EEA519}" destId="{09126D25-C154-47B0-8C9E-265E2A96BEA4}" srcOrd="0" destOrd="0" presId="urn:microsoft.com/office/officeart/2008/layout/HorizontalMultiLevelHierarchy"/>
    <dgm:cxn modelId="{CD289897-1D1E-4B26-94BA-F7D80ECA2A96}" type="presOf" srcId="{D9173377-2F2A-4116-87DA-C9B065B98F3E}" destId="{0C49378B-6D60-4C2D-B7EE-588B9F73AD67}" srcOrd="1" destOrd="0" presId="urn:microsoft.com/office/officeart/2008/layout/HorizontalMultiLevelHierarchy"/>
    <dgm:cxn modelId="{49508547-A36E-44A9-A92B-1C3F42963BB4}" type="presOf" srcId="{C3F559AB-FDE6-4ACB-9E22-85EA224AE48C}" destId="{E08788E3-0E9F-4E50-902D-0F917FA48F22}" srcOrd="0" destOrd="0" presId="urn:microsoft.com/office/officeart/2008/layout/HorizontalMultiLevelHierarchy"/>
    <dgm:cxn modelId="{73220317-A671-4CCE-8700-87270D00B82E}" type="presOf" srcId="{6EFFCBA0-6371-44BF-A5A0-8EA7136F2323}" destId="{A670B8C1-D580-46C4-A31D-51924E1C74D0}" srcOrd="0" destOrd="0" presId="urn:microsoft.com/office/officeart/2008/layout/HorizontalMultiLevelHierarchy"/>
    <dgm:cxn modelId="{25A770F2-A92B-4CCA-8906-1181489B7F27}" srcId="{05FF72F4-9791-4BCC-A003-0196AA9890E4}" destId="{C3F559AB-FDE6-4ACB-9E22-85EA224AE48C}" srcOrd="2" destOrd="0" parTransId="{03F44A7D-F7E4-44CC-AA81-B14C997332B2}" sibTransId="{AF1B54E2-542A-41C1-8570-FC149CE4568F}"/>
    <dgm:cxn modelId="{6859BC99-C7EF-4FB4-85B8-7641A915BAED}" type="presOf" srcId="{FD73E787-51D1-4969-855E-BB9314B6A0D7}" destId="{7FD124D4-F46F-4ECF-8C3E-2E95A4C0B713}" srcOrd="0" destOrd="0" presId="urn:microsoft.com/office/officeart/2008/layout/HorizontalMultiLevelHierarchy"/>
    <dgm:cxn modelId="{192147B8-D190-4D73-9A2E-85C14D9C2C7F}" type="presOf" srcId="{D9173377-2F2A-4116-87DA-C9B065B98F3E}" destId="{BDD156A9-8862-4C02-98D8-1525C2F32F5D}" srcOrd="0" destOrd="0" presId="urn:microsoft.com/office/officeart/2008/layout/HorizontalMultiLevelHierarchy"/>
    <dgm:cxn modelId="{8A2195DA-FB1E-4D5D-A7BD-85C078A87198}" type="presOf" srcId="{1F2B88F9-B15F-4F99-997C-5CDA28CDE3F1}" destId="{B4DFBE54-3FBB-4475-881C-FE220A920B55}" srcOrd="0" destOrd="0" presId="urn:microsoft.com/office/officeart/2008/layout/HorizontalMultiLevelHierarchy"/>
    <dgm:cxn modelId="{33ECC491-81DE-412E-A0EC-C019F60E8F70}" type="presOf" srcId="{D4351B27-56F1-49F6-85CF-2B6098D1DCB1}" destId="{1E24FEA9-CBED-48C5-8EAE-0E478DE245FC}" srcOrd="0" destOrd="0" presId="urn:microsoft.com/office/officeart/2008/layout/HorizontalMultiLevelHierarchy"/>
    <dgm:cxn modelId="{A207E9FD-8B45-4D3C-B34C-5BF4C7D7A442}" srcId="{E7A5277E-B0A5-418C-B53B-96F1E7B4AB41}" destId="{6904E72B-6BAF-443F-AAEA-BAF2C833A523}" srcOrd="0" destOrd="0" parTransId="{57BA1BBE-1D82-46D4-8000-8FFB22DAEAD5}" sibTransId="{15A68823-8E76-4294-8455-B9133BE896B3}"/>
    <dgm:cxn modelId="{944B44B5-8464-45E4-8F9F-C2A9E5957004}" type="presOf" srcId="{4FD631B4-1588-4893-ADD4-B49320E70B99}" destId="{22A50180-D486-43F5-8D5D-F81F668E037F}" srcOrd="0" destOrd="0" presId="urn:microsoft.com/office/officeart/2008/layout/HorizontalMultiLevelHierarchy"/>
    <dgm:cxn modelId="{51410FF7-5FEF-4734-91A4-E15049E439C8}" type="presOf" srcId="{57BA1BBE-1D82-46D4-8000-8FFB22DAEAD5}" destId="{3EA92DED-EA9B-4314-8D43-D9C1E4851B88}" srcOrd="0" destOrd="0" presId="urn:microsoft.com/office/officeart/2008/layout/HorizontalMultiLevelHierarchy"/>
    <dgm:cxn modelId="{D243D073-7A1A-4F77-BDDF-92095956FDEE}" type="presOf" srcId="{513043D1-B3DE-408A-8C51-7D2BA0F9421C}" destId="{9B5DFFCE-6346-42D5-AEE2-B78F2074E66F}" srcOrd="0" destOrd="0" presId="urn:microsoft.com/office/officeart/2008/layout/HorizontalMultiLevelHierarchy"/>
    <dgm:cxn modelId="{8725C521-AB35-458A-96C5-028A0C52AF5B}" type="presOf" srcId="{6F380405-74CA-4428-AA58-21755CC9EB57}" destId="{FA494C7D-5E1A-4159-8E4A-4E199E1BE3D0}" srcOrd="1" destOrd="0" presId="urn:microsoft.com/office/officeart/2008/layout/HorizontalMultiLevelHierarchy"/>
    <dgm:cxn modelId="{7434F0FC-9C41-4CA0-81AC-C82EBA945659}" type="presOf" srcId="{6EFFCBA0-6371-44BF-A5A0-8EA7136F2323}" destId="{78FBAD15-122B-4EE9-9730-F914E2A1B0BB}" srcOrd="1" destOrd="0" presId="urn:microsoft.com/office/officeart/2008/layout/HorizontalMultiLevelHierarchy"/>
    <dgm:cxn modelId="{59E921DC-133C-4BEF-BCCF-6AFA5E592590}" type="presOf" srcId="{3201B67A-E8BC-47B0-BD97-7F0E0BA4C918}" destId="{AD0E9B15-2BB2-4D9D-A439-19CFB84FCDF9}" srcOrd="0" destOrd="0" presId="urn:microsoft.com/office/officeart/2008/layout/HorizontalMultiLevelHierarchy"/>
    <dgm:cxn modelId="{10C5406A-8A09-4006-8AB5-B41510485616}" type="presOf" srcId="{1DF35224-9CE9-479E-9C97-1B2A4EB7EA61}" destId="{2A51BDDA-1C0B-4C19-8DF5-7FB37092581F}" srcOrd="0" destOrd="0" presId="urn:microsoft.com/office/officeart/2008/layout/HorizontalMultiLevelHierarchy"/>
    <dgm:cxn modelId="{C0543B84-6464-4EFB-B368-23F37094AA3E}" type="presOf" srcId="{B235FC4E-B1AC-4A0D-8E82-F53145175C72}" destId="{E2C62FF5-4F05-4253-9E4C-DA6649E3A6FD}" srcOrd="1" destOrd="0" presId="urn:microsoft.com/office/officeart/2008/layout/HorizontalMultiLevelHierarchy"/>
    <dgm:cxn modelId="{D44C1C2B-9D6C-4310-8984-7090514F6ECF}" srcId="{05FF72F4-9791-4BCC-A003-0196AA9890E4}" destId="{1F2B88F9-B15F-4F99-997C-5CDA28CDE3F1}" srcOrd="0" destOrd="0" parTransId="{B235FC4E-B1AC-4A0D-8E82-F53145175C72}" sibTransId="{15D0BD4B-D2BF-4FAE-B04F-A86E7558DE64}"/>
    <dgm:cxn modelId="{4C1F0652-1027-45B6-BF06-D056610FEBCF}" type="presParOf" srcId="{2A51BDDA-1C0B-4C19-8DF5-7FB37092581F}" destId="{DCD5D92C-BB61-48A5-81F8-2ADE4117DD97}" srcOrd="0" destOrd="0" presId="urn:microsoft.com/office/officeart/2008/layout/HorizontalMultiLevelHierarchy"/>
    <dgm:cxn modelId="{E885270F-3CD0-4737-8FE4-61A04F507EFB}" type="presParOf" srcId="{DCD5D92C-BB61-48A5-81F8-2ADE4117DD97}" destId="{A8043C43-B0E9-43CE-8316-754F666B34B4}" srcOrd="0" destOrd="0" presId="urn:microsoft.com/office/officeart/2008/layout/HorizontalMultiLevelHierarchy"/>
    <dgm:cxn modelId="{65B201CD-BE3B-45E8-8567-A26F69204CA9}" type="presParOf" srcId="{DCD5D92C-BB61-48A5-81F8-2ADE4117DD97}" destId="{CFFCB6A5-30B8-427D-A798-84A80F212245}" srcOrd="1" destOrd="0" presId="urn:microsoft.com/office/officeart/2008/layout/HorizontalMultiLevelHierarchy"/>
    <dgm:cxn modelId="{8B6AE709-1335-4830-A93B-FF5DC8F2ABF1}" type="presParOf" srcId="{CFFCB6A5-30B8-427D-A798-84A80F212245}" destId="{760038D2-C55C-4228-8A8B-F599966EC8A9}" srcOrd="0" destOrd="0" presId="urn:microsoft.com/office/officeart/2008/layout/HorizontalMultiLevelHierarchy"/>
    <dgm:cxn modelId="{CDAA6175-B618-46D6-AF33-4B48B963D49D}" type="presParOf" srcId="{760038D2-C55C-4228-8A8B-F599966EC8A9}" destId="{E2C62FF5-4F05-4253-9E4C-DA6649E3A6FD}" srcOrd="0" destOrd="0" presId="urn:microsoft.com/office/officeart/2008/layout/HorizontalMultiLevelHierarchy"/>
    <dgm:cxn modelId="{67D780B7-0CE5-4E86-B0B5-D2A5290BECC4}" type="presParOf" srcId="{CFFCB6A5-30B8-427D-A798-84A80F212245}" destId="{CD07F6F4-F119-4C22-94A3-55381CEC2999}" srcOrd="1" destOrd="0" presId="urn:microsoft.com/office/officeart/2008/layout/HorizontalMultiLevelHierarchy"/>
    <dgm:cxn modelId="{0701F288-BF2B-4438-8EE9-DACF7E0C8B16}" type="presParOf" srcId="{CD07F6F4-F119-4C22-94A3-55381CEC2999}" destId="{B4DFBE54-3FBB-4475-881C-FE220A920B55}" srcOrd="0" destOrd="0" presId="urn:microsoft.com/office/officeart/2008/layout/HorizontalMultiLevelHierarchy"/>
    <dgm:cxn modelId="{8C8EE563-AAE7-4BEB-ACD2-4776A37E0E1B}" type="presParOf" srcId="{CD07F6F4-F119-4C22-94A3-55381CEC2999}" destId="{BEBBEC00-75B0-49F4-A5E1-1AFEEB8D62FA}" srcOrd="1" destOrd="0" presId="urn:microsoft.com/office/officeart/2008/layout/HorizontalMultiLevelHierarchy"/>
    <dgm:cxn modelId="{043A4BC1-5D01-4DB3-8A1C-63296C533924}" type="presParOf" srcId="{CFFCB6A5-30B8-427D-A798-84A80F212245}" destId="{09126D25-C154-47B0-8C9E-265E2A96BEA4}" srcOrd="2" destOrd="0" presId="urn:microsoft.com/office/officeart/2008/layout/HorizontalMultiLevelHierarchy"/>
    <dgm:cxn modelId="{9D93FAA3-08F7-433D-8015-486CF0E53726}" type="presParOf" srcId="{09126D25-C154-47B0-8C9E-265E2A96BEA4}" destId="{2663B878-0C35-4B61-9E4A-FE96745ADF69}" srcOrd="0" destOrd="0" presId="urn:microsoft.com/office/officeart/2008/layout/HorizontalMultiLevelHierarchy"/>
    <dgm:cxn modelId="{3A2408C9-82B2-4D52-86D5-F3DBE00E7AD8}" type="presParOf" srcId="{CFFCB6A5-30B8-427D-A798-84A80F212245}" destId="{699BA6AA-084A-4227-A467-08F0937384F6}" srcOrd="3" destOrd="0" presId="urn:microsoft.com/office/officeart/2008/layout/HorizontalMultiLevelHierarchy"/>
    <dgm:cxn modelId="{5BB937A9-5EAF-4E78-BB8B-9EA4F4C870CA}" type="presParOf" srcId="{699BA6AA-084A-4227-A467-08F0937384F6}" destId="{22A50180-D486-43F5-8D5D-F81F668E037F}" srcOrd="0" destOrd="0" presId="urn:microsoft.com/office/officeart/2008/layout/HorizontalMultiLevelHierarchy"/>
    <dgm:cxn modelId="{E0AC7F6F-F50F-4BCF-A656-888CBEB080B2}" type="presParOf" srcId="{699BA6AA-084A-4227-A467-08F0937384F6}" destId="{A2E95FEC-688C-47E3-8D0F-DE7DEB4EB373}" srcOrd="1" destOrd="0" presId="urn:microsoft.com/office/officeart/2008/layout/HorizontalMultiLevelHierarchy"/>
    <dgm:cxn modelId="{8D8BA368-925F-4090-83CE-00F6E4B6A05B}" type="presParOf" srcId="{CFFCB6A5-30B8-427D-A798-84A80F212245}" destId="{EADB40BB-0035-40F4-931F-8DC3995FBD32}" srcOrd="4" destOrd="0" presId="urn:microsoft.com/office/officeart/2008/layout/HorizontalMultiLevelHierarchy"/>
    <dgm:cxn modelId="{C075E8E9-2CB6-43E3-A605-0CEEDE98E762}" type="presParOf" srcId="{EADB40BB-0035-40F4-931F-8DC3995FBD32}" destId="{5B8C6094-0C13-49F7-87CE-9AC0B23CF5E6}" srcOrd="0" destOrd="0" presId="urn:microsoft.com/office/officeart/2008/layout/HorizontalMultiLevelHierarchy"/>
    <dgm:cxn modelId="{24C725F1-BB84-40FE-BCA4-0A5070F74589}" type="presParOf" srcId="{CFFCB6A5-30B8-427D-A798-84A80F212245}" destId="{85665878-67A9-4EF1-9EB9-8FBD5D6D604C}" srcOrd="5" destOrd="0" presId="urn:microsoft.com/office/officeart/2008/layout/HorizontalMultiLevelHierarchy"/>
    <dgm:cxn modelId="{83E3C4AC-CC36-466F-A987-AE24C31826E7}" type="presParOf" srcId="{85665878-67A9-4EF1-9EB9-8FBD5D6D604C}" destId="{E08788E3-0E9F-4E50-902D-0F917FA48F22}" srcOrd="0" destOrd="0" presId="urn:microsoft.com/office/officeart/2008/layout/HorizontalMultiLevelHierarchy"/>
    <dgm:cxn modelId="{81A0E3E7-90FB-46E3-AC8D-4D725208A4A3}" type="presParOf" srcId="{85665878-67A9-4EF1-9EB9-8FBD5D6D604C}" destId="{230B5F8E-A8CA-4812-BB77-5ADC3EDC4561}" srcOrd="1" destOrd="0" presId="urn:microsoft.com/office/officeart/2008/layout/HorizontalMultiLevelHierarchy"/>
    <dgm:cxn modelId="{92FF55B8-0BB7-4DB2-8FBC-30E104C17805}" type="presParOf" srcId="{230B5F8E-A8CA-4812-BB77-5ADC3EDC4561}" destId="{7FD124D4-F46F-4ECF-8C3E-2E95A4C0B713}" srcOrd="0" destOrd="0" presId="urn:microsoft.com/office/officeart/2008/layout/HorizontalMultiLevelHierarchy"/>
    <dgm:cxn modelId="{3A5408B8-6CB4-4A37-BC06-8613BDFB41EE}" type="presParOf" srcId="{7FD124D4-F46F-4ECF-8C3E-2E95A4C0B713}" destId="{D97249B7-4DBF-401C-A7F1-C27B627967DE}" srcOrd="0" destOrd="0" presId="urn:microsoft.com/office/officeart/2008/layout/HorizontalMultiLevelHierarchy"/>
    <dgm:cxn modelId="{C4BBB862-26AE-417F-BAFC-F15A5D2AD4EA}" type="presParOf" srcId="{230B5F8E-A8CA-4812-BB77-5ADC3EDC4561}" destId="{639C42F7-C35E-498F-B445-705C45FB86AB}" srcOrd="1" destOrd="0" presId="urn:microsoft.com/office/officeart/2008/layout/HorizontalMultiLevelHierarchy"/>
    <dgm:cxn modelId="{3C30A612-E80C-492D-8E9E-37DC7A35CF03}" type="presParOf" srcId="{639C42F7-C35E-498F-B445-705C45FB86AB}" destId="{9B5DFFCE-6346-42D5-AEE2-B78F2074E66F}" srcOrd="0" destOrd="0" presId="urn:microsoft.com/office/officeart/2008/layout/HorizontalMultiLevelHierarchy"/>
    <dgm:cxn modelId="{41C51779-5D6A-4410-8D73-450A6DDC28F9}" type="presParOf" srcId="{639C42F7-C35E-498F-B445-705C45FB86AB}" destId="{54493709-18A2-4818-9F61-8CF8D0614845}" srcOrd="1" destOrd="0" presId="urn:microsoft.com/office/officeart/2008/layout/HorizontalMultiLevelHierarchy"/>
    <dgm:cxn modelId="{4223D8A2-E3E7-4D22-ABB2-EC640D87B2C8}" type="presParOf" srcId="{230B5F8E-A8CA-4812-BB77-5ADC3EDC4561}" destId="{C9E02EF7-0626-4343-A44A-4199BF518DB1}" srcOrd="2" destOrd="0" presId="urn:microsoft.com/office/officeart/2008/layout/HorizontalMultiLevelHierarchy"/>
    <dgm:cxn modelId="{CF058F42-11D4-40F6-B551-F66F991930B5}" type="presParOf" srcId="{C9E02EF7-0626-4343-A44A-4199BF518DB1}" destId="{FA494C7D-5E1A-4159-8E4A-4E199E1BE3D0}" srcOrd="0" destOrd="0" presId="urn:microsoft.com/office/officeart/2008/layout/HorizontalMultiLevelHierarchy"/>
    <dgm:cxn modelId="{BE8D4C7F-EEBB-4A2D-880B-27529415B303}" type="presParOf" srcId="{230B5F8E-A8CA-4812-BB77-5ADC3EDC4561}" destId="{FD7AF743-C48D-4C8A-8BF4-5D4CA3A4445A}" srcOrd="3" destOrd="0" presId="urn:microsoft.com/office/officeart/2008/layout/HorizontalMultiLevelHierarchy"/>
    <dgm:cxn modelId="{FEB5A04E-D620-4A1D-83AA-DBF56E189E53}" type="presParOf" srcId="{FD7AF743-C48D-4C8A-8BF4-5D4CA3A4445A}" destId="{AD0E9B15-2BB2-4D9D-A439-19CFB84FCDF9}" srcOrd="0" destOrd="0" presId="urn:microsoft.com/office/officeart/2008/layout/HorizontalMultiLevelHierarchy"/>
    <dgm:cxn modelId="{F8BD89B4-BD6C-4534-98F3-00A7DCD4D2C6}" type="presParOf" srcId="{FD7AF743-C48D-4C8A-8BF4-5D4CA3A4445A}" destId="{5C59C169-5B8A-45B8-82B3-F110F76C418B}" srcOrd="1" destOrd="0" presId="urn:microsoft.com/office/officeart/2008/layout/HorizontalMultiLevelHierarchy"/>
    <dgm:cxn modelId="{DE768F67-81C6-4DA3-943D-ECCBBFB22653}" type="presParOf" srcId="{CFFCB6A5-30B8-427D-A798-84A80F212245}" destId="{BDD156A9-8862-4C02-98D8-1525C2F32F5D}" srcOrd="6" destOrd="0" presId="urn:microsoft.com/office/officeart/2008/layout/HorizontalMultiLevelHierarchy"/>
    <dgm:cxn modelId="{4684D881-A064-4BF5-A362-29ADD29EEFB5}" type="presParOf" srcId="{BDD156A9-8862-4C02-98D8-1525C2F32F5D}" destId="{0C49378B-6D60-4C2D-B7EE-588B9F73AD67}" srcOrd="0" destOrd="0" presId="urn:microsoft.com/office/officeart/2008/layout/HorizontalMultiLevelHierarchy"/>
    <dgm:cxn modelId="{C23AC765-1B86-4E2F-8C35-308B0CFC7B59}" type="presParOf" srcId="{CFFCB6A5-30B8-427D-A798-84A80F212245}" destId="{164DF873-337F-41C8-8C82-6433128BB9A4}" srcOrd="7" destOrd="0" presId="urn:microsoft.com/office/officeart/2008/layout/HorizontalMultiLevelHierarchy"/>
    <dgm:cxn modelId="{1A4A9834-386E-4E55-87C1-C657A0E78FBE}" type="presParOf" srcId="{164DF873-337F-41C8-8C82-6433128BB9A4}" destId="{C80C49D9-C2CD-4C1F-A083-9BB8A5238522}" srcOrd="0" destOrd="0" presId="urn:microsoft.com/office/officeart/2008/layout/HorizontalMultiLevelHierarchy"/>
    <dgm:cxn modelId="{4913A4FD-C9CA-4B11-86DB-B06ADA087951}" type="presParOf" srcId="{164DF873-337F-41C8-8C82-6433128BB9A4}" destId="{A545CEF2-98FC-45C8-9CF6-6B3B5E99138E}" srcOrd="1" destOrd="0" presId="urn:microsoft.com/office/officeart/2008/layout/HorizontalMultiLevelHierarchy"/>
    <dgm:cxn modelId="{E74D2348-892B-4845-A26A-0E6CA8BE46B2}" type="presParOf" srcId="{A545CEF2-98FC-45C8-9CF6-6B3B5E99138E}" destId="{3EA92DED-EA9B-4314-8D43-D9C1E4851B88}" srcOrd="0" destOrd="0" presId="urn:microsoft.com/office/officeart/2008/layout/HorizontalMultiLevelHierarchy"/>
    <dgm:cxn modelId="{01E4B84A-FE49-4466-902E-0288CA770510}" type="presParOf" srcId="{3EA92DED-EA9B-4314-8D43-D9C1E4851B88}" destId="{181FFEDB-E6CA-4891-9C09-E86E67F929D6}" srcOrd="0" destOrd="0" presId="urn:microsoft.com/office/officeart/2008/layout/HorizontalMultiLevelHierarchy"/>
    <dgm:cxn modelId="{AF3B8797-71DB-4DE2-BFF3-4BEB61184A48}" type="presParOf" srcId="{A545CEF2-98FC-45C8-9CF6-6B3B5E99138E}" destId="{B99492DA-A326-4C0C-8D16-80E3E9393F1B}" srcOrd="1" destOrd="0" presId="urn:microsoft.com/office/officeart/2008/layout/HorizontalMultiLevelHierarchy"/>
    <dgm:cxn modelId="{23AEA9F2-0223-4859-86A2-D2D2DF38AB5C}" type="presParOf" srcId="{B99492DA-A326-4C0C-8D16-80E3E9393F1B}" destId="{71873FD7-78ED-478A-981A-E221F54A2A15}" srcOrd="0" destOrd="0" presId="urn:microsoft.com/office/officeart/2008/layout/HorizontalMultiLevelHierarchy"/>
    <dgm:cxn modelId="{D02005B2-1120-4610-B80E-35EB4147441A}" type="presParOf" srcId="{B99492DA-A326-4C0C-8D16-80E3E9393F1B}" destId="{B9EF9292-C52D-49A7-8BFE-34D4B24D712D}" srcOrd="1" destOrd="0" presId="urn:microsoft.com/office/officeart/2008/layout/HorizontalMultiLevelHierarchy"/>
    <dgm:cxn modelId="{BC0F90CB-6130-47A5-8AD5-6B34DFE8C99A}" type="presParOf" srcId="{CFFCB6A5-30B8-427D-A798-84A80F212245}" destId="{A670B8C1-D580-46C4-A31D-51924E1C74D0}" srcOrd="8" destOrd="0" presId="urn:microsoft.com/office/officeart/2008/layout/HorizontalMultiLevelHierarchy"/>
    <dgm:cxn modelId="{A9F99833-496F-4E0E-8AD2-1291A792A86B}" type="presParOf" srcId="{A670B8C1-D580-46C4-A31D-51924E1C74D0}" destId="{78FBAD15-122B-4EE9-9730-F914E2A1B0BB}" srcOrd="0" destOrd="0" presId="urn:microsoft.com/office/officeart/2008/layout/HorizontalMultiLevelHierarchy"/>
    <dgm:cxn modelId="{9CF6308A-65FD-41E4-8888-9642DDC2C64D}" type="presParOf" srcId="{CFFCB6A5-30B8-427D-A798-84A80F212245}" destId="{432CBB19-F12A-4AA3-854D-3228DD76103A}" srcOrd="9" destOrd="0" presId="urn:microsoft.com/office/officeart/2008/layout/HorizontalMultiLevelHierarchy"/>
    <dgm:cxn modelId="{661B5F66-94B7-4156-BEAB-4BD07EC29CFB}" type="presParOf" srcId="{432CBB19-F12A-4AA3-854D-3228DD76103A}" destId="{ECFCAD6F-8F4F-44D7-81F1-6B219A61BB75}" srcOrd="0" destOrd="0" presId="urn:microsoft.com/office/officeart/2008/layout/HorizontalMultiLevelHierarchy"/>
    <dgm:cxn modelId="{77A69F45-E83C-45B5-BC5A-F080AA9AC6EE}" type="presParOf" srcId="{432CBB19-F12A-4AA3-854D-3228DD76103A}" destId="{1A75FABA-62EA-413F-AD6A-4B500C58981D}" srcOrd="1" destOrd="0" presId="urn:microsoft.com/office/officeart/2008/layout/HorizontalMultiLevelHierarchy"/>
    <dgm:cxn modelId="{719537EA-491D-4A33-820B-CA38508B0FEA}" type="presParOf" srcId="{CFFCB6A5-30B8-427D-A798-84A80F212245}" destId="{1E24FEA9-CBED-48C5-8EAE-0E478DE245FC}" srcOrd="10" destOrd="0" presId="urn:microsoft.com/office/officeart/2008/layout/HorizontalMultiLevelHierarchy"/>
    <dgm:cxn modelId="{55E09B92-518C-4B27-AF34-34222242FEAE}" type="presParOf" srcId="{1E24FEA9-CBED-48C5-8EAE-0E478DE245FC}" destId="{19AC463D-42D1-44A4-A4B4-089F03E19A73}" srcOrd="0" destOrd="0" presId="urn:microsoft.com/office/officeart/2008/layout/HorizontalMultiLevelHierarchy"/>
    <dgm:cxn modelId="{C1B8F362-EF06-43DD-AA9C-3CFFE6BF5452}" type="presParOf" srcId="{CFFCB6A5-30B8-427D-A798-84A80F212245}" destId="{25A7933B-9C81-4667-8BF5-42E934DE00D6}" srcOrd="11" destOrd="0" presId="urn:microsoft.com/office/officeart/2008/layout/HorizontalMultiLevelHierarchy"/>
    <dgm:cxn modelId="{7BF3623C-29CA-4493-95B0-D94125D534D6}" type="presParOf" srcId="{25A7933B-9C81-4667-8BF5-42E934DE00D6}" destId="{82E10693-090A-46F3-B8D6-DC8E6FCD2DB8}" srcOrd="0" destOrd="0" presId="urn:microsoft.com/office/officeart/2008/layout/HorizontalMultiLevelHierarchy"/>
    <dgm:cxn modelId="{5FFC92D7-D0F1-4DE2-A0BB-2A1AF47FCA21}" type="presParOf" srcId="{25A7933B-9C81-4667-8BF5-42E934DE00D6}" destId="{AB12AC28-FD06-46F1-9576-85F0011C88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4FEA9-CBED-48C5-8EAE-0E478DE245FC}">
      <dsp:nvSpPr>
        <dsp:cNvPr id="0" name=""/>
        <dsp:cNvSpPr/>
      </dsp:nvSpPr>
      <dsp:spPr>
        <a:xfrm>
          <a:off x="866824" y="2772308"/>
          <a:ext cx="439594" cy="243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797" y="0"/>
              </a:lnTo>
              <a:lnTo>
                <a:pt x="219797" y="2431379"/>
              </a:lnTo>
              <a:lnTo>
                <a:pt x="439594" y="243137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24851" y="3926227"/>
        <a:ext cx="123539" cy="123539"/>
      </dsp:txXfrm>
    </dsp:sp>
    <dsp:sp modelId="{A670B8C1-D580-46C4-A31D-51924E1C74D0}">
      <dsp:nvSpPr>
        <dsp:cNvPr id="0" name=""/>
        <dsp:cNvSpPr/>
      </dsp:nvSpPr>
      <dsp:spPr>
        <a:xfrm>
          <a:off x="866824" y="2772308"/>
          <a:ext cx="439594" cy="1593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797" y="0"/>
              </a:lnTo>
              <a:lnTo>
                <a:pt x="219797" y="1593737"/>
              </a:lnTo>
              <a:lnTo>
                <a:pt x="439594" y="15937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5290" y="3527845"/>
        <a:ext cx="82662" cy="82662"/>
      </dsp:txXfrm>
    </dsp:sp>
    <dsp:sp modelId="{3EA92DED-EA9B-4314-8D43-D9C1E4851B88}">
      <dsp:nvSpPr>
        <dsp:cNvPr id="0" name=""/>
        <dsp:cNvSpPr/>
      </dsp:nvSpPr>
      <dsp:spPr>
        <a:xfrm>
          <a:off x="3504391" y="3354819"/>
          <a:ext cx="439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594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13198" y="3389549"/>
        <a:ext cx="21979" cy="21979"/>
      </dsp:txXfrm>
    </dsp:sp>
    <dsp:sp modelId="{BDD156A9-8862-4C02-98D8-1525C2F32F5D}">
      <dsp:nvSpPr>
        <dsp:cNvPr id="0" name=""/>
        <dsp:cNvSpPr/>
      </dsp:nvSpPr>
      <dsp:spPr>
        <a:xfrm>
          <a:off x="866824" y="2772308"/>
          <a:ext cx="439594" cy="628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797" y="0"/>
              </a:lnTo>
              <a:lnTo>
                <a:pt x="219797" y="628231"/>
              </a:lnTo>
              <a:lnTo>
                <a:pt x="439594" y="6282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67452" y="3067254"/>
        <a:ext cx="38337" cy="38337"/>
      </dsp:txXfrm>
    </dsp:sp>
    <dsp:sp modelId="{C9E02EF7-0626-4343-A44A-4199BF518DB1}">
      <dsp:nvSpPr>
        <dsp:cNvPr id="0" name=""/>
        <dsp:cNvSpPr/>
      </dsp:nvSpPr>
      <dsp:spPr>
        <a:xfrm>
          <a:off x="3504391" y="2016212"/>
          <a:ext cx="439594" cy="418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797" y="0"/>
              </a:lnTo>
              <a:lnTo>
                <a:pt x="219797" y="418820"/>
              </a:lnTo>
              <a:lnTo>
                <a:pt x="439594" y="4188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09009" y="2210443"/>
        <a:ext cx="30358" cy="30358"/>
      </dsp:txXfrm>
    </dsp:sp>
    <dsp:sp modelId="{7FD124D4-F46F-4ECF-8C3E-2E95A4C0B713}">
      <dsp:nvSpPr>
        <dsp:cNvPr id="0" name=""/>
        <dsp:cNvSpPr/>
      </dsp:nvSpPr>
      <dsp:spPr>
        <a:xfrm>
          <a:off x="3504391" y="1597391"/>
          <a:ext cx="439594" cy="418820"/>
        </a:xfrm>
        <a:custGeom>
          <a:avLst/>
          <a:gdLst/>
          <a:ahLst/>
          <a:cxnLst/>
          <a:rect l="0" t="0" r="0" b="0"/>
          <a:pathLst>
            <a:path>
              <a:moveTo>
                <a:pt x="0" y="418820"/>
              </a:moveTo>
              <a:lnTo>
                <a:pt x="219797" y="418820"/>
              </a:lnTo>
              <a:lnTo>
                <a:pt x="219797" y="0"/>
              </a:lnTo>
              <a:lnTo>
                <a:pt x="439594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09009" y="1791622"/>
        <a:ext cx="30358" cy="30358"/>
      </dsp:txXfrm>
    </dsp:sp>
    <dsp:sp modelId="{EADB40BB-0035-40F4-931F-8DC3995FBD32}">
      <dsp:nvSpPr>
        <dsp:cNvPr id="0" name=""/>
        <dsp:cNvSpPr/>
      </dsp:nvSpPr>
      <dsp:spPr>
        <a:xfrm>
          <a:off x="866824" y="2016212"/>
          <a:ext cx="439594" cy="756095"/>
        </a:xfrm>
        <a:custGeom>
          <a:avLst/>
          <a:gdLst/>
          <a:ahLst/>
          <a:cxnLst/>
          <a:rect l="0" t="0" r="0" b="0"/>
          <a:pathLst>
            <a:path>
              <a:moveTo>
                <a:pt x="0" y="756095"/>
              </a:moveTo>
              <a:lnTo>
                <a:pt x="219797" y="756095"/>
              </a:lnTo>
              <a:lnTo>
                <a:pt x="219797" y="0"/>
              </a:lnTo>
              <a:lnTo>
                <a:pt x="4395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64756" y="2372395"/>
        <a:ext cx="43729" cy="43729"/>
      </dsp:txXfrm>
    </dsp:sp>
    <dsp:sp modelId="{09126D25-C154-47B0-8C9E-265E2A96BEA4}">
      <dsp:nvSpPr>
        <dsp:cNvPr id="0" name=""/>
        <dsp:cNvSpPr/>
      </dsp:nvSpPr>
      <dsp:spPr>
        <a:xfrm>
          <a:off x="866824" y="1178570"/>
          <a:ext cx="439594" cy="1593737"/>
        </a:xfrm>
        <a:custGeom>
          <a:avLst/>
          <a:gdLst/>
          <a:ahLst/>
          <a:cxnLst/>
          <a:rect l="0" t="0" r="0" b="0"/>
          <a:pathLst>
            <a:path>
              <a:moveTo>
                <a:pt x="0" y="1593737"/>
              </a:moveTo>
              <a:lnTo>
                <a:pt x="219797" y="1593737"/>
              </a:lnTo>
              <a:lnTo>
                <a:pt x="219797" y="0"/>
              </a:lnTo>
              <a:lnTo>
                <a:pt x="4395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45290" y="1934107"/>
        <a:ext cx="82662" cy="82662"/>
      </dsp:txXfrm>
    </dsp:sp>
    <dsp:sp modelId="{760038D2-C55C-4228-8A8B-F599966EC8A9}">
      <dsp:nvSpPr>
        <dsp:cNvPr id="0" name=""/>
        <dsp:cNvSpPr/>
      </dsp:nvSpPr>
      <dsp:spPr>
        <a:xfrm>
          <a:off x="866824" y="340928"/>
          <a:ext cx="439594" cy="2431379"/>
        </a:xfrm>
        <a:custGeom>
          <a:avLst/>
          <a:gdLst/>
          <a:ahLst/>
          <a:cxnLst/>
          <a:rect l="0" t="0" r="0" b="0"/>
          <a:pathLst>
            <a:path>
              <a:moveTo>
                <a:pt x="0" y="2431379"/>
              </a:moveTo>
              <a:lnTo>
                <a:pt x="219797" y="2431379"/>
              </a:lnTo>
              <a:lnTo>
                <a:pt x="219797" y="0"/>
              </a:lnTo>
              <a:lnTo>
                <a:pt x="439594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024851" y="1494848"/>
        <a:ext cx="123539" cy="123539"/>
      </dsp:txXfrm>
    </dsp:sp>
    <dsp:sp modelId="{A8043C43-B0E9-43CE-8316-754F666B34B4}">
      <dsp:nvSpPr>
        <dsp:cNvPr id="0" name=""/>
        <dsp:cNvSpPr/>
      </dsp:nvSpPr>
      <dsp:spPr>
        <a:xfrm rot="16200000">
          <a:off x="-1231688" y="2437251"/>
          <a:ext cx="3526913" cy="670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小结：互感和自感</a:t>
          </a:r>
          <a:endParaRPr lang="zh-CN" altLang="en-US" sz="32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-1231688" y="2437251"/>
        <a:ext cx="3526913" cy="670113"/>
      </dsp:txXfrm>
    </dsp:sp>
    <dsp:sp modelId="{B4DFBE54-3FBB-4475-881C-FE220A920B55}">
      <dsp:nvSpPr>
        <dsp:cNvPr id="0" name=""/>
        <dsp:cNvSpPr/>
      </dsp:nvSpPr>
      <dsp:spPr>
        <a:xfrm>
          <a:off x="1306419" y="5871"/>
          <a:ext cx="2701198" cy="670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互感、互感电动势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06419" y="5871"/>
        <a:ext cx="2701198" cy="670113"/>
      </dsp:txXfrm>
    </dsp:sp>
    <dsp:sp modelId="{22A50180-D486-43F5-8D5D-F81F668E037F}">
      <dsp:nvSpPr>
        <dsp:cNvPr id="0" name=""/>
        <dsp:cNvSpPr/>
      </dsp:nvSpPr>
      <dsp:spPr>
        <a:xfrm>
          <a:off x="1306419" y="843513"/>
          <a:ext cx="2197972" cy="670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自感现象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06419" y="843513"/>
        <a:ext cx="2197972" cy="670113"/>
      </dsp:txXfrm>
    </dsp:sp>
    <dsp:sp modelId="{E08788E3-0E9F-4E50-902D-0F917FA48F22}">
      <dsp:nvSpPr>
        <dsp:cNvPr id="0" name=""/>
        <dsp:cNvSpPr/>
      </dsp:nvSpPr>
      <dsp:spPr>
        <a:xfrm>
          <a:off x="1306419" y="1681155"/>
          <a:ext cx="2197972" cy="670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自感电动势</a:t>
          </a:r>
          <a:r>
            <a:rPr lang="en-US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E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06419" y="1681155"/>
        <a:ext cx="2197972" cy="670113"/>
      </dsp:txXfrm>
    </dsp:sp>
    <dsp:sp modelId="{9B5DFFCE-6346-42D5-AEE2-B78F2074E66F}">
      <dsp:nvSpPr>
        <dsp:cNvPr id="0" name=""/>
        <dsp:cNvSpPr/>
      </dsp:nvSpPr>
      <dsp:spPr>
        <a:xfrm>
          <a:off x="3943986" y="1262334"/>
          <a:ext cx="2197972" cy="670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大小</a:t>
          </a:r>
          <a:r>
            <a:rPr lang="en-US" altLang="en-US" sz="2400" kern="1200" dirty="0" smtClean="0"/>
            <a:t>:E=L</a:t>
          </a:r>
          <a:r>
            <a:rPr lang="el-GR" altLang="en-US" sz="2400" kern="1200" dirty="0" smtClean="0"/>
            <a:t>Δ</a:t>
          </a:r>
          <a:r>
            <a:rPr lang="en-US" altLang="en-US" sz="2400" kern="1200" dirty="0" smtClean="0"/>
            <a:t>I/</a:t>
          </a:r>
          <a:r>
            <a:rPr lang="el-GR" altLang="en-US" sz="2400" kern="1200" dirty="0" smtClean="0"/>
            <a:t>Δ</a:t>
          </a:r>
          <a:r>
            <a:rPr lang="en-US" altLang="en-US" sz="2400" kern="1200" dirty="0" smtClean="0"/>
            <a:t>t</a:t>
          </a:r>
          <a:endParaRPr lang="zh-CN" altLang="en-US" sz="2400" kern="1200" dirty="0"/>
        </a:p>
      </dsp:txBody>
      <dsp:txXfrm>
        <a:off x="3943986" y="1262334"/>
        <a:ext cx="2197972" cy="670113"/>
      </dsp:txXfrm>
    </dsp:sp>
    <dsp:sp modelId="{AD0E9B15-2BB2-4D9D-A439-19CFB84FCDF9}">
      <dsp:nvSpPr>
        <dsp:cNvPr id="0" name=""/>
        <dsp:cNvSpPr/>
      </dsp:nvSpPr>
      <dsp:spPr>
        <a:xfrm>
          <a:off x="3943986" y="2099976"/>
          <a:ext cx="3697978" cy="670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作用：总是阻碍电流变化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43986" y="2099976"/>
        <a:ext cx="3697978" cy="670113"/>
      </dsp:txXfrm>
    </dsp:sp>
    <dsp:sp modelId="{C80C49D9-C2CD-4C1F-A083-9BB8A5238522}">
      <dsp:nvSpPr>
        <dsp:cNvPr id="0" name=""/>
        <dsp:cNvSpPr/>
      </dsp:nvSpPr>
      <dsp:spPr>
        <a:xfrm>
          <a:off x="1306419" y="3065482"/>
          <a:ext cx="2197972" cy="670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自感系数</a:t>
          </a:r>
          <a:r>
            <a:rPr lang="en-US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L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06419" y="3065482"/>
        <a:ext cx="2197972" cy="670113"/>
      </dsp:txXfrm>
    </dsp:sp>
    <dsp:sp modelId="{71873FD7-78ED-478A-981A-E221F54A2A15}">
      <dsp:nvSpPr>
        <dsp:cNvPr id="0" name=""/>
        <dsp:cNvSpPr/>
      </dsp:nvSpPr>
      <dsp:spPr>
        <a:xfrm>
          <a:off x="3943986" y="2937618"/>
          <a:ext cx="3780182" cy="9258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影响因素</a:t>
          </a:r>
          <a:r>
            <a:rPr lang="en-US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:</a:t>
          </a: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线圈的形状、长短、匝数、有无铁芯等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943986" y="2937618"/>
        <a:ext cx="3780182" cy="925842"/>
      </dsp:txXfrm>
    </dsp:sp>
    <dsp:sp modelId="{ECFCAD6F-8F4F-44D7-81F1-6B219A61BB75}">
      <dsp:nvSpPr>
        <dsp:cNvPr id="0" name=""/>
        <dsp:cNvSpPr/>
      </dsp:nvSpPr>
      <dsp:spPr>
        <a:xfrm>
          <a:off x="1306419" y="4030988"/>
          <a:ext cx="3825900" cy="670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互感自感现象的防治和利用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06419" y="4030988"/>
        <a:ext cx="3825900" cy="670113"/>
      </dsp:txXfrm>
    </dsp:sp>
    <dsp:sp modelId="{82E10693-090A-46F3-B8D6-DC8E6FCD2DB8}">
      <dsp:nvSpPr>
        <dsp:cNvPr id="0" name=""/>
        <dsp:cNvSpPr/>
      </dsp:nvSpPr>
      <dsp:spPr>
        <a:xfrm>
          <a:off x="1306419" y="4868630"/>
          <a:ext cx="2197972" cy="670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磁场能量</a:t>
          </a:r>
          <a:endParaRPr lang="zh-CN" altLang="en-US" sz="24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306419" y="4868630"/>
        <a:ext cx="2197972" cy="67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2B8D5-8C15-4A8F-AC7D-25EE93D88F7F}" type="datetimeFigureOut">
              <a:rPr lang="zh-CN" altLang="en-US" smtClean="0"/>
              <a:t>2017-8-10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44B2C-E937-441A-8263-35A1DCD9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》——7.5 </a:t>
            </a:r>
            <a:r>
              <a:rPr lang="zh-CN" altLang="en-US" sz="2600" b="1" dirty="0" smtClean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互感和自感</a:t>
            </a:r>
            <a:endParaRPr lang="zh-CN" altLang="en-US" sz="2600" b="1" dirty="0"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28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kern="1200">
          <a:solidFill>
            <a:schemeClr val="tx1"/>
          </a:solidFill>
          <a:effectLst/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1268760"/>
            <a:ext cx="77724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</a:rPr>
              <a:t>          7.5 </a:t>
            </a:r>
            <a:r>
              <a:rPr kumimoji="1" lang="zh-CN" altLang="en-US" sz="4300" dirty="0">
                <a:solidFill>
                  <a:srgbClr val="3333FF"/>
                </a:solidFill>
              </a:rPr>
              <a:t>互感和</a:t>
            </a:r>
            <a:r>
              <a:rPr kumimoji="1" lang="zh-CN" altLang="en-US" sz="4300" dirty="0" smtClean="0">
                <a:solidFill>
                  <a:srgbClr val="3333FF"/>
                </a:solidFill>
              </a:rPr>
              <a:t>自感</a:t>
            </a:r>
            <a:r>
              <a:rPr kumimoji="1" lang="en-US" altLang="zh-CN" sz="4300" dirty="0" smtClean="0">
                <a:solidFill>
                  <a:srgbClr val="3333FF"/>
                </a:solidFill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</a:rPr>
            </a:br>
            <a:r>
              <a:rPr kumimoji="1" lang="en-US" altLang="zh-CN" sz="4300" dirty="0" smtClean="0">
                <a:solidFill>
                  <a:srgbClr val="3333FF"/>
                </a:solidFill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</a:rPr>
            </a:br>
            <a:r>
              <a:rPr kumimoji="1" lang="en-US" altLang="zh-CN" sz="4300" dirty="0" smtClean="0">
                <a:solidFill>
                  <a:srgbClr val="3333FF"/>
                </a:solidFill>
              </a:rPr>
              <a:t>         </a:t>
            </a:r>
            <a:r>
              <a:rPr kumimoji="1" lang="en-US" altLang="zh-CN" sz="3300" dirty="0" smtClean="0">
                <a:latin typeface="宋体" pitchFamily="2" charset="-122"/>
              </a:rPr>
              <a:t>1. </a:t>
            </a:r>
            <a:r>
              <a:rPr kumimoji="1" lang="zh-CN" altLang="en-US" sz="3300" dirty="0" smtClean="0">
                <a:latin typeface="宋体" pitchFamily="2" charset="-122"/>
              </a:rPr>
              <a:t>互感</a:t>
            </a:r>
            <a:r>
              <a:rPr kumimoji="1" lang="zh-CN" altLang="en-US" sz="3300" dirty="0">
                <a:latin typeface="宋体" pitchFamily="2" charset="-122"/>
              </a:rPr>
              <a:t>现象 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     2. </a:t>
            </a:r>
            <a:r>
              <a:rPr kumimoji="1" lang="zh-CN" altLang="en-US" sz="3300" dirty="0" smtClean="0">
                <a:latin typeface="宋体" pitchFamily="2" charset="-122"/>
              </a:rPr>
              <a:t>自感现象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en-US" altLang="zh-CN" sz="3300" dirty="0" smtClean="0">
                <a:latin typeface="宋体" pitchFamily="2" charset="-122"/>
              </a:rPr>
              <a:t>       3. </a:t>
            </a:r>
            <a:r>
              <a:rPr kumimoji="1" lang="zh-CN" altLang="en-US" sz="3300" dirty="0" smtClean="0">
                <a:latin typeface="宋体" pitchFamily="2" charset="-122"/>
              </a:rPr>
              <a:t>磁场的能量</a:t>
            </a:r>
            <a:r>
              <a:rPr kumimoji="1" lang="en-US" altLang="zh-CN" sz="3300" dirty="0" smtClean="0">
                <a:latin typeface="宋体" pitchFamily="2" charset="-122"/>
              </a:rPr>
              <a:t/>
            </a:r>
            <a:br>
              <a:rPr kumimoji="1" lang="en-US" altLang="zh-CN" sz="3300" dirty="0" smtClean="0">
                <a:latin typeface="宋体" pitchFamily="2" charset="-122"/>
              </a:rPr>
            </a:br>
            <a:r>
              <a:rPr kumimoji="1" lang="zh-CN" altLang="en-US" sz="3300" dirty="0">
                <a:latin typeface="宋体" pitchFamily="2" charset="-122"/>
              </a:rPr>
              <a:t>	</a:t>
            </a:r>
            <a:endParaRPr kumimoji="1" lang="en-US" altLang="zh-CN" sz="33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自感系数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79208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实验</a:t>
            </a:r>
            <a:r>
              <a:rPr lang="zh-CN" altLang="en-US" dirty="0"/>
              <a:t>：</a:t>
            </a:r>
            <a:r>
              <a:rPr lang="zh-CN" altLang="en-US" dirty="0" smtClean="0"/>
              <a:t>穿过</a:t>
            </a:r>
            <a:r>
              <a:rPr lang="zh-CN" altLang="en-US" dirty="0"/>
              <a:t>线圈本身的磁通量与</a:t>
            </a:r>
            <a:r>
              <a:rPr lang="zh-CN" altLang="en-US" dirty="0" smtClean="0"/>
              <a:t>电流成正比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65641"/>
              </p:ext>
            </p:extLst>
          </p:nvPr>
        </p:nvGraphicFramePr>
        <p:xfrm>
          <a:off x="2170113" y="2076451"/>
          <a:ext cx="4346103" cy="60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公式" r:id="rId3" imgW="1523880" imgH="203040" progId="Equation.3">
                  <p:embed/>
                </p:oleObj>
              </mc:Choice>
              <mc:Fallback>
                <p:oleObj name="公式" r:id="rId3" imgW="15238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076451"/>
                        <a:ext cx="4346103" cy="604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457200" y="2780928"/>
            <a:ext cx="8229600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线圈中的自感</a:t>
            </a:r>
            <a:r>
              <a:rPr lang="zh-CN" altLang="zh-CN" dirty="0" smtClean="0"/>
              <a:t>电动势</a:t>
            </a:r>
            <a:endParaRPr lang="zh-CN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66712"/>
              </p:ext>
            </p:extLst>
          </p:nvPr>
        </p:nvGraphicFramePr>
        <p:xfrm>
          <a:off x="3491880" y="3429000"/>
          <a:ext cx="1440160" cy="95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公式" r:id="rId5" imgW="622030" imgH="393529" progId="Equation.3">
                  <p:embed/>
                </p:oleObj>
              </mc:Choice>
              <mc:Fallback>
                <p:oleObj name="公式" r:id="rId5" imgW="622030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429000"/>
                        <a:ext cx="1440160" cy="952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683568" y="443711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smtClean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自感系数</a:t>
            </a:r>
            <a:r>
              <a:rPr lang="zh-CN" altLang="en-US" dirty="0" smtClean="0"/>
              <a:t>，简称</a:t>
            </a:r>
            <a:r>
              <a:rPr lang="zh-CN" altLang="en-US" dirty="0">
                <a:solidFill>
                  <a:srgbClr val="FF0000"/>
                </a:solidFill>
              </a:rPr>
              <a:t>自感</a:t>
            </a:r>
            <a:r>
              <a:rPr lang="zh-CN" altLang="en-US" dirty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电感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决定线圈自感系数的因素：线圈的</a:t>
            </a:r>
            <a:r>
              <a:rPr lang="zh-CN" altLang="en-US" dirty="0" smtClean="0"/>
              <a:t>大小、形状</a:t>
            </a:r>
            <a:r>
              <a:rPr lang="zh-CN" altLang="en-US" dirty="0"/>
              <a:t>、</a:t>
            </a:r>
            <a:r>
              <a:rPr lang="zh-CN" altLang="en-US" dirty="0" smtClean="0"/>
              <a:t>圈数、是否</a:t>
            </a:r>
            <a:r>
              <a:rPr lang="zh-CN" altLang="en-US" dirty="0"/>
              <a:t>有铁</a:t>
            </a:r>
            <a:r>
              <a:rPr lang="zh-CN" altLang="en-US" dirty="0" smtClean="0"/>
              <a:t>芯等 </a:t>
            </a:r>
            <a:endParaRPr lang="zh-CN" altLang="en-US" dirty="0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98" y="2060848"/>
            <a:ext cx="2088232" cy="267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0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自感现象的应用与防止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40" y="1268760"/>
            <a:ext cx="8229600" cy="2070188"/>
          </a:xfrm>
        </p:spPr>
        <p:txBody>
          <a:bodyPr/>
          <a:lstStyle/>
          <a:p>
            <a:r>
              <a:rPr lang="zh-CN" altLang="en-US" dirty="0" smtClean="0"/>
              <a:t>日光灯的整流器：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3333FF"/>
                </a:solidFill>
              </a:rPr>
              <a:t>启动</a:t>
            </a:r>
            <a:r>
              <a:rPr lang="zh-CN" altLang="en-US" dirty="0" smtClean="0"/>
              <a:t>时，在启动器断开的瞬间，利用自感电动势提供</a:t>
            </a:r>
            <a:r>
              <a:rPr lang="zh-CN" altLang="en-US" dirty="0"/>
              <a:t>瞬时</a:t>
            </a:r>
            <a:r>
              <a:rPr lang="zh-CN" altLang="en-US" dirty="0" smtClean="0"/>
              <a:t>高压，使灯管内气体电离导电而发光；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3333FF"/>
                </a:solidFill>
              </a:rPr>
              <a:t>正常</a:t>
            </a:r>
            <a:r>
              <a:rPr lang="zh-CN" altLang="en-US" dirty="0"/>
              <a:t>工作时降压限</a:t>
            </a:r>
            <a:r>
              <a:rPr lang="zh-CN" altLang="en-US" dirty="0" smtClean="0"/>
              <a:t>流。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82965"/>
            <a:ext cx="463518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04" y="3886698"/>
            <a:ext cx="3826396" cy="173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肘形连接符 15"/>
          <p:cNvCxnSpPr>
            <a:endCxn id="24580" idx="2"/>
          </p:cNvCxnSpPr>
          <p:nvPr/>
        </p:nvCxnSpPr>
        <p:spPr>
          <a:xfrm>
            <a:off x="2051720" y="5067141"/>
            <a:ext cx="5179082" cy="552914"/>
          </a:xfrm>
          <a:prstGeom prst="bentConnector4">
            <a:avLst>
              <a:gd name="adj1" fmla="val 31530"/>
              <a:gd name="adj2" fmla="val 141345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764703"/>
            <a:ext cx="8229600" cy="266731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CN" dirty="0">
                <a:solidFill>
                  <a:srgbClr val="3333FF"/>
                </a:solidFill>
              </a:rPr>
              <a:t>LC</a:t>
            </a:r>
            <a:r>
              <a:rPr lang="zh-CN" altLang="en-US" dirty="0">
                <a:solidFill>
                  <a:srgbClr val="3333FF"/>
                </a:solidFill>
              </a:rPr>
              <a:t>振荡</a:t>
            </a:r>
            <a:r>
              <a:rPr lang="zh-CN" altLang="en-US" dirty="0" smtClean="0">
                <a:solidFill>
                  <a:srgbClr val="3333FF"/>
                </a:solidFill>
              </a:rPr>
              <a:t>电路</a:t>
            </a:r>
            <a:r>
              <a:rPr lang="zh-CN" altLang="en-US" dirty="0" smtClean="0"/>
              <a:t>。利用电感器的“惯性”，对电容器进行反复充电、放电，实现电磁振荡。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/>
              <a:t>这</a:t>
            </a:r>
            <a:r>
              <a:rPr lang="zh-CN" altLang="en-US" dirty="0" smtClean="0"/>
              <a:t>是电子线路的基本单元。例如，下章将介绍的电磁波的发射、接受就是利用</a:t>
            </a:r>
            <a:r>
              <a:rPr lang="en-US" altLang="zh-CN" dirty="0"/>
              <a:t>LC</a:t>
            </a:r>
            <a:r>
              <a:rPr lang="zh-CN" altLang="en-US" dirty="0"/>
              <a:t>振荡</a:t>
            </a:r>
            <a:r>
              <a:rPr lang="zh-CN" altLang="en-US" dirty="0" smtClean="0"/>
              <a:t>电路。</a:t>
            </a:r>
            <a:endParaRPr lang="zh-CN" altLang="en-US" dirty="0"/>
          </a:p>
        </p:txBody>
      </p:sp>
      <p:pic>
        <p:nvPicPr>
          <p:cNvPr id="4" name="Picture 2" descr="http://upload.wikimedia.org/wikipedia/commons/1/1d/Tuned_circuit_animation_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32019"/>
            <a:ext cx="38862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33459"/>
            <a:ext cx="2511946" cy="294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3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消除不必要的自感、有危害的自感</a:t>
            </a:r>
            <a:r>
              <a:rPr lang="zh-CN" altLang="en-US" dirty="0" smtClean="0"/>
              <a:t>现象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864095"/>
          </a:xfrm>
        </p:spPr>
        <p:txBody>
          <a:bodyPr/>
          <a:lstStyle/>
          <a:p>
            <a:r>
              <a:rPr lang="zh-CN" altLang="en-US" dirty="0" smtClean="0"/>
              <a:t>消除不必要</a:t>
            </a:r>
            <a:r>
              <a:rPr lang="zh-CN" altLang="en-US" dirty="0"/>
              <a:t>的</a:t>
            </a:r>
            <a:r>
              <a:rPr lang="zh-CN" altLang="en-US" dirty="0" smtClean="0"/>
              <a:t>自感，如绕线电阻器</a:t>
            </a:r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925468" y="4501084"/>
            <a:ext cx="1582738" cy="752475"/>
            <a:chOff x="0" y="0"/>
            <a:chExt cx="997" cy="474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0" y="66"/>
              <a:ext cx="997" cy="4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0" y="0"/>
              <a:ext cx="997" cy="4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1C1C1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131843" y="2332559"/>
            <a:ext cx="1152525" cy="2665413"/>
          </a:xfrm>
          <a:prstGeom prst="can">
            <a:avLst>
              <a:gd name="adj" fmla="val 57817"/>
            </a:avLst>
          </a:prstGeom>
          <a:gradFill rotWithShape="1">
            <a:gsLst>
              <a:gs pos="0">
                <a:srgbClr val="EEB138"/>
              </a:gs>
              <a:gs pos="100000">
                <a:srgbClr val="EEB138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876256" y="2405584"/>
            <a:ext cx="1582737" cy="647700"/>
          </a:xfrm>
          <a:prstGeom prst="ellipse">
            <a:avLst/>
          </a:prstGeom>
          <a:solidFill>
            <a:srgbClr val="333333"/>
          </a:soli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876256" y="2316684"/>
            <a:ext cx="1582737" cy="647700"/>
          </a:xfrm>
          <a:prstGeom prst="ellipse">
            <a:avLst/>
          </a:prstGeom>
          <a:solidFill>
            <a:srgbClr val="333333"/>
          </a:solidFill>
          <a:ln w="9525">
            <a:solidFill>
              <a:srgbClr val="1C1C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179468" y="2423047"/>
            <a:ext cx="1006475" cy="4127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79418" y="2965972"/>
            <a:ext cx="2101850" cy="1651000"/>
            <a:chOff x="0" y="0"/>
            <a:chExt cx="1324" cy="1040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56" y="235"/>
              <a:ext cx="1082" cy="346"/>
              <a:chOff x="0" y="0"/>
              <a:chExt cx="1082" cy="346"/>
            </a:xfrm>
          </p:grpSpPr>
          <p:sp>
            <p:nvSpPr>
              <p:cNvPr id="20" name="未知"/>
              <p:cNvSpPr>
                <a:spLocks/>
              </p:cNvSpPr>
              <p:nvPr/>
            </p:nvSpPr>
            <p:spPr bwMode="auto">
              <a:xfrm>
                <a:off x="8" y="0"/>
                <a:ext cx="1074" cy="272"/>
              </a:xfrm>
              <a:custGeom>
                <a:avLst/>
                <a:gdLst>
                  <a:gd name="T0" fmla="*/ 900 w 1074"/>
                  <a:gd name="T1" fmla="*/ 0 h 272"/>
                  <a:gd name="T2" fmla="*/ 945 w 1074"/>
                  <a:gd name="T3" fmla="*/ 45 h 272"/>
                  <a:gd name="T4" fmla="*/ 128 w 1074"/>
                  <a:gd name="T5" fmla="*/ 226 h 272"/>
                  <a:gd name="T6" fmla="*/ 174 w 1074"/>
                  <a:gd name="T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4" h="272">
                    <a:moveTo>
                      <a:pt x="900" y="0"/>
                    </a:moveTo>
                    <a:cubicBezTo>
                      <a:pt x="987" y="3"/>
                      <a:pt x="1074" y="7"/>
                      <a:pt x="945" y="45"/>
                    </a:cubicBezTo>
                    <a:cubicBezTo>
                      <a:pt x="816" y="83"/>
                      <a:pt x="256" y="188"/>
                      <a:pt x="128" y="226"/>
                    </a:cubicBezTo>
                    <a:cubicBezTo>
                      <a:pt x="0" y="264"/>
                      <a:pt x="166" y="264"/>
                      <a:pt x="174" y="272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未知"/>
              <p:cNvSpPr>
                <a:spLocks/>
              </p:cNvSpPr>
              <p:nvPr/>
            </p:nvSpPr>
            <p:spPr bwMode="auto">
              <a:xfrm>
                <a:off x="0" y="74"/>
                <a:ext cx="1074" cy="272"/>
              </a:xfrm>
              <a:custGeom>
                <a:avLst/>
                <a:gdLst>
                  <a:gd name="T0" fmla="*/ 900 w 1074"/>
                  <a:gd name="T1" fmla="*/ 0 h 272"/>
                  <a:gd name="T2" fmla="*/ 945 w 1074"/>
                  <a:gd name="T3" fmla="*/ 45 h 272"/>
                  <a:gd name="T4" fmla="*/ 128 w 1074"/>
                  <a:gd name="T5" fmla="*/ 226 h 272"/>
                  <a:gd name="T6" fmla="*/ 174 w 1074"/>
                  <a:gd name="T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4" h="272">
                    <a:moveTo>
                      <a:pt x="900" y="0"/>
                    </a:moveTo>
                    <a:cubicBezTo>
                      <a:pt x="987" y="3"/>
                      <a:pt x="1074" y="7"/>
                      <a:pt x="945" y="45"/>
                    </a:cubicBezTo>
                    <a:cubicBezTo>
                      <a:pt x="816" y="83"/>
                      <a:pt x="256" y="188"/>
                      <a:pt x="128" y="226"/>
                    </a:cubicBezTo>
                    <a:cubicBezTo>
                      <a:pt x="0" y="264"/>
                      <a:pt x="166" y="264"/>
                      <a:pt x="174" y="272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60" y="533"/>
              <a:ext cx="1082" cy="346"/>
              <a:chOff x="0" y="0"/>
              <a:chExt cx="1082" cy="346"/>
            </a:xfrm>
          </p:grpSpPr>
          <p:sp>
            <p:nvSpPr>
              <p:cNvPr id="18" name="未知"/>
              <p:cNvSpPr>
                <a:spLocks/>
              </p:cNvSpPr>
              <p:nvPr/>
            </p:nvSpPr>
            <p:spPr bwMode="auto">
              <a:xfrm>
                <a:off x="8" y="0"/>
                <a:ext cx="1074" cy="272"/>
              </a:xfrm>
              <a:custGeom>
                <a:avLst/>
                <a:gdLst>
                  <a:gd name="T0" fmla="*/ 900 w 1074"/>
                  <a:gd name="T1" fmla="*/ 0 h 272"/>
                  <a:gd name="T2" fmla="*/ 945 w 1074"/>
                  <a:gd name="T3" fmla="*/ 45 h 272"/>
                  <a:gd name="T4" fmla="*/ 128 w 1074"/>
                  <a:gd name="T5" fmla="*/ 226 h 272"/>
                  <a:gd name="T6" fmla="*/ 174 w 1074"/>
                  <a:gd name="T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4" h="272">
                    <a:moveTo>
                      <a:pt x="900" y="0"/>
                    </a:moveTo>
                    <a:cubicBezTo>
                      <a:pt x="987" y="3"/>
                      <a:pt x="1074" y="7"/>
                      <a:pt x="945" y="45"/>
                    </a:cubicBezTo>
                    <a:cubicBezTo>
                      <a:pt x="816" y="83"/>
                      <a:pt x="256" y="188"/>
                      <a:pt x="128" y="226"/>
                    </a:cubicBezTo>
                    <a:cubicBezTo>
                      <a:pt x="0" y="264"/>
                      <a:pt x="166" y="264"/>
                      <a:pt x="174" y="272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未知"/>
              <p:cNvSpPr>
                <a:spLocks/>
              </p:cNvSpPr>
              <p:nvPr/>
            </p:nvSpPr>
            <p:spPr bwMode="auto">
              <a:xfrm>
                <a:off x="0" y="74"/>
                <a:ext cx="1074" cy="272"/>
              </a:xfrm>
              <a:custGeom>
                <a:avLst/>
                <a:gdLst>
                  <a:gd name="T0" fmla="*/ 900 w 1074"/>
                  <a:gd name="T1" fmla="*/ 0 h 272"/>
                  <a:gd name="T2" fmla="*/ 945 w 1074"/>
                  <a:gd name="T3" fmla="*/ 45 h 272"/>
                  <a:gd name="T4" fmla="*/ 128 w 1074"/>
                  <a:gd name="T5" fmla="*/ 226 h 272"/>
                  <a:gd name="T6" fmla="*/ 174 w 1074"/>
                  <a:gd name="T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4" h="272">
                    <a:moveTo>
                      <a:pt x="900" y="0"/>
                    </a:moveTo>
                    <a:cubicBezTo>
                      <a:pt x="987" y="3"/>
                      <a:pt x="1074" y="7"/>
                      <a:pt x="945" y="45"/>
                    </a:cubicBezTo>
                    <a:cubicBezTo>
                      <a:pt x="816" y="83"/>
                      <a:pt x="256" y="188"/>
                      <a:pt x="128" y="226"/>
                    </a:cubicBezTo>
                    <a:cubicBezTo>
                      <a:pt x="0" y="264"/>
                      <a:pt x="166" y="264"/>
                      <a:pt x="174" y="272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0" y="0"/>
              <a:ext cx="1324" cy="374"/>
              <a:chOff x="0" y="0"/>
              <a:chExt cx="1324" cy="374"/>
            </a:xfrm>
          </p:grpSpPr>
          <p:sp>
            <p:nvSpPr>
              <p:cNvPr id="16" name="未知"/>
              <p:cNvSpPr>
                <a:spLocks/>
              </p:cNvSpPr>
              <p:nvPr/>
            </p:nvSpPr>
            <p:spPr bwMode="auto">
              <a:xfrm>
                <a:off x="0" y="0"/>
                <a:ext cx="1315" cy="318"/>
              </a:xfrm>
              <a:custGeom>
                <a:avLst/>
                <a:gdLst>
                  <a:gd name="T0" fmla="*/ 1315 w 1315"/>
                  <a:gd name="T1" fmla="*/ 0 h 408"/>
                  <a:gd name="T2" fmla="*/ 181 w 1315"/>
                  <a:gd name="T3" fmla="*/ 317 h 408"/>
                  <a:gd name="T4" fmla="*/ 227 w 1315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5" h="408">
                    <a:moveTo>
                      <a:pt x="1315" y="0"/>
                    </a:moveTo>
                    <a:cubicBezTo>
                      <a:pt x="838" y="124"/>
                      <a:pt x="362" y="249"/>
                      <a:pt x="181" y="317"/>
                    </a:cubicBezTo>
                    <a:cubicBezTo>
                      <a:pt x="0" y="385"/>
                      <a:pt x="219" y="393"/>
                      <a:pt x="227" y="408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未知"/>
              <p:cNvSpPr>
                <a:spLocks/>
              </p:cNvSpPr>
              <p:nvPr/>
            </p:nvSpPr>
            <p:spPr bwMode="auto">
              <a:xfrm>
                <a:off x="9" y="56"/>
                <a:ext cx="1315" cy="318"/>
              </a:xfrm>
              <a:custGeom>
                <a:avLst/>
                <a:gdLst>
                  <a:gd name="T0" fmla="*/ 1315 w 1315"/>
                  <a:gd name="T1" fmla="*/ 0 h 408"/>
                  <a:gd name="T2" fmla="*/ 181 w 1315"/>
                  <a:gd name="T3" fmla="*/ 317 h 408"/>
                  <a:gd name="T4" fmla="*/ 227 w 1315"/>
                  <a:gd name="T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5" h="408">
                    <a:moveTo>
                      <a:pt x="1315" y="0"/>
                    </a:moveTo>
                    <a:cubicBezTo>
                      <a:pt x="838" y="124"/>
                      <a:pt x="362" y="249"/>
                      <a:pt x="181" y="317"/>
                    </a:cubicBezTo>
                    <a:cubicBezTo>
                      <a:pt x="0" y="385"/>
                      <a:pt x="219" y="393"/>
                      <a:pt x="227" y="408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356" y="760"/>
              <a:ext cx="771" cy="280"/>
            </a:xfrm>
            <a:custGeom>
              <a:avLst/>
              <a:gdLst>
                <a:gd name="T0" fmla="*/ 597 w 771"/>
                <a:gd name="T1" fmla="*/ 0 h 280"/>
                <a:gd name="T2" fmla="*/ 688 w 771"/>
                <a:gd name="T3" fmla="*/ 46 h 280"/>
                <a:gd name="T4" fmla="*/ 98 w 771"/>
                <a:gd name="T5" fmla="*/ 182 h 280"/>
                <a:gd name="T6" fmla="*/ 98 w 771"/>
                <a:gd name="T7" fmla="*/ 273 h 280"/>
                <a:gd name="T8" fmla="*/ 688 w 771"/>
                <a:gd name="T9" fmla="*/ 137 h 280"/>
                <a:gd name="T10" fmla="*/ 597 w 771"/>
                <a:gd name="T11" fmla="*/ 9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280">
                  <a:moveTo>
                    <a:pt x="597" y="0"/>
                  </a:moveTo>
                  <a:cubicBezTo>
                    <a:pt x="684" y="8"/>
                    <a:pt x="771" y="16"/>
                    <a:pt x="688" y="46"/>
                  </a:cubicBezTo>
                  <a:cubicBezTo>
                    <a:pt x="605" y="76"/>
                    <a:pt x="196" y="144"/>
                    <a:pt x="98" y="182"/>
                  </a:cubicBezTo>
                  <a:cubicBezTo>
                    <a:pt x="0" y="220"/>
                    <a:pt x="0" y="280"/>
                    <a:pt x="98" y="273"/>
                  </a:cubicBezTo>
                  <a:cubicBezTo>
                    <a:pt x="196" y="266"/>
                    <a:pt x="605" y="167"/>
                    <a:pt x="688" y="137"/>
                  </a:cubicBezTo>
                  <a:cubicBezTo>
                    <a:pt x="771" y="107"/>
                    <a:pt x="612" y="99"/>
                    <a:pt x="597" y="91"/>
                  </a:cubicBez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7427118" y="3165997"/>
            <a:ext cx="504825" cy="101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427118" y="3512072"/>
            <a:ext cx="504825" cy="101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7427118" y="3988322"/>
            <a:ext cx="504825" cy="101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500143" y="4347097"/>
            <a:ext cx="504825" cy="10160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7555706" y="4491559"/>
            <a:ext cx="504825" cy="1016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7500143" y="4088334"/>
            <a:ext cx="504825" cy="101600"/>
          </a:xfrm>
          <a:prstGeom prst="line">
            <a:avLst/>
          </a:prstGeom>
          <a:noFill/>
          <a:ln w="31750">
            <a:solidFill>
              <a:srgbClr val="66FF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7500143" y="3613672"/>
            <a:ext cx="504825" cy="101600"/>
          </a:xfrm>
          <a:prstGeom prst="line">
            <a:avLst/>
          </a:prstGeom>
          <a:noFill/>
          <a:ln w="31750">
            <a:solidFill>
              <a:srgbClr val="66FF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7500143" y="3239022"/>
            <a:ext cx="504825" cy="101600"/>
          </a:xfrm>
          <a:prstGeom prst="line">
            <a:avLst/>
          </a:prstGeom>
          <a:noFill/>
          <a:ln w="31750">
            <a:solidFill>
              <a:srgbClr val="66FF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81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 rot="10800000">
            <a:off x="6938168" y="2043634"/>
            <a:ext cx="1582738" cy="3932238"/>
            <a:chOff x="0" y="0"/>
            <a:chExt cx="997" cy="2477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0" y="1996"/>
              <a:ext cx="997" cy="481"/>
              <a:chOff x="0" y="0"/>
              <a:chExt cx="891" cy="1050"/>
            </a:xfrm>
          </p:grpSpPr>
          <p:grpSp>
            <p:nvGrpSpPr>
              <p:cNvPr id="44" name="Group 33"/>
              <p:cNvGrpSpPr>
                <a:grpSpLocks/>
              </p:cNvGrpSpPr>
              <p:nvPr/>
            </p:nvGrpSpPr>
            <p:grpSpPr bwMode="auto">
              <a:xfrm>
                <a:off x="0" y="0"/>
                <a:ext cx="891" cy="1050"/>
                <a:chOff x="0" y="0"/>
                <a:chExt cx="470" cy="474"/>
              </a:xfrm>
            </p:grpSpPr>
            <p:sp>
              <p:nvSpPr>
                <p:cNvPr id="51" name="未知"/>
                <p:cNvSpPr>
                  <a:spLocks/>
                </p:cNvSpPr>
                <p:nvPr/>
              </p:nvSpPr>
              <p:spPr bwMode="auto">
                <a:xfrm flipH="1">
                  <a:off x="258" y="2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未知"/>
                <p:cNvSpPr>
                  <a:spLocks/>
                </p:cNvSpPr>
                <p:nvPr/>
              </p:nvSpPr>
              <p:spPr bwMode="auto">
                <a:xfrm flipH="1">
                  <a:off x="290" y="2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未知"/>
                <p:cNvSpPr>
                  <a:spLocks/>
                </p:cNvSpPr>
                <p:nvPr/>
              </p:nvSpPr>
              <p:spPr bwMode="auto">
                <a:xfrm>
                  <a:off x="64" y="0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232" y="1"/>
                  <a:ext cx="0" cy="45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" name="Group 39"/>
              <p:cNvGrpSpPr>
                <a:grpSpLocks/>
              </p:cNvGrpSpPr>
              <p:nvPr/>
            </p:nvGrpSpPr>
            <p:grpSpPr bwMode="auto">
              <a:xfrm>
                <a:off x="190" y="455"/>
                <a:ext cx="507" cy="90"/>
                <a:chOff x="0" y="0"/>
                <a:chExt cx="507" cy="90"/>
              </a:xfrm>
            </p:grpSpPr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474" y="0"/>
                  <a:ext cx="33" cy="60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360" y="33"/>
                  <a:ext cx="12" cy="54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" y="39"/>
                  <a:ext cx="0" cy="51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35" y="36"/>
                  <a:ext cx="12" cy="45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0" y="9"/>
                  <a:ext cx="27" cy="4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0" y="0"/>
              <a:ext cx="997" cy="481"/>
              <a:chOff x="0" y="0"/>
              <a:chExt cx="572" cy="725"/>
            </a:xfrm>
          </p:grpSpPr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 rot="10800000">
                <a:off x="0" y="0"/>
                <a:ext cx="572" cy="725"/>
                <a:chOff x="0" y="0"/>
                <a:chExt cx="470" cy="474"/>
              </a:xfrm>
            </p:grpSpPr>
            <p:sp>
              <p:nvSpPr>
                <p:cNvPr id="39" name="未知"/>
                <p:cNvSpPr>
                  <a:spLocks/>
                </p:cNvSpPr>
                <p:nvPr/>
              </p:nvSpPr>
              <p:spPr bwMode="auto">
                <a:xfrm flipH="1">
                  <a:off x="258" y="2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未知"/>
                <p:cNvSpPr>
                  <a:spLocks/>
                </p:cNvSpPr>
                <p:nvPr/>
              </p:nvSpPr>
              <p:spPr bwMode="auto">
                <a:xfrm flipH="1">
                  <a:off x="290" y="2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未知"/>
                <p:cNvSpPr>
                  <a:spLocks/>
                </p:cNvSpPr>
                <p:nvPr/>
              </p:nvSpPr>
              <p:spPr bwMode="auto">
                <a:xfrm>
                  <a:off x="64" y="0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232" y="1"/>
                  <a:ext cx="0" cy="45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4" name="Line 52"/>
              <p:cNvSpPr>
                <a:spLocks noChangeShapeType="1"/>
              </p:cNvSpPr>
              <p:nvPr/>
            </p:nvSpPr>
            <p:spPr bwMode="auto">
              <a:xfrm rot="21269713" flipV="1">
                <a:off x="472" y="278"/>
                <a:ext cx="21" cy="4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 rot="21269713" flipV="1">
                <a:off x="383" y="221"/>
                <a:ext cx="7" cy="3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 rot="21269714" flipH="1" flipV="1">
                <a:off x="291" y="191"/>
                <a:ext cx="0" cy="3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55"/>
              <p:cNvSpPr>
                <a:spLocks noChangeShapeType="1"/>
              </p:cNvSpPr>
              <p:nvPr/>
            </p:nvSpPr>
            <p:spPr bwMode="auto">
              <a:xfrm rot="21269714" flipH="1" flipV="1">
                <a:off x="182" y="228"/>
                <a:ext cx="7" cy="3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56"/>
              <p:cNvSpPr>
                <a:spLocks noChangeShapeType="1"/>
              </p:cNvSpPr>
              <p:nvPr/>
            </p:nvSpPr>
            <p:spPr bwMode="auto">
              <a:xfrm rot="21269714" flipH="1" flipV="1">
                <a:off x="82" y="291"/>
                <a:ext cx="17" cy="3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6936581" y="2013472"/>
            <a:ext cx="1582737" cy="3932237"/>
            <a:chOff x="0" y="0"/>
            <a:chExt cx="997" cy="2477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0" y="1996"/>
              <a:ext cx="997" cy="481"/>
              <a:chOff x="0" y="0"/>
              <a:chExt cx="891" cy="1050"/>
            </a:xfrm>
          </p:grpSpPr>
          <p:grpSp>
            <p:nvGrpSpPr>
              <p:cNvPr id="70" name="Group 59"/>
              <p:cNvGrpSpPr>
                <a:grpSpLocks/>
              </p:cNvGrpSpPr>
              <p:nvPr/>
            </p:nvGrpSpPr>
            <p:grpSpPr bwMode="auto">
              <a:xfrm>
                <a:off x="0" y="0"/>
                <a:ext cx="891" cy="1050"/>
                <a:chOff x="0" y="0"/>
                <a:chExt cx="470" cy="474"/>
              </a:xfrm>
            </p:grpSpPr>
            <p:sp>
              <p:nvSpPr>
                <p:cNvPr id="77" name="未知"/>
                <p:cNvSpPr>
                  <a:spLocks/>
                </p:cNvSpPr>
                <p:nvPr/>
              </p:nvSpPr>
              <p:spPr bwMode="auto">
                <a:xfrm flipH="1">
                  <a:off x="258" y="2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未知"/>
                <p:cNvSpPr>
                  <a:spLocks/>
                </p:cNvSpPr>
                <p:nvPr/>
              </p:nvSpPr>
              <p:spPr bwMode="auto">
                <a:xfrm flipH="1">
                  <a:off x="290" y="2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未知"/>
                <p:cNvSpPr>
                  <a:spLocks/>
                </p:cNvSpPr>
                <p:nvPr/>
              </p:nvSpPr>
              <p:spPr bwMode="auto">
                <a:xfrm>
                  <a:off x="64" y="0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64"/>
                <p:cNvSpPr>
                  <a:spLocks noChangeShapeType="1"/>
                </p:cNvSpPr>
                <p:nvPr/>
              </p:nvSpPr>
              <p:spPr bwMode="auto">
                <a:xfrm>
                  <a:off x="232" y="1"/>
                  <a:ext cx="0" cy="459"/>
                </a:xfrm>
                <a:prstGeom prst="line">
                  <a:avLst/>
                </a:prstGeom>
                <a:noFill/>
                <a:ln w="12700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65"/>
              <p:cNvGrpSpPr>
                <a:grpSpLocks/>
              </p:cNvGrpSpPr>
              <p:nvPr/>
            </p:nvGrpSpPr>
            <p:grpSpPr bwMode="auto">
              <a:xfrm>
                <a:off x="190" y="455"/>
                <a:ext cx="507" cy="90"/>
                <a:chOff x="0" y="0"/>
                <a:chExt cx="507" cy="90"/>
              </a:xfrm>
            </p:grpSpPr>
            <p:sp>
              <p:nvSpPr>
                <p:cNvPr id="72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474" y="0"/>
                  <a:ext cx="33" cy="60"/>
                </a:xfrm>
                <a:prstGeom prst="line">
                  <a:avLst/>
                </a:prstGeom>
                <a:noFill/>
                <a:ln w="3175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360" y="33"/>
                  <a:ext cx="12" cy="54"/>
                </a:xfrm>
                <a:prstGeom prst="line">
                  <a:avLst/>
                </a:prstGeom>
                <a:noFill/>
                <a:ln w="3175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49" y="39"/>
                  <a:ext cx="0" cy="51"/>
                </a:xfrm>
                <a:prstGeom prst="line">
                  <a:avLst/>
                </a:prstGeom>
                <a:noFill/>
                <a:ln w="3175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35" y="36"/>
                  <a:ext cx="12" cy="45"/>
                </a:xfrm>
                <a:prstGeom prst="line">
                  <a:avLst/>
                </a:prstGeom>
                <a:noFill/>
                <a:ln w="3175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0" y="9"/>
                  <a:ext cx="27" cy="48"/>
                </a:xfrm>
                <a:prstGeom prst="line">
                  <a:avLst/>
                </a:prstGeom>
                <a:noFill/>
                <a:ln w="3175">
                  <a:solidFill>
                    <a:srgbClr val="99FF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8" name="Group 71"/>
            <p:cNvGrpSpPr>
              <a:grpSpLocks/>
            </p:cNvGrpSpPr>
            <p:nvPr/>
          </p:nvGrpSpPr>
          <p:grpSpPr bwMode="auto">
            <a:xfrm>
              <a:off x="0" y="0"/>
              <a:ext cx="997" cy="481"/>
              <a:chOff x="0" y="0"/>
              <a:chExt cx="572" cy="725"/>
            </a:xfrm>
          </p:grpSpPr>
          <p:grpSp>
            <p:nvGrpSpPr>
              <p:cNvPr id="59" name="Group 72"/>
              <p:cNvGrpSpPr>
                <a:grpSpLocks/>
              </p:cNvGrpSpPr>
              <p:nvPr/>
            </p:nvGrpSpPr>
            <p:grpSpPr bwMode="auto">
              <a:xfrm rot="10800000">
                <a:off x="0" y="0"/>
                <a:ext cx="572" cy="725"/>
                <a:chOff x="0" y="0"/>
                <a:chExt cx="470" cy="474"/>
              </a:xfrm>
            </p:grpSpPr>
            <p:sp>
              <p:nvSpPr>
                <p:cNvPr id="65" name="未知"/>
                <p:cNvSpPr>
                  <a:spLocks/>
                </p:cNvSpPr>
                <p:nvPr/>
              </p:nvSpPr>
              <p:spPr bwMode="auto">
                <a:xfrm flipH="1">
                  <a:off x="258" y="2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未知"/>
                <p:cNvSpPr>
                  <a:spLocks/>
                </p:cNvSpPr>
                <p:nvPr/>
              </p:nvSpPr>
              <p:spPr bwMode="auto">
                <a:xfrm flipH="1">
                  <a:off x="290" y="2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80" cy="354"/>
                </a:xfrm>
                <a:custGeom>
                  <a:avLst/>
                  <a:gdLst>
                    <a:gd name="T0" fmla="*/ 444 w 444"/>
                    <a:gd name="T1" fmla="*/ 0 h 576"/>
                    <a:gd name="T2" fmla="*/ 414 w 444"/>
                    <a:gd name="T3" fmla="*/ 96 h 576"/>
                    <a:gd name="T4" fmla="*/ 324 w 444"/>
                    <a:gd name="T5" fmla="*/ 294 h 576"/>
                    <a:gd name="T6" fmla="*/ 138 w 444"/>
                    <a:gd name="T7" fmla="*/ 480 h 576"/>
                    <a:gd name="T8" fmla="*/ 0 w 444"/>
                    <a:gd name="T9" fmla="*/ 576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4" h="576">
                      <a:moveTo>
                        <a:pt x="444" y="0"/>
                      </a:moveTo>
                      <a:cubicBezTo>
                        <a:pt x="439" y="16"/>
                        <a:pt x="434" y="47"/>
                        <a:pt x="414" y="96"/>
                      </a:cubicBezTo>
                      <a:cubicBezTo>
                        <a:pt x="394" y="145"/>
                        <a:pt x="370" y="230"/>
                        <a:pt x="324" y="294"/>
                      </a:cubicBezTo>
                      <a:cubicBezTo>
                        <a:pt x="278" y="358"/>
                        <a:pt x="192" y="433"/>
                        <a:pt x="138" y="480"/>
                      </a:cubicBezTo>
                      <a:cubicBezTo>
                        <a:pt x="84" y="527"/>
                        <a:pt x="29" y="556"/>
                        <a:pt x="0" y="576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未知"/>
                <p:cNvSpPr>
                  <a:spLocks/>
                </p:cNvSpPr>
                <p:nvPr/>
              </p:nvSpPr>
              <p:spPr bwMode="auto">
                <a:xfrm>
                  <a:off x="64" y="0"/>
                  <a:ext cx="146" cy="472"/>
                </a:xfrm>
                <a:custGeom>
                  <a:avLst/>
                  <a:gdLst>
                    <a:gd name="T0" fmla="*/ 242 w 242"/>
                    <a:gd name="T1" fmla="*/ 0 h 724"/>
                    <a:gd name="T2" fmla="*/ 228 w 242"/>
                    <a:gd name="T3" fmla="*/ 172 h 724"/>
                    <a:gd name="T4" fmla="*/ 186 w 242"/>
                    <a:gd name="T5" fmla="*/ 346 h 724"/>
                    <a:gd name="T6" fmla="*/ 108 w 242"/>
                    <a:gd name="T7" fmla="*/ 550 h 724"/>
                    <a:gd name="T8" fmla="*/ 0 w 242"/>
                    <a:gd name="T9" fmla="*/ 724 h 7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724">
                      <a:moveTo>
                        <a:pt x="242" y="0"/>
                      </a:moveTo>
                      <a:cubicBezTo>
                        <a:pt x="241" y="29"/>
                        <a:pt x="237" y="114"/>
                        <a:pt x="228" y="172"/>
                      </a:cubicBezTo>
                      <a:cubicBezTo>
                        <a:pt x="219" y="230"/>
                        <a:pt x="206" y="283"/>
                        <a:pt x="186" y="346"/>
                      </a:cubicBezTo>
                      <a:cubicBezTo>
                        <a:pt x="166" y="409"/>
                        <a:pt x="139" y="487"/>
                        <a:pt x="108" y="550"/>
                      </a:cubicBezTo>
                      <a:cubicBezTo>
                        <a:pt x="77" y="613"/>
                        <a:pt x="39" y="668"/>
                        <a:pt x="0" y="72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7"/>
                <p:cNvSpPr>
                  <a:spLocks noChangeShapeType="1"/>
                </p:cNvSpPr>
                <p:nvPr/>
              </p:nvSpPr>
              <p:spPr bwMode="auto">
                <a:xfrm>
                  <a:off x="232" y="1"/>
                  <a:ext cx="0" cy="459"/>
                </a:xfrm>
                <a:prstGeom prst="line">
                  <a:avLst/>
                </a:prstGeom>
                <a:noFill/>
                <a:ln w="12700">
                  <a:solidFill>
                    <a:srgbClr val="99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Line 78"/>
              <p:cNvSpPr>
                <a:spLocks noChangeShapeType="1"/>
              </p:cNvSpPr>
              <p:nvPr/>
            </p:nvSpPr>
            <p:spPr bwMode="auto">
              <a:xfrm rot="21269713" flipV="1">
                <a:off x="472" y="278"/>
                <a:ext cx="21" cy="41"/>
              </a:xfrm>
              <a:prstGeom prst="line">
                <a:avLst/>
              </a:prstGeom>
              <a:noFill/>
              <a:ln w="31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 rot="21269713" flipV="1">
                <a:off x="383" y="221"/>
                <a:ext cx="7" cy="37"/>
              </a:xfrm>
              <a:prstGeom prst="line">
                <a:avLst/>
              </a:prstGeom>
              <a:noFill/>
              <a:ln w="31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 rot="21269714" flipH="1" flipV="1">
                <a:off x="291" y="191"/>
                <a:ext cx="0" cy="35"/>
              </a:xfrm>
              <a:prstGeom prst="line">
                <a:avLst/>
              </a:prstGeom>
              <a:noFill/>
              <a:ln w="31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81"/>
              <p:cNvSpPr>
                <a:spLocks noChangeShapeType="1"/>
              </p:cNvSpPr>
              <p:nvPr/>
            </p:nvSpPr>
            <p:spPr bwMode="auto">
              <a:xfrm rot="21269714" flipH="1" flipV="1">
                <a:off x="182" y="228"/>
                <a:ext cx="7" cy="31"/>
              </a:xfrm>
              <a:prstGeom prst="line">
                <a:avLst/>
              </a:prstGeom>
              <a:noFill/>
              <a:ln w="31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82"/>
              <p:cNvSpPr>
                <a:spLocks noChangeShapeType="1"/>
              </p:cNvSpPr>
              <p:nvPr/>
            </p:nvSpPr>
            <p:spPr bwMode="auto">
              <a:xfrm rot="21269714" flipH="1" flipV="1">
                <a:off x="82" y="291"/>
                <a:ext cx="17" cy="33"/>
              </a:xfrm>
              <a:prstGeom prst="line">
                <a:avLst/>
              </a:prstGeom>
              <a:noFill/>
              <a:ln w="3175">
                <a:solidFill>
                  <a:srgbClr val="99FF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82" name="Picture 84" descr="手势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618" y="4548709"/>
            <a:ext cx="7207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内容占位符 2"/>
          <p:cNvSpPr txBox="1">
            <a:spLocks/>
          </p:cNvSpPr>
          <p:nvPr/>
        </p:nvSpPr>
        <p:spPr>
          <a:xfrm>
            <a:off x="391448" y="2064979"/>
            <a:ext cx="5836736" cy="214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有危害的</a:t>
            </a:r>
            <a:r>
              <a:rPr lang="zh-CN" altLang="en-US" dirty="0" smtClean="0"/>
              <a:t>自感。</a:t>
            </a:r>
            <a:r>
              <a:rPr lang="en-US" altLang="zh-CN" dirty="0" smtClean="0"/>
              <a:t>L</a:t>
            </a:r>
            <a:r>
              <a:rPr lang="zh-CN" altLang="en-US" dirty="0" smtClean="0"/>
              <a:t>很大（变压器），或电流变化率很大（闭、断开关瞬间），可能带来强自感电动势。应设法避免。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36" y="4060209"/>
            <a:ext cx="3528392" cy="232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3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磁场的能量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87220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问题</a:t>
            </a:r>
            <a:r>
              <a:rPr lang="zh-CN" altLang="en-US" dirty="0" smtClean="0"/>
              <a:t>：在法拉第双线圈实验，互感实验中：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是否有能量在线圈间传输？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它们没有连接，通过什么途径传输的？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140968"/>
            <a:ext cx="38481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3411" y="3429000"/>
            <a:ext cx="4654653" cy="163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磁场能：合理的假设是，磁场中储存能量，称为</a:t>
            </a:r>
            <a:r>
              <a:rPr lang="zh-CN" altLang="en-US" dirty="0" smtClean="0">
                <a:solidFill>
                  <a:srgbClr val="FF0000"/>
                </a:solidFill>
              </a:rPr>
              <a:t>磁场能</a:t>
            </a:r>
            <a:r>
              <a:rPr lang="zh-CN" altLang="en-US" dirty="0" smtClean="0"/>
              <a:t>，简称</a:t>
            </a:r>
            <a:r>
              <a:rPr lang="zh-CN" altLang="en-US" dirty="0" smtClean="0">
                <a:solidFill>
                  <a:srgbClr val="FF0000"/>
                </a:solidFill>
              </a:rPr>
              <a:t>磁能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93411" y="5221875"/>
            <a:ext cx="8352928" cy="116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通电线圈建立磁场，在磁场中储存磁能，其它线圈处在该磁场中，就可以获取能量，产生感应电动势。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2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99840688"/>
              </p:ext>
            </p:extLst>
          </p:nvPr>
        </p:nvGraphicFramePr>
        <p:xfrm>
          <a:off x="467544" y="836712"/>
          <a:ext cx="792088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75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 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146648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、如图所</a:t>
            </a:r>
            <a:r>
              <a:rPr lang="zh-CN" altLang="en-US" sz="2400" dirty="0"/>
              <a:t>示，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是完全相同的灯泡，线圈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/>
              <a:t>的电阻可以忽略，下列说法正确的是</a:t>
            </a:r>
            <a:r>
              <a:rPr lang="en-US" altLang="zh-CN" sz="2400" dirty="0"/>
              <a:t>(</a:t>
            </a:r>
            <a:r>
              <a:rPr lang="zh-CN" altLang="en-US" sz="2400" dirty="0"/>
              <a:t>　　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．</a:t>
            </a:r>
            <a:endParaRPr lang="zh-CN" altLang="en-US" sz="2400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．合上开关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/>
              <a:t>接通电路时，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先亮，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后亮，最后一样亮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/>
              <a:t>．合上开关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/>
              <a:t>接通电路时，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始终一样亮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/>
              <a:t>．断开开关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/>
              <a:t>切断电路时，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立即熄灭，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过一会才熄灭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/>
              <a:t>．断开开关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/>
              <a:t>切断电路时，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都过一会才熄灭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99065"/>
            <a:ext cx="2232248" cy="191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69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答案与解析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744415"/>
          </a:xfrm>
        </p:spPr>
        <p:txBody>
          <a:bodyPr/>
          <a:lstStyle/>
          <a:p>
            <a:r>
              <a:rPr lang="zh-CN" altLang="en-US" dirty="0"/>
              <a:t>答案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　闭合开关时，由于自感电动势的作用，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电路中的电流只能逐渐增大到与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中的电流相同，故选项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正确，选项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错误；开关由闭合到断开，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相当于电源，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组成闭合回路，电流由支路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中的电流逐渐减小，故选项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/>
              <a:t>错误，选项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/>
              <a:t>正确</a:t>
            </a:r>
            <a:r>
              <a:rPr lang="zh-CN" altLang="en-US" dirty="0" smtClean="0"/>
              <a:t>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317197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 讲 结 束</a:t>
            </a:r>
            <a:endParaRPr lang="zh-CN" altLang="en-US" sz="32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6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350" y="726458"/>
            <a:ext cx="8229600" cy="6389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互感</a:t>
            </a:r>
            <a:r>
              <a:rPr lang="zh-CN" altLang="en-US" b="1" dirty="0"/>
              <a:t>现象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64807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回忆：</a:t>
            </a:r>
            <a:r>
              <a:rPr lang="zh-CN" altLang="en-US" dirty="0" smtClean="0"/>
              <a:t>法拉第双线圈电磁感应实验</a:t>
            </a:r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62" descr="法拉第实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36" y="4394077"/>
            <a:ext cx="4146507" cy="246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08937"/>
            <a:ext cx="2592288" cy="182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395536" y="2233837"/>
            <a:ext cx="820891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互感现象</a:t>
            </a:r>
            <a:r>
              <a:rPr lang="zh-CN" altLang="en-US" dirty="0" smtClean="0"/>
              <a:t>：当一个电路中的电流发生变化时，在另一个电路中产生感应电动势的现象。</a:t>
            </a:r>
          </a:p>
          <a:p>
            <a:r>
              <a:rPr lang="zh-CN" altLang="en-US" dirty="0" smtClean="0"/>
              <a:t>在互感现象中产生的电动势叫</a:t>
            </a:r>
            <a:r>
              <a:rPr lang="zh-CN" altLang="en-US" dirty="0" smtClean="0">
                <a:solidFill>
                  <a:srgbClr val="FF0000"/>
                </a:solidFill>
              </a:rPr>
              <a:t>互感电动势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互感实现能量从一个电路向另一个电路的传输（变压器）</a:t>
            </a:r>
          </a:p>
          <a:p>
            <a:r>
              <a:rPr lang="zh-CN" altLang="en-US" dirty="0" smtClean="0"/>
              <a:t>互感现象的普遍性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30243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、如图所</a:t>
            </a:r>
            <a:r>
              <a:rPr lang="zh-CN" altLang="en-US" sz="2400" dirty="0"/>
              <a:t>示，</a:t>
            </a:r>
            <a:r>
              <a:rPr lang="zh-CN" altLang="en-US" sz="2400" dirty="0" smtClean="0"/>
              <a:t>在铁</a:t>
            </a:r>
            <a:r>
              <a:rPr lang="zh-CN" altLang="en-US" sz="2400" dirty="0"/>
              <a:t>芯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绕着两</a:t>
            </a:r>
            <a:r>
              <a:rPr lang="zh-CN" altLang="en-US" sz="2400" dirty="0" smtClean="0"/>
              <a:t>个线圈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</a:t>
            </a:r>
            <a:r>
              <a:rPr lang="en-US" altLang="zh-CN" sz="2400" dirty="0" smtClean="0"/>
              <a:t>(       )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、线圈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输入</a:t>
            </a:r>
            <a:r>
              <a:rPr lang="zh-CN" altLang="en-US" sz="2400" dirty="0"/>
              <a:t>正弦交变电流，</a:t>
            </a:r>
            <a:r>
              <a:rPr lang="zh-CN" altLang="en-US" sz="2400" dirty="0" smtClean="0"/>
              <a:t>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/>
              <a:t>可</a:t>
            </a:r>
            <a:r>
              <a:rPr lang="zh-CN" altLang="en-US" sz="2400" dirty="0"/>
              <a:t>输出</a:t>
            </a:r>
            <a:r>
              <a:rPr lang="zh-CN" altLang="en-US" sz="2400" dirty="0" smtClean="0"/>
              <a:t>恒定电流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输入</a:t>
            </a:r>
            <a:r>
              <a:rPr lang="zh-CN" altLang="en-US" sz="2400" dirty="0"/>
              <a:t>恒定电流，穿过线阔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/>
              <a:t>的磁通量</a:t>
            </a:r>
            <a:r>
              <a:rPr lang="zh-CN" altLang="en-US" sz="2400" dirty="0"/>
              <a:t>一定为零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/>
              <a:t>、线圈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/>
              <a:t>输出</a:t>
            </a:r>
            <a:r>
              <a:rPr lang="zh-CN" altLang="en-US" sz="2400" dirty="0"/>
              <a:t>的交变电流</a:t>
            </a:r>
            <a:r>
              <a:rPr lang="zh-CN" altLang="en-US" sz="2400" dirty="0" smtClean="0"/>
              <a:t>不对线圈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磁场造成</a:t>
            </a:r>
            <a:r>
              <a:rPr lang="zh-CN" altLang="en-US" sz="2400" dirty="0" smtClean="0"/>
              <a:t>影响；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磁场变化时，线圈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一定有</a:t>
            </a:r>
            <a:r>
              <a:rPr lang="zh-CN" altLang="en-US" sz="2400" dirty="0" smtClean="0"/>
              <a:t>电场。</a:t>
            </a:r>
            <a:endParaRPr lang="zh-CN" altLang="en-US" sz="2400" dirty="0"/>
          </a:p>
        </p:txBody>
      </p:sp>
      <p:grpSp>
        <p:nvGrpSpPr>
          <p:cNvPr id="23556" name="组合 23555"/>
          <p:cNvGrpSpPr/>
          <p:nvPr/>
        </p:nvGrpSpPr>
        <p:grpSpPr>
          <a:xfrm>
            <a:off x="5841813" y="4419310"/>
            <a:ext cx="2661081" cy="2242658"/>
            <a:chOff x="6159390" y="3924566"/>
            <a:chExt cx="2661081" cy="2242658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159390" y="4613296"/>
              <a:ext cx="2661081" cy="622871"/>
            </a:xfrm>
            <a:prstGeom prst="rect">
              <a:avLst/>
            </a:prstGeom>
            <a:gradFill rotWithShape="0">
              <a:gsLst>
                <a:gs pos="0">
                  <a:srgbClr val="CC9900"/>
                </a:gs>
                <a:gs pos="50000">
                  <a:schemeClr val="bg1"/>
                </a:gs>
                <a:gs pos="100000">
                  <a:srgbClr val="CC99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354405" y="4419310"/>
              <a:ext cx="773701" cy="1132354"/>
              <a:chOff x="6339224" y="4456174"/>
              <a:chExt cx="1184666" cy="1132354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6339224" y="4490166"/>
                <a:ext cx="233556" cy="1098362"/>
              </a:xfrm>
              <a:custGeom>
                <a:avLst/>
                <a:gdLst>
                  <a:gd name="connsiteX0" fmla="*/ 0 w 259308"/>
                  <a:gd name="connsiteY0" fmla="*/ 1260096 h 1260096"/>
                  <a:gd name="connsiteX1" fmla="*/ 27296 w 259308"/>
                  <a:gd name="connsiteY1" fmla="*/ 632299 h 1260096"/>
                  <a:gd name="connsiteX2" fmla="*/ 122830 w 259308"/>
                  <a:gd name="connsiteY2" fmla="*/ 18150 h 1260096"/>
                  <a:gd name="connsiteX3" fmla="*/ 259308 w 259308"/>
                  <a:gd name="connsiteY3" fmla="*/ 222867 h 1260096"/>
                  <a:gd name="connsiteX0" fmla="*/ 29252 w 233969"/>
                  <a:gd name="connsiteY0" fmla="*/ 1613208 h 1613208"/>
                  <a:gd name="connsiteX1" fmla="*/ 1957 w 233969"/>
                  <a:gd name="connsiteY1" fmla="*/ 632299 h 1613208"/>
                  <a:gd name="connsiteX2" fmla="*/ 97491 w 233969"/>
                  <a:gd name="connsiteY2" fmla="*/ 18150 h 1613208"/>
                  <a:gd name="connsiteX3" fmla="*/ 233969 w 233969"/>
                  <a:gd name="connsiteY3" fmla="*/ 222867 h 161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69" h="1613208">
                    <a:moveTo>
                      <a:pt x="29252" y="1613208"/>
                    </a:moveTo>
                    <a:cubicBezTo>
                      <a:pt x="32664" y="1402805"/>
                      <a:pt x="-9416" y="898142"/>
                      <a:pt x="1957" y="632299"/>
                    </a:cubicBezTo>
                    <a:cubicBezTo>
                      <a:pt x="13330" y="366456"/>
                      <a:pt x="58822" y="86388"/>
                      <a:pt x="97491" y="18150"/>
                    </a:cubicBezTo>
                    <a:cubicBezTo>
                      <a:pt x="136160" y="-50088"/>
                      <a:pt x="185064" y="86389"/>
                      <a:pt x="233969" y="222867"/>
                    </a:cubicBezTo>
                  </a:path>
                </a:pathLst>
              </a:custGeom>
              <a:noFill/>
              <a:ln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6611105" y="4462232"/>
                <a:ext cx="431543" cy="918750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6979007" y="4456174"/>
                <a:ext cx="431543" cy="918750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7496643" y="5243767"/>
                <a:ext cx="27247" cy="307735"/>
              </a:xfrm>
              <a:custGeom>
                <a:avLst/>
                <a:gdLst>
                  <a:gd name="connsiteX0" fmla="*/ 0 w 27295"/>
                  <a:gd name="connsiteY0" fmla="*/ 0 h 436728"/>
                  <a:gd name="connsiteX1" fmla="*/ 13647 w 27295"/>
                  <a:gd name="connsiteY1" fmla="*/ 177421 h 436728"/>
                  <a:gd name="connsiteX2" fmla="*/ 27295 w 27295"/>
                  <a:gd name="connsiteY2" fmla="*/ 436728 h 43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95" h="436728">
                    <a:moveTo>
                      <a:pt x="0" y="0"/>
                    </a:moveTo>
                    <a:cubicBezTo>
                      <a:pt x="4549" y="52316"/>
                      <a:pt x="9098" y="104633"/>
                      <a:pt x="13647" y="177421"/>
                    </a:cubicBezTo>
                    <a:cubicBezTo>
                      <a:pt x="18196" y="250209"/>
                      <a:pt x="22745" y="343468"/>
                      <a:pt x="27295" y="436728"/>
                    </a:cubicBezTo>
                  </a:path>
                </a:pathLst>
              </a:custGeom>
              <a:noFill/>
              <a:ln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52" name="组合 23551"/>
            <p:cNvGrpSpPr/>
            <p:nvPr/>
          </p:nvGrpSpPr>
          <p:grpSpPr>
            <a:xfrm flipH="1" flipV="1">
              <a:off x="7731622" y="4174734"/>
              <a:ext cx="876192" cy="1262878"/>
              <a:chOff x="6951165" y="4428238"/>
              <a:chExt cx="1869306" cy="1262878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7979563" y="4430233"/>
                <a:ext cx="431543" cy="918750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8388929" y="4489647"/>
                <a:ext cx="431542" cy="918750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7526211" y="4447100"/>
                <a:ext cx="431542" cy="918750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7116477" y="4430233"/>
                <a:ext cx="431543" cy="918750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6951165" y="4428238"/>
                <a:ext cx="104728" cy="1262878"/>
              </a:xfrm>
              <a:custGeom>
                <a:avLst/>
                <a:gdLst>
                  <a:gd name="connsiteX0" fmla="*/ 104728 w 104728"/>
                  <a:gd name="connsiteY0" fmla="*/ 171058 h 1262878"/>
                  <a:gd name="connsiteX1" fmla="*/ 9193 w 104728"/>
                  <a:gd name="connsiteY1" fmla="*/ 89171 h 1262878"/>
                  <a:gd name="connsiteX2" fmla="*/ 9193 w 104728"/>
                  <a:gd name="connsiteY2" fmla="*/ 1262878 h 1262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28" h="1262878">
                    <a:moveTo>
                      <a:pt x="104728" y="171058"/>
                    </a:moveTo>
                    <a:cubicBezTo>
                      <a:pt x="64921" y="39129"/>
                      <a:pt x="25115" y="-92799"/>
                      <a:pt x="9193" y="89171"/>
                    </a:cubicBezTo>
                    <a:cubicBezTo>
                      <a:pt x="-6730" y="271141"/>
                      <a:pt x="1231" y="767009"/>
                      <a:pt x="9193" y="1262878"/>
                    </a:cubicBezTo>
                  </a:path>
                </a:pathLst>
              </a:custGeom>
              <a:noFill/>
              <a:ln>
                <a:headEnd type="none"/>
                <a:tailEnd type="oval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8820471" y="5268122"/>
                <a:ext cx="0" cy="422994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53" name="矩形 23552"/>
            <p:cNvSpPr/>
            <p:nvPr/>
          </p:nvSpPr>
          <p:spPr>
            <a:xfrm>
              <a:off x="6572912" y="3990068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8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4639" y="535890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dirty="0"/>
            </a:p>
          </p:txBody>
        </p:sp>
        <p:sp>
          <p:nvSpPr>
            <p:cNvPr id="23555" name="TextBox 23554"/>
            <p:cNvSpPr txBox="1"/>
            <p:nvPr/>
          </p:nvSpPr>
          <p:spPr>
            <a:xfrm>
              <a:off x="6372135" y="570555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itchFamily="2" charset="-122"/>
                  <a:ea typeface="黑体" pitchFamily="2" charset="-122"/>
                </a:rPr>
                <a:t>电源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83050" y="392456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黑体" pitchFamily="2" charset="-122"/>
                  <a:ea typeface="黑体" pitchFamily="2" charset="-122"/>
                </a:rPr>
                <a:t>输出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25137" y="4676514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800" dirty="0"/>
            </a:p>
          </p:txBody>
        </p:sp>
      </p:grpSp>
      <p:pic>
        <p:nvPicPr>
          <p:cNvPr id="40" name="Picture 4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7" y="3872424"/>
            <a:ext cx="540000" cy="4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304800" y="1600200"/>
            <a:ext cx="8458200" cy="40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388" y="620688"/>
            <a:ext cx="8229600" cy="638944"/>
          </a:xfrm>
        </p:spPr>
        <p:txBody>
          <a:bodyPr/>
          <a:lstStyle/>
          <a:p>
            <a:r>
              <a:rPr lang="zh-CN" altLang="en-US" dirty="0"/>
              <a:t> 互感的应用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40768"/>
            <a:ext cx="8458200" cy="5040560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zh-CN" altLang="en-US" dirty="0" smtClean="0"/>
              <a:t>变压器</a:t>
            </a:r>
            <a:r>
              <a:rPr lang="zh-CN" altLang="en-US" dirty="0"/>
              <a:t>的应用；</a:t>
            </a:r>
          </a:p>
          <a:p>
            <a:pPr>
              <a:lnSpc>
                <a:spcPts val="4500"/>
              </a:lnSpc>
            </a:pPr>
            <a:r>
              <a:rPr lang="zh-CN" altLang="en-US" dirty="0" smtClean="0"/>
              <a:t>感应线圈</a:t>
            </a:r>
            <a:r>
              <a:rPr lang="zh-CN" altLang="en-US" dirty="0"/>
              <a:t>使低压直流电变为高压脉冲，形成高压放电，用于点火装置等</a:t>
            </a:r>
            <a:r>
              <a:rPr lang="en-US" altLang="zh-CN" dirty="0"/>
              <a:t>;</a:t>
            </a:r>
          </a:p>
          <a:p>
            <a:pPr>
              <a:lnSpc>
                <a:spcPts val="4500"/>
              </a:lnSpc>
            </a:pPr>
            <a:r>
              <a:rPr lang="zh-CN" altLang="en-US" dirty="0" smtClean="0"/>
              <a:t>电焊机</a:t>
            </a:r>
            <a:r>
              <a:rPr lang="zh-CN" altLang="en-US" dirty="0"/>
              <a:t>利用互感产生低压大电流熔化金属进行</a:t>
            </a:r>
            <a:r>
              <a:rPr lang="zh-CN" altLang="en-US" dirty="0" smtClean="0"/>
              <a:t>焊接</a:t>
            </a: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zh-CN" altLang="en-US" dirty="0" smtClean="0"/>
              <a:t>电子</a:t>
            </a:r>
            <a:r>
              <a:rPr lang="zh-CN" altLang="en-US" dirty="0"/>
              <a:t>线路中的互感是一个重要的</a:t>
            </a:r>
            <a:r>
              <a:rPr lang="zh-CN" altLang="en-US" dirty="0" smtClean="0"/>
              <a:t>元件</a:t>
            </a:r>
            <a:endParaRPr lang="en-US" altLang="zh-CN" dirty="0" smtClean="0"/>
          </a:p>
          <a:p>
            <a:pPr>
              <a:lnSpc>
                <a:spcPts val="4500"/>
              </a:lnSpc>
            </a:pPr>
            <a:r>
              <a:rPr lang="zh-CN" altLang="en-US" dirty="0" smtClean="0"/>
              <a:t>互感</a:t>
            </a:r>
            <a:r>
              <a:rPr lang="zh-CN" altLang="en-US" dirty="0"/>
              <a:t>也会引起</a:t>
            </a:r>
            <a:r>
              <a:rPr lang="zh-CN" altLang="en-US" dirty="0">
                <a:solidFill>
                  <a:srgbClr val="3333FF"/>
                </a:solidFill>
              </a:rPr>
              <a:t>有害的干扰</a:t>
            </a:r>
            <a:r>
              <a:rPr lang="zh-CN" altLang="en-US" dirty="0"/>
              <a:t>，在设计电路时必须合理布局，并采取有效的屏蔽措施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5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816"/>
            <a:ext cx="52959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 descr="三相C型变压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582191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5857875" y="2279250"/>
            <a:ext cx="1728614" cy="612648"/>
          </a:xfrm>
          <a:prstGeom prst="wedgeRectCallout">
            <a:avLst>
              <a:gd name="adj1" fmla="val 47855"/>
              <a:gd name="adj2" fmla="val 1605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变压器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5857875" y="757398"/>
            <a:ext cx="2376686" cy="612648"/>
          </a:xfrm>
          <a:prstGeom prst="wedgeRectCallout">
            <a:avLst>
              <a:gd name="adj1" fmla="val -118382"/>
              <a:gd name="adj2" fmla="val 714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天线互感线圈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791"/>
            <a:ext cx="5857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38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8" name="组合 16397"/>
          <p:cNvGrpSpPr/>
          <p:nvPr/>
        </p:nvGrpSpPr>
        <p:grpSpPr>
          <a:xfrm>
            <a:off x="1200200" y="3971499"/>
            <a:ext cx="2867744" cy="963966"/>
            <a:chOff x="1200200" y="3971499"/>
            <a:chExt cx="2867744" cy="963966"/>
          </a:xfrm>
        </p:grpSpPr>
        <p:sp>
          <p:nvSpPr>
            <p:cNvPr id="73" name="任意多边形 72"/>
            <p:cNvSpPr/>
            <p:nvPr/>
          </p:nvSpPr>
          <p:spPr>
            <a:xfrm flipV="1">
              <a:off x="1291278" y="4544374"/>
              <a:ext cx="2743200" cy="391091"/>
            </a:xfrm>
            <a:custGeom>
              <a:avLst/>
              <a:gdLst>
                <a:gd name="connsiteX0" fmla="*/ 2647666 w 2647666"/>
                <a:gd name="connsiteY0" fmla="*/ 27296 h 228920"/>
                <a:gd name="connsiteX1" fmla="*/ 2101756 w 2647666"/>
                <a:gd name="connsiteY1" fmla="*/ 177421 h 228920"/>
                <a:gd name="connsiteX2" fmla="*/ 559559 w 2647666"/>
                <a:gd name="connsiteY2" fmla="*/ 218365 h 228920"/>
                <a:gd name="connsiteX3" fmla="*/ 0 w 2647666"/>
                <a:gd name="connsiteY3" fmla="*/ 0 h 228920"/>
                <a:gd name="connsiteX0" fmla="*/ 2647666 w 2647666"/>
                <a:gd name="connsiteY0" fmla="*/ 27296 h 237475"/>
                <a:gd name="connsiteX1" fmla="*/ 2156347 w 2647666"/>
                <a:gd name="connsiteY1" fmla="*/ 204717 h 237475"/>
                <a:gd name="connsiteX2" fmla="*/ 559559 w 2647666"/>
                <a:gd name="connsiteY2" fmla="*/ 218365 h 237475"/>
                <a:gd name="connsiteX3" fmla="*/ 0 w 2647666"/>
                <a:gd name="connsiteY3" fmla="*/ 0 h 237475"/>
                <a:gd name="connsiteX0" fmla="*/ 2647666 w 2647666"/>
                <a:gd name="connsiteY0" fmla="*/ 27296 h 216355"/>
                <a:gd name="connsiteX1" fmla="*/ 2156347 w 2647666"/>
                <a:gd name="connsiteY1" fmla="*/ 204717 h 216355"/>
                <a:gd name="connsiteX2" fmla="*/ 464024 w 2647666"/>
                <a:gd name="connsiteY2" fmla="*/ 177421 h 216355"/>
                <a:gd name="connsiteX3" fmla="*/ 0 w 2647666"/>
                <a:gd name="connsiteY3" fmla="*/ 0 h 216355"/>
                <a:gd name="connsiteX0" fmla="*/ 2715905 w 2715905"/>
                <a:gd name="connsiteY0" fmla="*/ 136478 h 330175"/>
                <a:gd name="connsiteX1" fmla="*/ 2224586 w 2715905"/>
                <a:gd name="connsiteY1" fmla="*/ 313899 h 330175"/>
                <a:gd name="connsiteX2" fmla="*/ 532263 w 2715905"/>
                <a:gd name="connsiteY2" fmla="*/ 286603 h 330175"/>
                <a:gd name="connsiteX3" fmla="*/ 0 w 2715905"/>
                <a:gd name="connsiteY3" fmla="*/ 0 h 330175"/>
                <a:gd name="connsiteX0" fmla="*/ 2743200 w 2743200"/>
                <a:gd name="connsiteY0" fmla="*/ 0 h 354697"/>
                <a:gd name="connsiteX1" fmla="*/ 2224586 w 2743200"/>
                <a:gd name="connsiteY1" fmla="*/ 327546 h 354697"/>
                <a:gd name="connsiteX2" fmla="*/ 532263 w 2743200"/>
                <a:gd name="connsiteY2" fmla="*/ 300250 h 354697"/>
                <a:gd name="connsiteX3" fmla="*/ 0 w 2743200"/>
                <a:gd name="connsiteY3" fmla="*/ 13647 h 354697"/>
                <a:gd name="connsiteX0" fmla="*/ 2743200 w 2743200"/>
                <a:gd name="connsiteY0" fmla="*/ 0 h 364951"/>
                <a:gd name="connsiteX1" fmla="*/ 1965279 w 2743200"/>
                <a:gd name="connsiteY1" fmla="*/ 341194 h 364951"/>
                <a:gd name="connsiteX2" fmla="*/ 532263 w 2743200"/>
                <a:gd name="connsiteY2" fmla="*/ 300250 h 364951"/>
                <a:gd name="connsiteX3" fmla="*/ 0 w 2743200"/>
                <a:gd name="connsiteY3" fmla="*/ 13647 h 364951"/>
                <a:gd name="connsiteX0" fmla="*/ 2743200 w 2743200"/>
                <a:gd name="connsiteY0" fmla="*/ 0 h 391091"/>
                <a:gd name="connsiteX1" fmla="*/ 1965279 w 2743200"/>
                <a:gd name="connsiteY1" fmla="*/ 341194 h 391091"/>
                <a:gd name="connsiteX2" fmla="*/ 682389 w 2743200"/>
                <a:gd name="connsiteY2" fmla="*/ 354841 h 391091"/>
                <a:gd name="connsiteX3" fmla="*/ 0 w 2743200"/>
                <a:gd name="connsiteY3" fmla="*/ 13647 h 39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1091">
                  <a:moveTo>
                    <a:pt x="2743200" y="0"/>
                  </a:moveTo>
                  <a:cubicBezTo>
                    <a:pt x="2644254" y="59140"/>
                    <a:pt x="2308747" y="282054"/>
                    <a:pt x="1965279" y="341194"/>
                  </a:cubicBezTo>
                  <a:cubicBezTo>
                    <a:pt x="1621811" y="400334"/>
                    <a:pt x="1009935" y="409432"/>
                    <a:pt x="682389" y="354841"/>
                  </a:cubicBezTo>
                  <a:cubicBezTo>
                    <a:pt x="354843" y="300250"/>
                    <a:pt x="104633" y="108044"/>
                    <a:pt x="0" y="13647"/>
                  </a:cubicBezTo>
                </a:path>
              </a:pathLst>
            </a:custGeom>
            <a:noFill/>
            <a:ln>
              <a:solidFill>
                <a:srgbClr val="FFC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96" name="直接箭头连接符 16395"/>
            <p:cNvCxnSpPr/>
            <p:nvPr/>
          </p:nvCxnSpPr>
          <p:spPr>
            <a:xfrm flipH="1">
              <a:off x="1200200" y="4453380"/>
              <a:ext cx="286774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7" name="任意多边形 16396"/>
            <p:cNvSpPr/>
            <p:nvPr/>
          </p:nvSpPr>
          <p:spPr>
            <a:xfrm>
              <a:off x="1282889" y="3971499"/>
              <a:ext cx="2743200" cy="391091"/>
            </a:xfrm>
            <a:custGeom>
              <a:avLst/>
              <a:gdLst>
                <a:gd name="connsiteX0" fmla="*/ 2647666 w 2647666"/>
                <a:gd name="connsiteY0" fmla="*/ 27296 h 228920"/>
                <a:gd name="connsiteX1" fmla="*/ 2101756 w 2647666"/>
                <a:gd name="connsiteY1" fmla="*/ 177421 h 228920"/>
                <a:gd name="connsiteX2" fmla="*/ 559559 w 2647666"/>
                <a:gd name="connsiteY2" fmla="*/ 218365 h 228920"/>
                <a:gd name="connsiteX3" fmla="*/ 0 w 2647666"/>
                <a:gd name="connsiteY3" fmla="*/ 0 h 228920"/>
                <a:gd name="connsiteX0" fmla="*/ 2647666 w 2647666"/>
                <a:gd name="connsiteY0" fmla="*/ 27296 h 237475"/>
                <a:gd name="connsiteX1" fmla="*/ 2156347 w 2647666"/>
                <a:gd name="connsiteY1" fmla="*/ 204717 h 237475"/>
                <a:gd name="connsiteX2" fmla="*/ 559559 w 2647666"/>
                <a:gd name="connsiteY2" fmla="*/ 218365 h 237475"/>
                <a:gd name="connsiteX3" fmla="*/ 0 w 2647666"/>
                <a:gd name="connsiteY3" fmla="*/ 0 h 237475"/>
                <a:gd name="connsiteX0" fmla="*/ 2647666 w 2647666"/>
                <a:gd name="connsiteY0" fmla="*/ 27296 h 216355"/>
                <a:gd name="connsiteX1" fmla="*/ 2156347 w 2647666"/>
                <a:gd name="connsiteY1" fmla="*/ 204717 h 216355"/>
                <a:gd name="connsiteX2" fmla="*/ 464024 w 2647666"/>
                <a:gd name="connsiteY2" fmla="*/ 177421 h 216355"/>
                <a:gd name="connsiteX3" fmla="*/ 0 w 2647666"/>
                <a:gd name="connsiteY3" fmla="*/ 0 h 216355"/>
                <a:gd name="connsiteX0" fmla="*/ 2715905 w 2715905"/>
                <a:gd name="connsiteY0" fmla="*/ 136478 h 330175"/>
                <a:gd name="connsiteX1" fmla="*/ 2224586 w 2715905"/>
                <a:gd name="connsiteY1" fmla="*/ 313899 h 330175"/>
                <a:gd name="connsiteX2" fmla="*/ 532263 w 2715905"/>
                <a:gd name="connsiteY2" fmla="*/ 286603 h 330175"/>
                <a:gd name="connsiteX3" fmla="*/ 0 w 2715905"/>
                <a:gd name="connsiteY3" fmla="*/ 0 h 330175"/>
                <a:gd name="connsiteX0" fmla="*/ 2743200 w 2743200"/>
                <a:gd name="connsiteY0" fmla="*/ 0 h 354697"/>
                <a:gd name="connsiteX1" fmla="*/ 2224586 w 2743200"/>
                <a:gd name="connsiteY1" fmla="*/ 327546 h 354697"/>
                <a:gd name="connsiteX2" fmla="*/ 532263 w 2743200"/>
                <a:gd name="connsiteY2" fmla="*/ 300250 h 354697"/>
                <a:gd name="connsiteX3" fmla="*/ 0 w 2743200"/>
                <a:gd name="connsiteY3" fmla="*/ 13647 h 354697"/>
                <a:gd name="connsiteX0" fmla="*/ 2743200 w 2743200"/>
                <a:gd name="connsiteY0" fmla="*/ 0 h 364951"/>
                <a:gd name="connsiteX1" fmla="*/ 1965279 w 2743200"/>
                <a:gd name="connsiteY1" fmla="*/ 341194 h 364951"/>
                <a:gd name="connsiteX2" fmla="*/ 532263 w 2743200"/>
                <a:gd name="connsiteY2" fmla="*/ 300250 h 364951"/>
                <a:gd name="connsiteX3" fmla="*/ 0 w 2743200"/>
                <a:gd name="connsiteY3" fmla="*/ 13647 h 364951"/>
                <a:gd name="connsiteX0" fmla="*/ 2743200 w 2743200"/>
                <a:gd name="connsiteY0" fmla="*/ 0 h 391091"/>
                <a:gd name="connsiteX1" fmla="*/ 1965279 w 2743200"/>
                <a:gd name="connsiteY1" fmla="*/ 341194 h 391091"/>
                <a:gd name="connsiteX2" fmla="*/ 682389 w 2743200"/>
                <a:gd name="connsiteY2" fmla="*/ 354841 h 391091"/>
                <a:gd name="connsiteX3" fmla="*/ 0 w 2743200"/>
                <a:gd name="connsiteY3" fmla="*/ 13647 h 39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1091">
                  <a:moveTo>
                    <a:pt x="2743200" y="0"/>
                  </a:moveTo>
                  <a:cubicBezTo>
                    <a:pt x="2644254" y="59140"/>
                    <a:pt x="2308747" y="282054"/>
                    <a:pt x="1965279" y="341194"/>
                  </a:cubicBezTo>
                  <a:cubicBezTo>
                    <a:pt x="1621811" y="400334"/>
                    <a:pt x="1009935" y="409432"/>
                    <a:pt x="682389" y="354841"/>
                  </a:cubicBezTo>
                  <a:cubicBezTo>
                    <a:pt x="354843" y="300250"/>
                    <a:pt x="104633" y="108044"/>
                    <a:pt x="0" y="13647"/>
                  </a:cubicBezTo>
                </a:path>
              </a:pathLst>
            </a:custGeom>
            <a:noFill/>
            <a:ln>
              <a:solidFill>
                <a:srgbClr val="FFC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86725"/>
            <a:ext cx="8229600" cy="2880319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思考</a:t>
            </a:r>
            <a:r>
              <a:rPr lang="zh-CN" altLang="en-US" dirty="0" smtClean="0"/>
              <a:t>：在互感实验中，</a:t>
            </a:r>
            <a:r>
              <a:rPr lang="zh-CN" altLang="en-US" dirty="0" smtClean="0">
                <a:solidFill>
                  <a:srgbClr val="3333FF"/>
                </a:solidFill>
              </a:rPr>
              <a:t>主</a:t>
            </a:r>
            <a:r>
              <a:rPr lang="zh-CN" altLang="en-US" dirty="0" smtClean="0"/>
              <a:t>线圈电流变化在会在</a:t>
            </a:r>
            <a:r>
              <a:rPr lang="zh-CN" altLang="en-US" dirty="0" smtClean="0">
                <a:solidFill>
                  <a:srgbClr val="3333FF"/>
                </a:solidFill>
              </a:rPr>
              <a:t>副</a:t>
            </a:r>
            <a:r>
              <a:rPr lang="zh-CN" altLang="en-US" dirty="0" smtClean="0"/>
              <a:t>线圈中产生</a:t>
            </a:r>
            <a:r>
              <a:rPr lang="zh-CN" altLang="en-US" dirty="0"/>
              <a:t>互感</a:t>
            </a:r>
            <a:r>
              <a:rPr lang="zh-CN" altLang="en-US" dirty="0" smtClean="0"/>
              <a:t>电动势。在它自身是否也</a:t>
            </a:r>
            <a:r>
              <a:rPr lang="zh-CN" altLang="en-US" dirty="0"/>
              <a:t>会激发</a:t>
            </a:r>
            <a:r>
              <a:rPr lang="zh-CN" altLang="en-US" dirty="0" smtClean="0"/>
              <a:t>感应电动势？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自感现象</a:t>
            </a:r>
            <a:r>
              <a:rPr lang="zh-CN" altLang="en-US" dirty="0" smtClean="0"/>
              <a:t>：通过</a:t>
            </a:r>
            <a:r>
              <a:rPr lang="zh-CN" altLang="en-US" dirty="0"/>
              <a:t>线圈的电流变化时，线圈自身会产生</a:t>
            </a:r>
            <a:r>
              <a:rPr lang="zh-CN" altLang="en-US" dirty="0" smtClean="0"/>
              <a:t>感应电动势，这种现象称为自感。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自感</a:t>
            </a:r>
            <a:endParaRPr lang="zh-CN" altLang="en-US" b="1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1432438" y="6356618"/>
            <a:ext cx="115888" cy="1158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2002351" y="6356618"/>
            <a:ext cx="115888" cy="1158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 flipV="1">
            <a:off x="1493240" y="5959939"/>
            <a:ext cx="609601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91" name="组合 16390"/>
          <p:cNvGrpSpPr/>
          <p:nvPr/>
        </p:nvGrpSpPr>
        <p:grpSpPr>
          <a:xfrm>
            <a:off x="971600" y="3994005"/>
            <a:ext cx="2743200" cy="2732554"/>
            <a:chOff x="975238" y="4005064"/>
            <a:chExt cx="2743200" cy="2732554"/>
          </a:xfrm>
        </p:grpSpPr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108838" y="5137418"/>
              <a:ext cx="609600" cy="1295400"/>
            </a:xfrm>
            <a:custGeom>
              <a:avLst/>
              <a:gdLst>
                <a:gd name="T0" fmla="*/ 96 w 384"/>
                <a:gd name="T1" fmla="*/ 0 h 864"/>
                <a:gd name="T2" fmla="*/ 384 w 384"/>
                <a:gd name="T3" fmla="*/ 0 h 864"/>
                <a:gd name="T4" fmla="*/ 384 w 384"/>
                <a:gd name="T5" fmla="*/ 864 h 864"/>
                <a:gd name="T6" fmla="*/ 0 w 3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864">
                  <a:moveTo>
                    <a:pt x="96" y="0"/>
                  </a:moveTo>
                  <a:lnTo>
                    <a:pt x="384" y="0"/>
                  </a:lnTo>
                  <a:lnTo>
                    <a:pt x="384" y="864"/>
                  </a:lnTo>
                  <a:lnTo>
                    <a:pt x="0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 flipH="1">
              <a:off x="975238" y="5137418"/>
              <a:ext cx="457200" cy="1295400"/>
            </a:xfrm>
            <a:custGeom>
              <a:avLst/>
              <a:gdLst>
                <a:gd name="T0" fmla="*/ 96 w 384"/>
                <a:gd name="T1" fmla="*/ 0 h 864"/>
                <a:gd name="T2" fmla="*/ 384 w 384"/>
                <a:gd name="T3" fmla="*/ 0 h 864"/>
                <a:gd name="T4" fmla="*/ 384 w 384"/>
                <a:gd name="T5" fmla="*/ 864 h 864"/>
                <a:gd name="T6" fmla="*/ 0 w 3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864">
                  <a:moveTo>
                    <a:pt x="96" y="0"/>
                  </a:moveTo>
                  <a:lnTo>
                    <a:pt x="384" y="0"/>
                  </a:lnTo>
                  <a:lnTo>
                    <a:pt x="384" y="864"/>
                  </a:lnTo>
                  <a:lnTo>
                    <a:pt x="0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280039" y="5137418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" name="Group 24"/>
            <p:cNvGrpSpPr>
              <a:grpSpLocks/>
            </p:cNvGrpSpPr>
            <p:nvPr/>
          </p:nvGrpSpPr>
          <p:grpSpPr bwMode="auto">
            <a:xfrm>
              <a:off x="2880238" y="6204218"/>
              <a:ext cx="228600" cy="533400"/>
              <a:chOff x="4608" y="1344"/>
              <a:chExt cx="144" cy="336"/>
            </a:xfrm>
          </p:grpSpPr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>
                <a:off x="4656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2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475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2042038" y="6432818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9" name="组合 16388"/>
            <p:cNvGrpSpPr/>
            <p:nvPr/>
          </p:nvGrpSpPr>
          <p:grpSpPr>
            <a:xfrm>
              <a:off x="1919394" y="4005064"/>
              <a:ext cx="1494244" cy="1132354"/>
              <a:chOff x="4515272" y="4423263"/>
              <a:chExt cx="1496888" cy="160700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4515272" y="4646246"/>
                <a:ext cx="1496888" cy="883959"/>
              </a:xfrm>
              <a:prstGeom prst="rect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chemeClr val="bg1"/>
                  </a:gs>
                  <a:gs pos="100000">
                    <a:srgbClr val="CC99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4695423" y="4471504"/>
                <a:ext cx="233969" cy="1558761"/>
              </a:xfrm>
              <a:custGeom>
                <a:avLst/>
                <a:gdLst>
                  <a:gd name="connsiteX0" fmla="*/ 0 w 259308"/>
                  <a:gd name="connsiteY0" fmla="*/ 1260096 h 1260096"/>
                  <a:gd name="connsiteX1" fmla="*/ 27296 w 259308"/>
                  <a:gd name="connsiteY1" fmla="*/ 632299 h 1260096"/>
                  <a:gd name="connsiteX2" fmla="*/ 122830 w 259308"/>
                  <a:gd name="connsiteY2" fmla="*/ 18150 h 1260096"/>
                  <a:gd name="connsiteX3" fmla="*/ 259308 w 259308"/>
                  <a:gd name="connsiteY3" fmla="*/ 222867 h 1260096"/>
                  <a:gd name="connsiteX0" fmla="*/ 29252 w 233969"/>
                  <a:gd name="connsiteY0" fmla="*/ 1613208 h 1613208"/>
                  <a:gd name="connsiteX1" fmla="*/ 1957 w 233969"/>
                  <a:gd name="connsiteY1" fmla="*/ 632299 h 1613208"/>
                  <a:gd name="connsiteX2" fmla="*/ 97491 w 233969"/>
                  <a:gd name="connsiteY2" fmla="*/ 18150 h 1613208"/>
                  <a:gd name="connsiteX3" fmla="*/ 233969 w 233969"/>
                  <a:gd name="connsiteY3" fmla="*/ 222867 h 161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69" h="1613208">
                    <a:moveTo>
                      <a:pt x="29252" y="1613208"/>
                    </a:moveTo>
                    <a:cubicBezTo>
                      <a:pt x="32664" y="1402805"/>
                      <a:pt x="-9416" y="898142"/>
                      <a:pt x="1957" y="632299"/>
                    </a:cubicBezTo>
                    <a:cubicBezTo>
                      <a:pt x="13330" y="366456"/>
                      <a:pt x="58822" y="86388"/>
                      <a:pt x="97491" y="18150"/>
                    </a:cubicBezTo>
                    <a:cubicBezTo>
                      <a:pt x="136160" y="-50088"/>
                      <a:pt x="185064" y="86389"/>
                      <a:pt x="233969" y="222867"/>
                    </a:cubicBezTo>
                  </a:path>
                </a:pathLst>
              </a:custGeom>
              <a:noFill/>
              <a:ln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4" name="任意多边形 16383"/>
              <p:cNvSpPr/>
              <p:nvPr/>
            </p:nvSpPr>
            <p:spPr>
              <a:xfrm>
                <a:off x="4967785" y="4431860"/>
                <a:ext cx="432307" cy="1303862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336338" y="4423263"/>
                <a:ext cx="432307" cy="1303862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8" name="任意多边形 16387"/>
              <p:cNvSpPr/>
              <p:nvPr/>
            </p:nvSpPr>
            <p:spPr>
              <a:xfrm>
                <a:off x="5854890" y="5540991"/>
                <a:ext cx="27295" cy="436728"/>
              </a:xfrm>
              <a:custGeom>
                <a:avLst/>
                <a:gdLst>
                  <a:gd name="connsiteX0" fmla="*/ 0 w 27295"/>
                  <a:gd name="connsiteY0" fmla="*/ 0 h 436728"/>
                  <a:gd name="connsiteX1" fmla="*/ 13647 w 27295"/>
                  <a:gd name="connsiteY1" fmla="*/ 177421 h 436728"/>
                  <a:gd name="connsiteX2" fmla="*/ 27295 w 27295"/>
                  <a:gd name="connsiteY2" fmla="*/ 436728 h 43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95" h="436728">
                    <a:moveTo>
                      <a:pt x="0" y="0"/>
                    </a:moveTo>
                    <a:cubicBezTo>
                      <a:pt x="4549" y="52316"/>
                      <a:pt x="9098" y="104633"/>
                      <a:pt x="13647" y="177421"/>
                    </a:cubicBezTo>
                    <a:cubicBezTo>
                      <a:pt x="18196" y="250209"/>
                      <a:pt x="22745" y="343468"/>
                      <a:pt x="27295" y="436728"/>
                    </a:cubicBezTo>
                  </a:path>
                </a:pathLst>
              </a:custGeom>
              <a:noFill/>
              <a:ln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5" name="Line 28"/>
          <p:cNvSpPr>
            <a:spLocks noChangeShapeType="1"/>
          </p:cNvSpPr>
          <p:nvPr/>
        </p:nvSpPr>
        <p:spPr bwMode="auto">
          <a:xfrm flipV="1">
            <a:off x="1463979" y="64145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393" name="直接箭头连接符 16392"/>
          <p:cNvCxnSpPr/>
          <p:nvPr/>
        </p:nvCxnSpPr>
        <p:spPr>
          <a:xfrm flipV="1">
            <a:off x="971600" y="5328764"/>
            <a:ext cx="0" cy="833581"/>
          </a:xfrm>
          <a:prstGeom prst="straightConnector1">
            <a:avLst/>
          </a:prstGeom>
          <a:ln w="57150">
            <a:solidFill>
              <a:srgbClr val="3333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9" name="任意多边形 16398"/>
          <p:cNvSpPr/>
          <p:nvPr/>
        </p:nvSpPr>
        <p:spPr>
          <a:xfrm>
            <a:off x="2394181" y="3913607"/>
            <a:ext cx="239891" cy="860391"/>
          </a:xfrm>
          <a:custGeom>
            <a:avLst/>
            <a:gdLst>
              <a:gd name="connsiteX0" fmla="*/ 239891 w 239891"/>
              <a:gd name="connsiteY0" fmla="*/ 0 h 860391"/>
              <a:gd name="connsiteX1" fmla="*/ 89766 w 239891"/>
              <a:gd name="connsiteY1" fmla="*/ 436728 h 860391"/>
              <a:gd name="connsiteX2" fmla="*/ 7879 w 239891"/>
              <a:gd name="connsiteY2" fmla="*/ 818866 h 860391"/>
              <a:gd name="connsiteX3" fmla="*/ 7879 w 239891"/>
              <a:gd name="connsiteY3" fmla="*/ 832513 h 8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91" h="860391">
                <a:moveTo>
                  <a:pt x="239891" y="0"/>
                </a:moveTo>
                <a:cubicBezTo>
                  <a:pt x="184163" y="150125"/>
                  <a:pt x="128435" y="300250"/>
                  <a:pt x="89766" y="436728"/>
                </a:cubicBezTo>
                <a:cubicBezTo>
                  <a:pt x="51097" y="573206"/>
                  <a:pt x="21527" y="752902"/>
                  <a:pt x="7879" y="818866"/>
                </a:cubicBezTo>
                <a:cubicBezTo>
                  <a:pt x="-5769" y="884830"/>
                  <a:pt x="1055" y="858671"/>
                  <a:pt x="7879" y="83251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405" name="组合 16404"/>
          <p:cNvGrpSpPr/>
          <p:nvPr/>
        </p:nvGrpSpPr>
        <p:grpSpPr>
          <a:xfrm>
            <a:off x="2147293" y="5106597"/>
            <a:ext cx="1176157" cy="656221"/>
            <a:chOff x="2118239" y="4935465"/>
            <a:chExt cx="1176157" cy="656221"/>
          </a:xfrm>
        </p:grpSpPr>
        <p:cxnSp>
          <p:nvCxnSpPr>
            <p:cNvPr id="16401" name="直接连接符 16400"/>
            <p:cNvCxnSpPr/>
            <p:nvPr/>
          </p:nvCxnSpPr>
          <p:spPr>
            <a:xfrm>
              <a:off x="2583241" y="4935465"/>
              <a:ext cx="0" cy="65622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841745" y="5126359"/>
              <a:ext cx="0" cy="32811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04" name="直接连接符 16403"/>
            <p:cNvCxnSpPr/>
            <p:nvPr/>
          </p:nvCxnSpPr>
          <p:spPr>
            <a:xfrm flipH="1">
              <a:off x="2118239" y="5263575"/>
              <a:ext cx="4650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829394" y="5290414"/>
              <a:ext cx="4650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08" name="圆角矩形标注 16407"/>
          <p:cNvSpPr/>
          <p:nvPr/>
        </p:nvSpPr>
        <p:spPr>
          <a:xfrm>
            <a:off x="5796136" y="4167044"/>
            <a:ext cx="2880320" cy="1578510"/>
          </a:xfrm>
          <a:prstGeom prst="wedgeRoundRectCallout">
            <a:avLst>
              <a:gd name="adj1" fmla="val -144713"/>
              <a:gd name="adj2" fmla="val 353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接通电源时，线圈内产生感应电动势，与电源相反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7584" y="4121624"/>
            <a:ext cx="3672408" cy="644713"/>
            <a:chOff x="827584" y="4121624"/>
            <a:chExt cx="3672408" cy="644713"/>
          </a:xfrm>
        </p:grpSpPr>
        <p:cxnSp>
          <p:nvCxnSpPr>
            <p:cNvPr id="16407" name="直接箭头连接符 16406"/>
            <p:cNvCxnSpPr/>
            <p:nvPr/>
          </p:nvCxnSpPr>
          <p:spPr>
            <a:xfrm>
              <a:off x="827584" y="4453380"/>
              <a:ext cx="3672408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任意多边形 4"/>
            <p:cNvSpPr/>
            <p:nvPr/>
          </p:nvSpPr>
          <p:spPr>
            <a:xfrm>
              <a:off x="1214651" y="4121624"/>
              <a:ext cx="2893325" cy="261810"/>
            </a:xfrm>
            <a:custGeom>
              <a:avLst/>
              <a:gdLst>
                <a:gd name="connsiteX0" fmla="*/ 0 w 2893325"/>
                <a:gd name="connsiteY0" fmla="*/ 109182 h 261810"/>
                <a:gd name="connsiteX1" fmla="*/ 1433015 w 2893325"/>
                <a:gd name="connsiteY1" fmla="*/ 259307 h 261810"/>
                <a:gd name="connsiteX2" fmla="*/ 2893325 w 2893325"/>
                <a:gd name="connsiteY2" fmla="*/ 0 h 26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3325" h="261810">
                  <a:moveTo>
                    <a:pt x="0" y="109182"/>
                  </a:moveTo>
                  <a:cubicBezTo>
                    <a:pt x="475397" y="193343"/>
                    <a:pt x="950794" y="277504"/>
                    <a:pt x="1433015" y="259307"/>
                  </a:cubicBezTo>
                  <a:cubicBezTo>
                    <a:pt x="1915236" y="241110"/>
                    <a:pt x="2404280" y="120555"/>
                    <a:pt x="2893325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flipV="1">
              <a:off x="1187409" y="4504527"/>
              <a:ext cx="2893325" cy="261810"/>
            </a:xfrm>
            <a:custGeom>
              <a:avLst/>
              <a:gdLst>
                <a:gd name="connsiteX0" fmla="*/ 0 w 2893325"/>
                <a:gd name="connsiteY0" fmla="*/ 109182 h 261810"/>
                <a:gd name="connsiteX1" fmla="*/ 1433015 w 2893325"/>
                <a:gd name="connsiteY1" fmla="*/ 259307 h 261810"/>
                <a:gd name="connsiteX2" fmla="*/ 2893325 w 2893325"/>
                <a:gd name="connsiteY2" fmla="*/ 0 h 26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3325" h="261810">
                  <a:moveTo>
                    <a:pt x="0" y="109182"/>
                  </a:moveTo>
                  <a:cubicBezTo>
                    <a:pt x="475397" y="193343"/>
                    <a:pt x="950794" y="277504"/>
                    <a:pt x="1433015" y="259307"/>
                  </a:cubicBezTo>
                  <a:cubicBezTo>
                    <a:pt x="1915236" y="241110"/>
                    <a:pt x="2404280" y="120555"/>
                    <a:pt x="2893325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1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5" grpId="0" animBg="1"/>
      <p:bldP spid="16399" grpId="0" animBg="1"/>
      <p:bldP spid="164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86725"/>
            <a:ext cx="8229600" cy="2880319"/>
          </a:xfrm>
        </p:spPr>
        <p:txBody>
          <a:bodyPr/>
          <a:lstStyle/>
          <a:p>
            <a:r>
              <a:rPr lang="zh-CN" altLang="en-US" dirty="0" smtClean="0"/>
              <a:t>思考：在互感实验中，</a:t>
            </a:r>
            <a:r>
              <a:rPr lang="zh-CN" altLang="en-US" dirty="0" smtClean="0">
                <a:solidFill>
                  <a:srgbClr val="3333FF"/>
                </a:solidFill>
              </a:rPr>
              <a:t>主</a:t>
            </a:r>
            <a:r>
              <a:rPr lang="zh-CN" altLang="en-US" dirty="0" smtClean="0"/>
              <a:t>线圈电流变化在会在</a:t>
            </a:r>
            <a:r>
              <a:rPr lang="zh-CN" altLang="en-US" dirty="0" smtClean="0">
                <a:solidFill>
                  <a:srgbClr val="3333FF"/>
                </a:solidFill>
              </a:rPr>
              <a:t>副</a:t>
            </a:r>
            <a:r>
              <a:rPr lang="zh-CN" altLang="en-US" dirty="0" smtClean="0"/>
              <a:t>线圈中产生</a:t>
            </a:r>
            <a:r>
              <a:rPr lang="zh-CN" altLang="en-US" dirty="0"/>
              <a:t>互感</a:t>
            </a:r>
            <a:r>
              <a:rPr lang="zh-CN" altLang="en-US" dirty="0" smtClean="0"/>
              <a:t>电动势。在它自身是否也</a:t>
            </a:r>
            <a:r>
              <a:rPr lang="zh-CN" altLang="en-US" dirty="0"/>
              <a:t>会激发</a:t>
            </a:r>
            <a:r>
              <a:rPr lang="zh-CN" altLang="en-US" dirty="0" smtClean="0"/>
              <a:t>感应电动势？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自感现象</a:t>
            </a:r>
            <a:r>
              <a:rPr lang="zh-CN" altLang="en-US" dirty="0" smtClean="0"/>
              <a:t>：通过</a:t>
            </a:r>
            <a:r>
              <a:rPr lang="zh-CN" altLang="en-US" dirty="0"/>
              <a:t>线圈的电流变化时，线圈自身会产生</a:t>
            </a:r>
            <a:r>
              <a:rPr lang="zh-CN" altLang="en-US" dirty="0" smtClean="0"/>
              <a:t>感应电动势，这种现象称为自感。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自感</a:t>
            </a:r>
            <a:endParaRPr lang="zh-CN" altLang="en-US" dirty="0"/>
          </a:p>
        </p:txBody>
      </p:sp>
      <p:grpSp>
        <p:nvGrpSpPr>
          <p:cNvPr id="85" name="组合 84"/>
          <p:cNvGrpSpPr/>
          <p:nvPr/>
        </p:nvGrpSpPr>
        <p:grpSpPr>
          <a:xfrm>
            <a:off x="1711391" y="3950900"/>
            <a:ext cx="2867744" cy="963966"/>
            <a:chOff x="1200200" y="3971499"/>
            <a:chExt cx="2867744" cy="963966"/>
          </a:xfrm>
        </p:grpSpPr>
        <p:sp>
          <p:nvSpPr>
            <p:cNvPr id="86" name="任意多边形 85"/>
            <p:cNvSpPr/>
            <p:nvPr/>
          </p:nvSpPr>
          <p:spPr>
            <a:xfrm flipV="1">
              <a:off x="1291278" y="4544374"/>
              <a:ext cx="2743200" cy="391091"/>
            </a:xfrm>
            <a:custGeom>
              <a:avLst/>
              <a:gdLst>
                <a:gd name="connsiteX0" fmla="*/ 2647666 w 2647666"/>
                <a:gd name="connsiteY0" fmla="*/ 27296 h 228920"/>
                <a:gd name="connsiteX1" fmla="*/ 2101756 w 2647666"/>
                <a:gd name="connsiteY1" fmla="*/ 177421 h 228920"/>
                <a:gd name="connsiteX2" fmla="*/ 559559 w 2647666"/>
                <a:gd name="connsiteY2" fmla="*/ 218365 h 228920"/>
                <a:gd name="connsiteX3" fmla="*/ 0 w 2647666"/>
                <a:gd name="connsiteY3" fmla="*/ 0 h 228920"/>
                <a:gd name="connsiteX0" fmla="*/ 2647666 w 2647666"/>
                <a:gd name="connsiteY0" fmla="*/ 27296 h 237475"/>
                <a:gd name="connsiteX1" fmla="*/ 2156347 w 2647666"/>
                <a:gd name="connsiteY1" fmla="*/ 204717 h 237475"/>
                <a:gd name="connsiteX2" fmla="*/ 559559 w 2647666"/>
                <a:gd name="connsiteY2" fmla="*/ 218365 h 237475"/>
                <a:gd name="connsiteX3" fmla="*/ 0 w 2647666"/>
                <a:gd name="connsiteY3" fmla="*/ 0 h 237475"/>
                <a:gd name="connsiteX0" fmla="*/ 2647666 w 2647666"/>
                <a:gd name="connsiteY0" fmla="*/ 27296 h 216355"/>
                <a:gd name="connsiteX1" fmla="*/ 2156347 w 2647666"/>
                <a:gd name="connsiteY1" fmla="*/ 204717 h 216355"/>
                <a:gd name="connsiteX2" fmla="*/ 464024 w 2647666"/>
                <a:gd name="connsiteY2" fmla="*/ 177421 h 216355"/>
                <a:gd name="connsiteX3" fmla="*/ 0 w 2647666"/>
                <a:gd name="connsiteY3" fmla="*/ 0 h 216355"/>
                <a:gd name="connsiteX0" fmla="*/ 2715905 w 2715905"/>
                <a:gd name="connsiteY0" fmla="*/ 136478 h 330175"/>
                <a:gd name="connsiteX1" fmla="*/ 2224586 w 2715905"/>
                <a:gd name="connsiteY1" fmla="*/ 313899 h 330175"/>
                <a:gd name="connsiteX2" fmla="*/ 532263 w 2715905"/>
                <a:gd name="connsiteY2" fmla="*/ 286603 h 330175"/>
                <a:gd name="connsiteX3" fmla="*/ 0 w 2715905"/>
                <a:gd name="connsiteY3" fmla="*/ 0 h 330175"/>
                <a:gd name="connsiteX0" fmla="*/ 2743200 w 2743200"/>
                <a:gd name="connsiteY0" fmla="*/ 0 h 354697"/>
                <a:gd name="connsiteX1" fmla="*/ 2224586 w 2743200"/>
                <a:gd name="connsiteY1" fmla="*/ 327546 h 354697"/>
                <a:gd name="connsiteX2" fmla="*/ 532263 w 2743200"/>
                <a:gd name="connsiteY2" fmla="*/ 300250 h 354697"/>
                <a:gd name="connsiteX3" fmla="*/ 0 w 2743200"/>
                <a:gd name="connsiteY3" fmla="*/ 13647 h 354697"/>
                <a:gd name="connsiteX0" fmla="*/ 2743200 w 2743200"/>
                <a:gd name="connsiteY0" fmla="*/ 0 h 364951"/>
                <a:gd name="connsiteX1" fmla="*/ 1965279 w 2743200"/>
                <a:gd name="connsiteY1" fmla="*/ 341194 h 364951"/>
                <a:gd name="connsiteX2" fmla="*/ 532263 w 2743200"/>
                <a:gd name="connsiteY2" fmla="*/ 300250 h 364951"/>
                <a:gd name="connsiteX3" fmla="*/ 0 w 2743200"/>
                <a:gd name="connsiteY3" fmla="*/ 13647 h 364951"/>
                <a:gd name="connsiteX0" fmla="*/ 2743200 w 2743200"/>
                <a:gd name="connsiteY0" fmla="*/ 0 h 391091"/>
                <a:gd name="connsiteX1" fmla="*/ 1965279 w 2743200"/>
                <a:gd name="connsiteY1" fmla="*/ 341194 h 391091"/>
                <a:gd name="connsiteX2" fmla="*/ 682389 w 2743200"/>
                <a:gd name="connsiteY2" fmla="*/ 354841 h 391091"/>
                <a:gd name="connsiteX3" fmla="*/ 0 w 2743200"/>
                <a:gd name="connsiteY3" fmla="*/ 13647 h 39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1091">
                  <a:moveTo>
                    <a:pt x="2743200" y="0"/>
                  </a:moveTo>
                  <a:cubicBezTo>
                    <a:pt x="2644254" y="59140"/>
                    <a:pt x="2308747" y="282054"/>
                    <a:pt x="1965279" y="341194"/>
                  </a:cubicBezTo>
                  <a:cubicBezTo>
                    <a:pt x="1621811" y="400334"/>
                    <a:pt x="1009935" y="409432"/>
                    <a:pt x="682389" y="354841"/>
                  </a:cubicBezTo>
                  <a:cubicBezTo>
                    <a:pt x="354843" y="300250"/>
                    <a:pt x="104633" y="108044"/>
                    <a:pt x="0" y="13647"/>
                  </a:cubicBezTo>
                </a:path>
              </a:pathLst>
            </a:custGeom>
            <a:noFill/>
            <a:ln>
              <a:solidFill>
                <a:srgbClr val="FFC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>
            <a:xfrm flipH="1">
              <a:off x="1200200" y="4453380"/>
              <a:ext cx="286774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任意多边形 87"/>
            <p:cNvSpPr/>
            <p:nvPr/>
          </p:nvSpPr>
          <p:spPr>
            <a:xfrm>
              <a:off x="1282889" y="3971499"/>
              <a:ext cx="2743200" cy="391091"/>
            </a:xfrm>
            <a:custGeom>
              <a:avLst/>
              <a:gdLst>
                <a:gd name="connsiteX0" fmla="*/ 2647666 w 2647666"/>
                <a:gd name="connsiteY0" fmla="*/ 27296 h 228920"/>
                <a:gd name="connsiteX1" fmla="*/ 2101756 w 2647666"/>
                <a:gd name="connsiteY1" fmla="*/ 177421 h 228920"/>
                <a:gd name="connsiteX2" fmla="*/ 559559 w 2647666"/>
                <a:gd name="connsiteY2" fmla="*/ 218365 h 228920"/>
                <a:gd name="connsiteX3" fmla="*/ 0 w 2647666"/>
                <a:gd name="connsiteY3" fmla="*/ 0 h 228920"/>
                <a:gd name="connsiteX0" fmla="*/ 2647666 w 2647666"/>
                <a:gd name="connsiteY0" fmla="*/ 27296 h 237475"/>
                <a:gd name="connsiteX1" fmla="*/ 2156347 w 2647666"/>
                <a:gd name="connsiteY1" fmla="*/ 204717 h 237475"/>
                <a:gd name="connsiteX2" fmla="*/ 559559 w 2647666"/>
                <a:gd name="connsiteY2" fmla="*/ 218365 h 237475"/>
                <a:gd name="connsiteX3" fmla="*/ 0 w 2647666"/>
                <a:gd name="connsiteY3" fmla="*/ 0 h 237475"/>
                <a:gd name="connsiteX0" fmla="*/ 2647666 w 2647666"/>
                <a:gd name="connsiteY0" fmla="*/ 27296 h 216355"/>
                <a:gd name="connsiteX1" fmla="*/ 2156347 w 2647666"/>
                <a:gd name="connsiteY1" fmla="*/ 204717 h 216355"/>
                <a:gd name="connsiteX2" fmla="*/ 464024 w 2647666"/>
                <a:gd name="connsiteY2" fmla="*/ 177421 h 216355"/>
                <a:gd name="connsiteX3" fmla="*/ 0 w 2647666"/>
                <a:gd name="connsiteY3" fmla="*/ 0 h 216355"/>
                <a:gd name="connsiteX0" fmla="*/ 2715905 w 2715905"/>
                <a:gd name="connsiteY0" fmla="*/ 136478 h 330175"/>
                <a:gd name="connsiteX1" fmla="*/ 2224586 w 2715905"/>
                <a:gd name="connsiteY1" fmla="*/ 313899 h 330175"/>
                <a:gd name="connsiteX2" fmla="*/ 532263 w 2715905"/>
                <a:gd name="connsiteY2" fmla="*/ 286603 h 330175"/>
                <a:gd name="connsiteX3" fmla="*/ 0 w 2715905"/>
                <a:gd name="connsiteY3" fmla="*/ 0 h 330175"/>
                <a:gd name="connsiteX0" fmla="*/ 2743200 w 2743200"/>
                <a:gd name="connsiteY0" fmla="*/ 0 h 354697"/>
                <a:gd name="connsiteX1" fmla="*/ 2224586 w 2743200"/>
                <a:gd name="connsiteY1" fmla="*/ 327546 h 354697"/>
                <a:gd name="connsiteX2" fmla="*/ 532263 w 2743200"/>
                <a:gd name="connsiteY2" fmla="*/ 300250 h 354697"/>
                <a:gd name="connsiteX3" fmla="*/ 0 w 2743200"/>
                <a:gd name="connsiteY3" fmla="*/ 13647 h 354697"/>
                <a:gd name="connsiteX0" fmla="*/ 2743200 w 2743200"/>
                <a:gd name="connsiteY0" fmla="*/ 0 h 364951"/>
                <a:gd name="connsiteX1" fmla="*/ 1965279 w 2743200"/>
                <a:gd name="connsiteY1" fmla="*/ 341194 h 364951"/>
                <a:gd name="connsiteX2" fmla="*/ 532263 w 2743200"/>
                <a:gd name="connsiteY2" fmla="*/ 300250 h 364951"/>
                <a:gd name="connsiteX3" fmla="*/ 0 w 2743200"/>
                <a:gd name="connsiteY3" fmla="*/ 13647 h 364951"/>
                <a:gd name="connsiteX0" fmla="*/ 2743200 w 2743200"/>
                <a:gd name="connsiteY0" fmla="*/ 0 h 391091"/>
                <a:gd name="connsiteX1" fmla="*/ 1965279 w 2743200"/>
                <a:gd name="connsiteY1" fmla="*/ 341194 h 391091"/>
                <a:gd name="connsiteX2" fmla="*/ 682389 w 2743200"/>
                <a:gd name="connsiteY2" fmla="*/ 354841 h 391091"/>
                <a:gd name="connsiteX3" fmla="*/ 0 w 2743200"/>
                <a:gd name="connsiteY3" fmla="*/ 13647 h 39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1091">
                  <a:moveTo>
                    <a:pt x="2743200" y="0"/>
                  </a:moveTo>
                  <a:cubicBezTo>
                    <a:pt x="2644254" y="59140"/>
                    <a:pt x="2308747" y="282054"/>
                    <a:pt x="1965279" y="341194"/>
                  </a:cubicBezTo>
                  <a:cubicBezTo>
                    <a:pt x="1621811" y="400334"/>
                    <a:pt x="1009935" y="409432"/>
                    <a:pt x="682389" y="354841"/>
                  </a:cubicBezTo>
                  <a:cubicBezTo>
                    <a:pt x="354843" y="300250"/>
                    <a:pt x="104633" y="108044"/>
                    <a:pt x="0" y="13647"/>
                  </a:cubicBezTo>
                </a:path>
              </a:pathLst>
            </a:custGeom>
            <a:noFill/>
            <a:ln>
              <a:solidFill>
                <a:srgbClr val="FFC00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2017703" y="6343191"/>
            <a:ext cx="115888" cy="1158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587616" y="6343191"/>
            <a:ext cx="115888" cy="1158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 flipV="1">
            <a:off x="2078505" y="5946512"/>
            <a:ext cx="609601" cy="404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1556865" y="3964326"/>
            <a:ext cx="2743200" cy="2732554"/>
            <a:chOff x="975238" y="4005064"/>
            <a:chExt cx="2743200" cy="2732554"/>
          </a:xfrm>
        </p:grpSpPr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3108838" y="5137418"/>
              <a:ext cx="609600" cy="1295400"/>
            </a:xfrm>
            <a:custGeom>
              <a:avLst/>
              <a:gdLst>
                <a:gd name="T0" fmla="*/ 96 w 384"/>
                <a:gd name="T1" fmla="*/ 0 h 864"/>
                <a:gd name="T2" fmla="*/ 384 w 384"/>
                <a:gd name="T3" fmla="*/ 0 h 864"/>
                <a:gd name="T4" fmla="*/ 384 w 384"/>
                <a:gd name="T5" fmla="*/ 864 h 864"/>
                <a:gd name="T6" fmla="*/ 0 w 3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864">
                  <a:moveTo>
                    <a:pt x="96" y="0"/>
                  </a:moveTo>
                  <a:lnTo>
                    <a:pt x="384" y="0"/>
                  </a:lnTo>
                  <a:lnTo>
                    <a:pt x="384" y="864"/>
                  </a:lnTo>
                  <a:lnTo>
                    <a:pt x="0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7"/>
            <p:cNvSpPr>
              <a:spLocks/>
            </p:cNvSpPr>
            <p:nvPr/>
          </p:nvSpPr>
          <p:spPr bwMode="auto">
            <a:xfrm flipH="1">
              <a:off x="975238" y="5137418"/>
              <a:ext cx="457200" cy="1295400"/>
            </a:xfrm>
            <a:custGeom>
              <a:avLst/>
              <a:gdLst>
                <a:gd name="T0" fmla="*/ 96 w 384"/>
                <a:gd name="T1" fmla="*/ 0 h 864"/>
                <a:gd name="T2" fmla="*/ 384 w 384"/>
                <a:gd name="T3" fmla="*/ 0 h 864"/>
                <a:gd name="T4" fmla="*/ 384 w 384"/>
                <a:gd name="T5" fmla="*/ 864 h 864"/>
                <a:gd name="T6" fmla="*/ 0 w 384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864">
                  <a:moveTo>
                    <a:pt x="96" y="0"/>
                  </a:moveTo>
                  <a:lnTo>
                    <a:pt x="384" y="0"/>
                  </a:lnTo>
                  <a:lnTo>
                    <a:pt x="384" y="864"/>
                  </a:lnTo>
                  <a:lnTo>
                    <a:pt x="0" y="86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1280039" y="5137418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" name="Group 24"/>
            <p:cNvGrpSpPr>
              <a:grpSpLocks/>
            </p:cNvGrpSpPr>
            <p:nvPr/>
          </p:nvGrpSpPr>
          <p:grpSpPr bwMode="auto">
            <a:xfrm>
              <a:off x="2880238" y="6204218"/>
              <a:ext cx="228600" cy="533400"/>
              <a:chOff x="4608" y="1344"/>
              <a:chExt cx="144" cy="336"/>
            </a:xfrm>
          </p:grpSpPr>
          <p:sp>
            <p:nvSpPr>
              <p:cNvPr id="104" name="Line 20"/>
              <p:cNvSpPr>
                <a:spLocks noChangeShapeType="1"/>
              </p:cNvSpPr>
              <p:nvPr/>
            </p:nvSpPr>
            <p:spPr bwMode="auto">
              <a:xfrm>
                <a:off x="4608" y="13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1"/>
              <p:cNvSpPr>
                <a:spLocks noChangeShapeType="1"/>
              </p:cNvSpPr>
              <p:nvPr/>
            </p:nvSpPr>
            <p:spPr bwMode="auto">
              <a:xfrm>
                <a:off x="4656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3"/>
              <p:cNvSpPr>
                <a:spLocks noChangeShapeType="1"/>
              </p:cNvSpPr>
              <p:nvPr/>
            </p:nvSpPr>
            <p:spPr bwMode="auto">
              <a:xfrm>
                <a:off x="4752" y="144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>
              <a:off x="2042038" y="6432818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1919394" y="4005064"/>
              <a:ext cx="1494244" cy="1132354"/>
              <a:chOff x="4515272" y="4423263"/>
              <a:chExt cx="1496888" cy="1607002"/>
            </a:xfrm>
          </p:grpSpPr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4515272" y="4646246"/>
                <a:ext cx="1496888" cy="883959"/>
              </a:xfrm>
              <a:prstGeom prst="rect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chemeClr val="bg1"/>
                  </a:gs>
                  <a:gs pos="100000">
                    <a:srgbClr val="CC99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 99"/>
              <p:cNvSpPr/>
              <p:nvPr/>
            </p:nvSpPr>
            <p:spPr>
              <a:xfrm>
                <a:off x="4695423" y="4471504"/>
                <a:ext cx="233969" cy="1558761"/>
              </a:xfrm>
              <a:custGeom>
                <a:avLst/>
                <a:gdLst>
                  <a:gd name="connsiteX0" fmla="*/ 0 w 259308"/>
                  <a:gd name="connsiteY0" fmla="*/ 1260096 h 1260096"/>
                  <a:gd name="connsiteX1" fmla="*/ 27296 w 259308"/>
                  <a:gd name="connsiteY1" fmla="*/ 632299 h 1260096"/>
                  <a:gd name="connsiteX2" fmla="*/ 122830 w 259308"/>
                  <a:gd name="connsiteY2" fmla="*/ 18150 h 1260096"/>
                  <a:gd name="connsiteX3" fmla="*/ 259308 w 259308"/>
                  <a:gd name="connsiteY3" fmla="*/ 222867 h 1260096"/>
                  <a:gd name="connsiteX0" fmla="*/ 29252 w 233969"/>
                  <a:gd name="connsiteY0" fmla="*/ 1613208 h 1613208"/>
                  <a:gd name="connsiteX1" fmla="*/ 1957 w 233969"/>
                  <a:gd name="connsiteY1" fmla="*/ 632299 h 1613208"/>
                  <a:gd name="connsiteX2" fmla="*/ 97491 w 233969"/>
                  <a:gd name="connsiteY2" fmla="*/ 18150 h 1613208"/>
                  <a:gd name="connsiteX3" fmla="*/ 233969 w 233969"/>
                  <a:gd name="connsiteY3" fmla="*/ 222867 h 161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969" h="1613208">
                    <a:moveTo>
                      <a:pt x="29252" y="1613208"/>
                    </a:moveTo>
                    <a:cubicBezTo>
                      <a:pt x="32664" y="1402805"/>
                      <a:pt x="-9416" y="898142"/>
                      <a:pt x="1957" y="632299"/>
                    </a:cubicBezTo>
                    <a:cubicBezTo>
                      <a:pt x="13330" y="366456"/>
                      <a:pt x="58822" y="86388"/>
                      <a:pt x="97491" y="18150"/>
                    </a:cubicBezTo>
                    <a:cubicBezTo>
                      <a:pt x="136160" y="-50088"/>
                      <a:pt x="185064" y="86389"/>
                      <a:pt x="233969" y="222867"/>
                    </a:cubicBezTo>
                  </a:path>
                </a:pathLst>
              </a:custGeom>
              <a:noFill/>
              <a:ln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 100"/>
              <p:cNvSpPr/>
              <p:nvPr/>
            </p:nvSpPr>
            <p:spPr>
              <a:xfrm>
                <a:off x="4967785" y="4431860"/>
                <a:ext cx="432307" cy="1303862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/>
            </p:nvSpPr>
            <p:spPr>
              <a:xfrm>
                <a:off x="5336338" y="4423263"/>
                <a:ext cx="432307" cy="1303862"/>
              </a:xfrm>
              <a:custGeom>
                <a:avLst/>
                <a:gdLst>
                  <a:gd name="connsiteX0" fmla="*/ 0 w 450376"/>
                  <a:gd name="connsiteY0" fmla="*/ 1081836 h 1303862"/>
                  <a:gd name="connsiteX1" fmla="*/ 122830 w 450376"/>
                  <a:gd name="connsiteY1" fmla="*/ 1231961 h 1303862"/>
                  <a:gd name="connsiteX2" fmla="*/ 313899 w 450376"/>
                  <a:gd name="connsiteY2" fmla="*/ 71901 h 1303862"/>
                  <a:gd name="connsiteX3" fmla="*/ 450376 w 450376"/>
                  <a:gd name="connsiteY3" fmla="*/ 222027 h 1303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376" h="1303862">
                    <a:moveTo>
                      <a:pt x="0" y="1081836"/>
                    </a:moveTo>
                    <a:cubicBezTo>
                      <a:pt x="35257" y="1241059"/>
                      <a:pt x="70514" y="1400283"/>
                      <a:pt x="122830" y="1231961"/>
                    </a:cubicBezTo>
                    <a:cubicBezTo>
                      <a:pt x="175146" y="1063639"/>
                      <a:pt x="259308" y="240223"/>
                      <a:pt x="313899" y="71901"/>
                    </a:cubicBezTo>
                    <a:cubicBezTo>
                      <a:pt x="368490" y="-96421"/>
                      <a:pt x="409433" y="62803"/>
                      <a:pt x="450376" y="222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5854890" y="5540991"/>
                <a:ext cx="27295" cy="436728"/>
              </a:xfrm>
              <a:custGeom>
                <a:avLst/>
                <a:gdLst>
                  <a:gd name="connsiteX0" fmla="*/ 0 w 27295"/>
                  <a:gd name="connsiteY0" fmla="*/ 0 h 436728"/>
                  <a:gd name="connsiteX1" fmla="*/ 13647 w 27295"/>
                  <a:gd name="connsiteY1" fmla="*/ 177421 h 436728"/>
                  <a:gd name="connsiteX2" fmla="*/ 27295 w 27295"/>
                  <a:gd name="connsiteY2" fmla="*/ 436728 h 43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95" h="436728">
                    <a:moveTo>
                      <a:pt x="0" y="0"/>
                    </a:moveTo>
                    <a:cubicBezTo>
                      <a:pt x="4549" y="52316"/>
                      <a:pt x="9098" y="104633"/>
                      <a:pt x="13647" y="177421"/>
                    </a:cubicBezTo>
                    <a:cubicBezTo>
                      <a:pt x="18196" y="250209"/>
                      <a:pt x="22745" y="343468"/>
                      <a:pt x="27295" y="436728"/>
                    </a:cubicBezTo>
                  </a:path>
                </a:pathLst>
              </a:custGeom>
              <a:noFill/>
              <a:ln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8" name="Line 28"/>
          <p:cNvSpPr>
            <a:spLocks noChangeShapeType="1"/>
          </p:cNvSpPr>
          <p:nvPr/>
        </p:nvSpPr>
        <p:spPr bwMode="auto">
          <a:xfrm flipV="1">
            <a:off x="2049244" y="640113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732558" y="5120008"/>
            <a:ext cx="1176157" cy="656221"/>
            <a:chOff x="2118239" y="4962303"/>
            <a:chExt cx="1176157" cy="656221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2823489" y="4962303"/>
              <a:ext cx="0" cy="65622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593755" y="5099520"/>
              <a:ext cx="0" cy="32811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2118239" y="5263575"/>
              <a:ext cx="4650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2829394" y="5290414"/>
              <a:ext cx="4650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/>
          <p:nvPr/>
        </p:nvCxnSpPr>
        <p:spPr>
          <a:xfrm flipV="1">
            <a:off x="1556865" y="5284064"/>
            <a:ext cx="0" cy="833581"/>
          </a:xfrm>
          <a:prstGeom prst="straightConnector1">
            <a:avLst/>
          </a:prstGeom>
          <a:ln w="38100">
            <a:solidFill>
              <a:srgbClr val="3333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1916785" y="4449135"/>
            <a:ext cx="2618275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任意多边形 65"/>
          <p:cNvSpPr/>
          <p:nvPr/>
        </p:nvSpPr>
        <p:spPr>
          <a:xfrm>
            <a:off x="2965059" y="3891319"/>
            <a:ext cx="239891" cy="860391"/>
          </a:xfrm>
          <a:custGeom>
            <a:avLst/>
            <a:gdLst>
              <a:gd name="connsiteX0" fmla="*/ 239891 w 239891"/>
              <a:gd name="connsiteY0" fmla="*/ 0 h 860391"/>
              <a:gd name="connsiteX1" fmla="*/ 89766 w 239891"/>
              <a:gd name="connsiteY1" fmla="*/ 436728 h 860391"/>
              <a:gd name="connsiteX2" fmla="*/ 7879 w 239891"/>
              <a:gd name="connsiteY2" fmla="*/ 818866 h 860391"/>
              <a:gd name="connsiteX3" fmla="*/ 7879 w 239891"/>
              <a:gd name="connsiteY3" fmla="*/ 832513 h 86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91" h="860391">
                <a:moveTo>
                  <a:pt x="239891" y="0"/>
                </a:moveTo>
                <a:cubicBezTo>
                  <a:pt x="184163" y="150125"/>
                  <a:pt x="128435" y="300250"/>
                  <a:pt x="89766" y="436728"/>
                </a:cubicBezTo>
                <a:cubicBezTo>
                  <a:pt x="51097" y="573206"/>
                  <a:pt x="21527" y="752902"/>
                  <a:pt x="7879" y="818866"/>
                </a:cubicBezTo>
                <a:cubicBezTo>
                  <a:pt x="-5769" y="884830"/>
                  <a:pt x="1055" y="858671"/>
                  <a:pt x="7879" y="832513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05199" y="3950798"/>
            <a:ext cx="2751589" cy="963966"/>
            <a:chOff x="5878825" y="4479999"/>
            <a:chExt cx="2751589" cy="963966"/>
          </a:xfrm>
        </p:grpSpPr>
        <p:sp>
          <p:nvSpPr>
            <p:cNvPr id="68" name="任意多边形 67"/>
            <p:cNvSpPr/>
            <p:nvPr/>
          </p:nvSpPr>
          <p:spPr>
            <a:xfrm flipV="1">
              <a:off x="5887214" y="5052874"/>
              <a:ext cx="2743200" cy="391091"/>
            </a:xfrm>
            <a:custGeom>
              <a:avLst/>
              <a:gdLst>
                <a:gd name="connsiteX0" fmla="*/ 2647666 w 2647666"/>
                <a:gd name="connsiteY0" fmla="*/ 27296 h 228920"/>
                <a:gd name="connsiteX1" fmla="*/ 2101756 w 2647666"/>
                <a:gd name="connsiteY1" fmla="*/ 177421 h 228920"/>
                <a:gd name="connsiteX2" fmla="*/ 559559 w 2647666"/>
                <a:gd name="connsiteY2" fmla="*/ 218365 h 228920"/>
                <a:gd name="connsiteX3" fmla="*/ 0 w 2647666"/>
                <a:gd name="connsiteY3" fmla="*/ 0 h 228920"/>
                <a:gd name="connsiteX0" fmla="*/ 2647666 w 2647666"/>
                <a:gd name="connsiteY0" fmla="*/ 27296 h 237475"/>
                <a:gd name="connsiteX1" fmla="*/ 2156347 w 2647666"/>
                <a:gd name="connsiteY1" fmla="*/ 204717 h 237475"/>
                <a:gd name="connsiteX2" fmla="*/ 559559 w 2647666"/>
                <a:gd name="connsiteY2" fmla="*/ 218365 h 237475"/>
                <a:gd name="connsiteX3" fmla="*/ 0 w 2647666"/>
                <a:gd name="connsiteY3" fmla="*/ 0 h 237475"/>
                <a:gd name="connsiteX0" fmla="*/ 2647666 w 2647666"/>
                <a:gd name="connsiteY0" fmla="*/ 27296 h 216355"/>
                <a:gd name="connsiteX1" fmla="*/ 2156347 w 2647666"/>
                <a:gd name="connsiteY1" fmla="*/ 204717 h 216355"/>
                <a:gd name="connsiteX2" fmla="*/ 464024 w 2647666"/>
                <a:gd name="connsiteY2" fmla="*/ 177421 h 216355"/>
                <a:gd name="connsiteX3" fmla="*/ 0 w 2647666"/>
                <a:gd name="connsiteY3" fmla="*/ 0 h 216355"/>
                <a:gd name="connsiteX0" fmla="*/ 2715905 w 2715905"/>
                <a:gd name="connsiteY0" fmla="*/ 136478 h 330175"/>
                <a:gd name="connsiteX1" fmla="*/ 2224586 w 2715905"/>
                <a:gd name="connsiteY1" fmla="*/ 313899 h 330175"/>
                <a:gd name="connsiteX2" fmla="*/ 532263 w 2715905"/>
                <a:gd name="connsiteY2" fmla="*/ 286603 h 330175"/>
                <a:gd name="connsiteX3" fmla="*/ 0 w 2715905"/>
                <a:gd name="connsiteY3" fmla="*/ 0 h 330175"/>
                <a:gd name="connsiteX0" fmla="*/ 2743200 w 2743200"/>
                <a:gd name="connsiteY0" fmla="*/ 0 h 354697"/>
                <a:gd name="connsiteX1" fmla="*/ 2224586 w 2743200"/>
                <a:gd name="connsiteY1" fmla="*/ 327546 h 354697"/>
                <a:gd name="connsiteX2" fmla="*/ 532263 w 2743200"/>
                <a:gd name="connsiteY2" fmla="*/ 300250 h 354697"/>
                <a:gd name="connsiteX3" fmla="*/ 0 w 2743200"/>
                <a:gd name="connsiteY3" fmla="*/ 13647 h 354697"/>
                <a:gd name="connsiteX0" fmla="*/ 2743200 w 2743200"/>
                <a:gd name="connsiteY0" fmla="*/ 0 h 364951"/>
                <a:gd name="connsiteX1" fmla="*/ 1965279 w 2743200"/>
                <a:gd name="connsiteY1" fmla="*/ 341194 h 364951"/>
                <a:gd name="connsiteX2" fmla="*/ 532263 w 2743200"/>
                <a:gd name="connsiteY2" fmla="*/ 300250 h 364951"/>
                <a:gd name="connsiteX3" fmla="*/ 0 w 2743200"/>
                <a:gd name="connsiteY3" fmla="*/ 13647 h 364951"/>
                <a:gd name="connsiteX0" fmla="*/ 2743200 w 2743200"/>
                <a:gd name="connsiteY0" fmla="*/ 0 h 391091"/>
                <a:gd name="connsiteX1" fmla="*/ 1965279 w 2743200"/>
                <a:gd name="connsiteY1" fmla="*/ 341194 h 391091"/>
                <a:gd name="connsiteX2" fmla="*/ 682389 w 2743200"/>
                <a:gd name="connsiteY2" fmla="*/ 354841 h 391091"/>
                <a:gd name="connsiteX3" fmla="*/ 0 w 2743200"/>
                <a:gd name="connsiteY3" fmla="*/ 13647 h 39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1091">
                  <a:moveTo>
                    <a:pt x="2743200" y="0"/>
                  </a:moveTo>
                  <a:cubicBezTo>
                    <a:pt x="2644254" y="59140"/>
                    <a:pt x="2308747" y="282054"/>
                    <a:pt x="1965279" y="341194"/>
                  </a:cubicBezTo>
                  <a:cubicBezTo>
                    <a:pt x="1621811" y="400334"/>
                    <a:pt x="1009935" y="409432"/>
                    <a:pt x="682389" y="354841"/>
                  </a:cubicBezTo>
                  <a:cubicBezTo>
                    <a:pt x="354843" y="300250"/>
                    <a:pt x="104633" y="108044"/>
                    <a:pt x="0" y="1364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5878825" y="4479999"/>
              <a:ext cx="2743200" cy="391091"/>
            </a:xfrm>
            <a:custGeom>
              <a:avLst/>
              <a:gdLst>
                <a:gd name="connsiteX0" fmla="*/ 2647666 w 2647666"/>
                <a:gd name="connsiteY0" fmla="*/ 27296 h 228920"/>
                <a:gd name="connsiteX1" fmla="*/ 2101756 w 2647666"/>
                <a:gd name="connsiteY1" fmla="*/ 177421 h 228920"/>
                <a:gd name="connsiteX2" fmla="*/ 559559 w 2647666"/>
                <a:gd name="connsiteY2" fmla="*/ 218365 h 228920"/>
                <a:gd name="connsiteX3" fmla="*/ 0 w 2647666"/>
                <a:gd name="connsiteY3" fmla="*/ 0 h 228920"/>
                <a:gd name="connsiteX0" fmla="*/ 2647666 w 2647666"/>
                <a:gd name="connsiteY0" fmla="*/ 27296 h 237475"/>
                <a:gd name="connsiteX1" fmla="*/ 2156347 w 2647666"/>
                <a:gd name="connsiteY1" fmla="*/ 204717 h 237475"/>
                <a:gd name="connsiteX2" fmla="*/ 559559 w 2647666"/>
                <a:gd name="connsiteY2" fmla="*/ 218365 h 237475"/>
                <a:gd name="connsiteX3" fmla="*/ 0 w 2647666"/>
                <a:gd name="connsiteY3" fmla="*/ 0 h 237475"/>
                <a:gd name="connsiteX0" fmla="*/ 2647666 w 2647666"/>
                <a:gd name="connsiteY0" fmla="*/ 27296 h 216355"/>
                <a:gd name="connsiteX1" fmla="*/ 2156347 w 2647666"/>
                <a:gd name="connsiteY1" fmla="*/ 204717 h 216355"/>
                <a:gd name="connsiteX2" fmla="*/ 464024 w 2647666"/>
                <a:gd name="connsiteY2" fmla="*/ 177421 h 216355"/>
                <a:gd name="connsiteX3" fmla="*/ 0 w 2647666"/>
                <a:gd name="connsiteY3" fmla="*/ 0 h 216355"/>
                <a:gd name="connsiteX0" fmla="*/ 2715905 w 2715905"/>
                <a:gd name="connsiteY0" fmla="*/ 136478 h 330175"/>
                <a:gd name="connsiteX1" fmla="*/ 2224586 w 2715905"/>
                <a:gd name="connsiteY1" fmla="*/ 313899 h 330175"/>
                <a:gd name="connsiteX2" fmla="*/ 532263 w 2715905"/>
                <a:gd name="connsiteY2" fmla="*/ 286603 h 330175"/>
                <a:gd name="connsiteX3" fmla="*/ 0 w 2715905"/>
                <a:gd name="connsiteY3" fmla="*/ 0 h 330175"/>
                <a:gd name="connsiteX0" fmla="*/ 2743200 w 2743200"/>
                <a:gd name="connsiteY0" fmla="*/ 0 h 354697"/>
                <a:gd name="connsiteX1" fmla="*/ 2224586 w 2743200"/>
                <a:gd name="connsiteY1" fmla="*/ 327546 h 354697"/>
                <a:gd name="connsiteX2" fmla="*/ 532263 w 2743200"/>
                <a:gd name="connsiteY2" fmla="*/ 300250 h 354697"/>
                <a:gd name="connsiteX3" fmla="*/ 0 w 2743200"/>
                <a:gd name="connsiteY3" fmla="*/ 13647 h 354697"/>
                <a:gd name="connsiteX0" fmla="*/ 2743200 w 2743200"/>
                <a:gd name="connsiteY0" fmla="*/ 0 h 364951"/>
                <a:gd name="connsiteX1" fmla="*/ 1965279 w 2743200"/>
                <a:gd name="connsiteY1" fmla="*/ 341194 h 364951"/>
                <a:gd name="connsiteX2" fmla="*/ 532263 w 2743200"/>
                <a:gd name="connsiteY2" fmla="*/ 300250 h 364951"/>
                <a:gd name="connsiteX3" fmla="*/ 0 w 2743200"/>
                <a:gd name="connsiteY3" fmla="*/ 13647 h 364951"/>
                <a:gd name="connsiteX0" fmla="*/ 2743200 w 2743200"/>
                <a:gd name="connsiteY0" fmla="*/ 0 h 391091"/>
                <a:gd name="connsiteX1" fmla="*/ 1965279 w 2743200"/>
                <a:gd name="connsiteY1" fmla="*/ 341194 h 391091"/>
                <a:gd name="connsiteX2" fmla="*/ 682389 w 2743200"/>
                <a:gd name="connsiteY2" fmla="*/ 354841 h 391091"/>
                <a:gd name="connsiteX3" fmla="*/ 0 w 2743200"/>
                <a:gd name="connsiteY3" fmla="*/ 13647 h 39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391091">
                  <a:moveTo>
                    <a:pt x="2743200" y="0"/>
                  </a:moveTo>
                  <a:cubicBezTo>
                    <a:pt x="2644254" y="59140"/>
                    <a:pt x="2308747" y="282054"/>
                    <a:pt x="1965279" y="341194"/>
                  </a:cubicBezTo>
                  <a:cubicBezTo>
                    <a:pt x="1621811" y="400334"/>
                    <a:pt x="1009935" y="409432"/>
                    <a:pt x="682389" y="354841"/>
                  </a:cubicBezTo>
                  <a:cubicBezTo>
                    <a:pt x="354843" y="300250"/>
                    <a:pt x="104633" y="108044"/>
                    <a:pt x="0" y="1364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圆角矩形标注 71"/>
          <p:cNvSpPr/>
          <p:nvPr/>
        </p:nvSpPr>
        <p:spPr>
          <a:xfrm>
            <a:off x="5796136" y="4167044"/>
            <a:ext cx="2880320" cy="1578510"/>
          </a:xfrm>
          <a:prstGeom prst="wedgeRoundRectCallout">
            <a:avLst>
              <a:gd name="adj1" fmla="val -144713"/>
              <a:gd name="adj2" fmla="val 353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断开电源时，线圈内产生感应电动势，与电源相同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5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8" grpId="0" animBg="1"/>
      <p:bldP spid="66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CN" altLang="en-US" dirty="0" smtClean="0"/>
              <a:t>线圈</a:t>
            </a:r>
            <a:r>
              <a:rPr lang="zh-CN" altLang="en-US" dirty="0"/>
              <a:t>的</a:t>
            </a:r>
            <a:r>
              <a:rPr lang="zh-CN" altLang="en-US" dirty="0" smtClean="0"/>
              <a:t>自感电动势总是</a:t>
            </a:r>
            <a:r>
              <a:rPr lang="zh-CN" altLang="en-US" dirty="0"/>
              <a:t>阻碍电路中电流的</a:t>
            </a:r>
            <a:r>
              <a:rPr lang="zh-CN" altLang="en-US" dirty="0" smtClean="0"/>
              <a:t>变化（</a:t>
            </a:r>
            <a:r>
              <a:rPr lang="zh-CN" altLang="en-US" dirty="0" smtClean="0">
                <a:solidFill>
                  <a:srgbClr val="3333FF"/>
                </a:solidFill>
              </a:rPr>
              <a:t>增“反”减“同”</a:t>
            </a:r>
            <a:r>
              <a:rPr lang="zh-CN" altLang="en-US" dirty="0" smtClean="0"/>
              <a:t>，或</a:t>
            </a:r>
            <a:r>
              <a:rPr lang="zh-CN" altLang="en-US" dirty="0" smtClean="0">
                <a:solidFill>
                  <a:srgbClr val="3333FF"/>
                </a:solidFill>
              </a:rPr>
              <a:t>延迟效果</a:t>
            </a:r>
            <a:r>
              <a:rPr lang="zh-CN" altLang="en-US" dirty="0" smtClean="0"/>
              <a:t>）</a:t>
            </a:r>
            <a:r>
              <a:rPr lang="zh-CN" altLang="en-US" dirty="0"/>
              <a:t>：</a:t>
            </a:r>
          </a:p>
          <a:p>
            <a:pPr lvl="1">
              <a:lnSpc>
                <a:spcPts val="4000"/>
              </a:lnSpc>
            </a:pPr>
            <a:r>
              <a:rPr lang="zh-CN" altLang="en-US" dirty="0" smtClean="0"/>
              <a:t>导体</a:t>
            </a:r>
            <a:r>
              <a:rPr lang="zh-CN" altLang="en-US" dirty="0"/>
              <a:t>中原电流增大时，自感电动势阻碍它</a:t>
            </a:r>
            <a:r>
              <a:rPr lang="zh-CN" altLang="en-US" dirty="0" smtClean="0"/>
              <a:t>增大</a:t>
            </a:r>
            <a:endParaRPr lang="zh-CN" altLang="en-US" dirty="0"/>
          </a:p>
          <a:p>
            <a:pPr lvl="1">
              <a:lnSpc>
                <a:spcPts val="4000"/>
              </a:lnSpc>
            </a:pPr>
            <a:r>
              <a:rPr lang="zh-CN" altLang="en-US" dirty="0" smtClean="0"/>
              <a:t>导体</a:t>
            </a:r>
            <a:r>
              <a:rPr lang="zh-CN" altLang="en-US" dirty="0"/>
              <a:t>中原电流减小时，自感电动势阻碍它减小</a:t>
            </a:r>
          </a:p>
          <a:p>
            <a:pPr>
              <a:lnSpc>
                <a:spcPts val="4000"/>
              </a:lnSpc>
            </a:pPr>
            <a:r>
              <a:rPr lang="zh-CN" altLang="en-US" dirty="0"/>
              <a:t>可以类比力学，称线圈具有电的“惯性”。</a:t>
            </a:r>
          </a:p>
          <a:p>
            <a:pPr>
              <a:lnSpc>
                <a:spcPts val="4000"/>
              </a:lnSpc>
            </a:pPr>
            <a:r>
              <a:rPr lang="zh-CN" altLang="en-US" dirty="0" smtClean="0"/>
              <a:t>阻碍”</a:t>
            </a:r>
            <a:r>
              <a:rPr lang="zh-CN" altLang="en-US" dirty="0"/>
              <a:t>不是“阻止”，电流原来怎么变化还是怎么变，只是变化变慢了，即对电流的变化起延迟作用。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44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、如</a:t>
            </a:r>
            <a:r>
              <a:rPr lang="zh-CN" altLang="en-US" dirty="0">
                <a:latin typeface="Times New Roman" pitchFamily="18" charset="0"/>
              </a:rPr>
              <a:t>图所示的电路中有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两个完全相同的灯泡，线圈</a:t>
            </a:r>
            <a:r>
              <a:rPr lang="en-US" altLang="zh-CN" i="1" dirty="0">
                <a:latin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</a:rPr>
              <a:t>的电阻忽略不计，下列说法中正确的是　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．闭合</a:t>
            </a:r>
            <a:r>
              <a:rPr lang="en-US" altLang="zh-CN" dirty="0">
                <a:latin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</a:rPr>
              <a:t>时，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先亮，</a:t>
            </a:r>
            <a:r>
              <a:rPr lang="en-US" altLang="zh-CN" dirty="0" smtClean="0">
                <a:latin typeface="Times New Roman" pitchFamily="18" charset="0"/>
              </a:rPr>
              <a:t>L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后</a:t>
            </a:r>
            <a:r>
              <a:rPr lang="zh-CN" altLang="en-US" dirty="0">
                <a:latin typeface="Times New Roman" pitchFamily="18" charset="0"/>
              </a:rPr>
              <a:t>亮，最后一样亮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．断开</a:t>
            </a:r>
            <a:r>
              <a:rPr lang="en-US" altLang="zh-CN" dirty="0">
                <a:latin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</a:rPr>
              <a:t>时，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立刻熄灭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L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过一会儿熄灭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．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中的电流始终从</a:t>
            </a:r>
            <a:r>
              <a:rPr lang="en-US" altLang="zh-CN" i="1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</a:rPr>
              <a:t>a</a:t>
            </a:r>
            <a:endParaRPr lang="en-US" altLang="zh-CN" dirty="0">
              <a:latin typeface="Times New Roman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D</a:t>
            </a:r>
            <a:r>
              <a:rPr lang="zh-CN" altLang="en-US" dirty="0">
                <a:latin typeface="Times New Roman" pitchFamily="18" charset="0"/>
              </a:rPr>
              <a:t>．</a:t>
            </a:r>
            <a:r>
              <a:rPr lang="en-US" altLang="zh-CN" dirty="0">
                <a:latin typeface="Times New Roman" pitchFamily="18" charset="0"/>
              </a:rPr>
              <a:t>L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中的电流始终从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到</a:t>
            </a:r>
            <a:r>
              <a:rPr lang="en-US" altLang="zh-CN" i="1" dirty="0">
                <a:latin typeface="Times New Roman" pitchFamily="18" charset="0"/>
              </a:rPr>
              <a:t>d</a:t>
            </a:r>
            <a:endParaRPr lang="en-US" altLang="zh-CN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19" y="4043952"/>
            <a:ext cx="2571055" cy="263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4" y="4177868"/>
            <a:ext cx="540000" cy="4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4" y="2996952"/>
            <a:ext cx="540000" cy="4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843</Words>
  <Application>Microsoft Office PowerPoint</Application>
  <PresentationFormat>全屏显示(4:3)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主题​​</vt:lpstr>
      <vt:lpstr>公式</vt:lpstr>
      <vt:lpstr>          7.5 互感和自感           1. 互感现象         2. 自感现象        3. 磁场的能量  </vt:lpstr>
      <vt:lpstr>1. 互感现象 </vt:lpstr>
      <vt:lpstr>例题</vt:lpstr>
      <vt:lpstr> 互感的应用</vt:lpstr>
      <vt:lpstr>PowerPoint 演示文稿</vt:lpstr>
      <vt:lpstr>2. 自感</vt:lpstr>
      <vt:lpstr>2. 自感</vt:lpstr>
      <vt:lpstr>总结：</vt:lpstr>
      <vt:lpstr>例题</vt:lpstr>
      <vt:lpstr>自感系数</vt:lpstr>
      <vt:lpstr>自感现象的应用与防止</vt:lpstr>
      <vt:lpstr>PowerPoint 演示文稿</vt:lpstr>
      <vt:lpstr>消除不必要的自感、有危害的自感现象</vt:lpstr>
      <vt:lpstr>3. 磁场的能量</vt:lpstr>
      <vt:lpstr>PowerPoint 演示文稿</vt:lpstr>
      <vt:lpstr>测 验</vt:lpstr>
      <vt:lpstr>答案与解析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微软中国</cp:lastModifiedBy>
  <cp:revision>146</cp:revision>
  <dcterms:created xsi:type="dcterms:W3CDTF">2017-06-28T03:02:51Z</dcterms:created>
  <dcterms:modified xsi:type="dcterms:W3CDTF">2017-08-10T01:54:16Z</dcterms:modified>
</cp:coreProperties>
</file>