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2825" y="2863207"/>
            <a:ext cx="3225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842825" y="2041186"/>
            <a:ext cx="32251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842825" y="3284210"/>
            <a:ext cx="32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altLang="ko-KR" sz="8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Free PowerPoint Templates, </a:t>
            </a: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Diagrams and Charts</a:t>
            </a:r>
            <a:endParaRPr lang="ko-KR" altLang="en-US" sz="8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99542"/>
            <a:ext cx="117862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293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31</cp:revision>
  <dcterms:created xsi:type="dcterms:W3CDTF">2014-04-01T16:27:38Z</dcterms:created>
  <dcterms:modified xsi:type="dcterms:W3CDTF">2021-03-19T08:34:43Z</dcterms:modified>
</cp:coreProperties>
</file>