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70" r:id="rId4"/>
    <p:sldId id="257" r:id="rId5"/>
    <p:sldId id="341" r:id="rId6"/>
    <p:sldId id="259" r:id="rId7"/>
    <p:sldId id="260" r:id="rId8"/>
    <p:sldId id="309" r:id="rId9"/>
    <p:sldId id="307" r:id="rId10"/>
    <p:sldId id="420" r:id="rId11"/>
    <p:sldId id="298" r:id="rId12"/>
    <p:sldId id="310" r:id="rId13"/>
    <p:sldId id="311" r:id="rId14"/>
    <p:sldId id="313" r:id="rId15"/>
    <p:sldId id="315" r:id="rId16"/>
    <p:sldId id="343" r:id="rId17"/>
    <p:sldId id="312" r:id="rId18"/>
    <p:sldId id="316" r:id="rId19"/>
    <p:sldId id="342" r:id="rId20"/>
    <p:sldId id="318" r:id="rId21"/>
    <p:sldId id="319" r:id="rId22"/>
    <p:sldId id="320" r:id="rId23"/>
    <p:sldId id="331" r:id="rId24"/>
    <p:sldId id="321" r:id="rId25"/>
    <p:sldId id="344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22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6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78" y="66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79-4D86-B37B-07732E5BCB32}"/>
              </c:ext>
            </c:extLst>
          </c:dPt>
          <c:dPt>
            <c:idx val="1"/>
            <c:bubble3D val="0"/>
            <c:spPr>
              <a:solidFill>
                <a:schemeClr val="bg1">
                  <a:alpha val="7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79-4D86-B37B-07732E5BCB32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79-4D86-B37B-07732E5BC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B-47FD-A451-B4E9EE784B74}"/>
              </c:ext>
            </c:extLst>
          </c:dPt>
          <c:dPt>
            <c:idx val="1"/>
            <c:bubble3D val="0"/>
            <c:spPr>
              <a:solidFill>
                <a:schemeClr val="bg1">
                  <a:alpha val="7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B-47FD-A451-B4E9EE784B74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AB-47FD-A451-B4E9EE784B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9B-4439-A15A-A3C0F68B671D}"/>
              </c:ext>
            </c:extLst>
          </c:dPt>
          <c:dPt>
            <c:idx val="1"/>
            <c:bubble3D val="0"/>
            <c:spPr>
              <a:solidFill>
                <a:schemeClr val="bg1">
                  <a:alpha val="7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9B-4439-A15A-A3C0F68B671D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9B-4439-A15A-A3C0F68B67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E6-4B31-8143-545B943F27C7}"/>
              </c:ext>
            </c:extLst>
          </c:dPt>
          <c:dPt>
            <c:idx val="1"/>
            <c:bubble3D val="0"/>
            <c:spPr>
              <a:solidFill>
                <a:schemeClr val="bg1">
                  <a:alpha val="7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E6-4B31-8143-545B943F27C7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E6-4B31-8143-545B943F2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2693-438C-84B9-68E436B74F14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693-438C-84B9-68E436B74F1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3-438C-84B9-68E436B74F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D740"/>
            </a:solidFill>
          </c:spPr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9E5C-486C-8209-91E8916AA06D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9E5C-486C-8209-91E8916AA06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5C-486C-8209-91E8916AA0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02626081521203E-2"/>
          <c:y val="1.8843674426077067E-2"/>
          <c:w val="0.92984998507314165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>
                <a:alpha val="40000"/>
              </a:schemeClr>
            </a:solidFill>
          </c:spPr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8E95-4845-9081-C526D9BA17CD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3-8E95-4845-9081-C526D9BA17C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95-4845-9081-C526D9BA1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25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8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5B68A5-1A0D-4629-A391-F45CB58623B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9C8F55-AB5F-4478-8A1E-A897E01F16E8}"/>
                </a:ext>
              </a:extLst>
            </p:cNvPr>
            <p:cNvCxnSpPr>
              <a:cxnSpLocks/>
              <a:stCxn id="71" idx="7"/>
              <a:endCxn id="6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667D34-7080-464A-B079-AE8EF61916FB}"/>
                </a:ext>
              </a:extLst>
            </p:cNvPr>
            <p:cNvCxnSpPr>
              <a:cxnSpLocks/>
              <a:stCxn id="69" idx="4"/>
              <a:endCxn id="8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FED032-CE56-4602-9DBB-39F1C3BC302C}"/>
                </a:ext>
              </a:extLst>
            </p:cNvPr>
            <p:cNvCxnSpPr>
              <a:cxnSpLocks/>
              <a:stCxn id="74" idx="2"/>
              <a:endCxn id="8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0DB2D11-1230-4F48-95E8-7D8A463C84D1}"/>
                </a:ext>
              </a:extLst>
            </p:cNvPr>
            <p:cNvCxnSpPr>
              <a:cxnSpLocks/>
              <a:stCxn id="88" idx="5"/>
              <a:endCxn id="7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CD28A4-63E4-4E98-800E-20277A083A4A}"/>
                </a:ext>
              </a:extLst>
            </p:cNvPr>
            <p:cNvCxnSpPr>
              <a:cxnSpLocks/>
              <a:stCxn id="69" idx="5"/>
              <a:endCxn id="8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51F43B-6E88-424B-8063-8332F4777135}"/>
                </a:ext>
              </a:extLst>
            </p:cNvPr>
            <p:cNvCxnSpPr>
              <a:cxnSpLocks/>
              <a:stCxn id="74" idx="0"/>
              <a:endCxn id="8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5EF3DB-B762-4082-8204-2100AA80CCED}"/>
                </a:ext>
              </a:extLst>
            </p:cNvPr>
            <p:cNvCxnSpPr>
              <a:cxnSpLocks/>
              <a:stCxn id="88" idx="3"/>
              <a:endCxn id="8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22F1FB-EE4B-433F-91B0-B25294CC0FCA}"/>
                </a:ext>
              </a:extLst>
            </p:cNvPr>
            <p:cNvCxnSpPr>
              <a:cxnSpLocks/>
              <a:stCxn id="194" idx="7"/>
              <a:endCxn id="7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0CED0E-48DD-470B-9366-527079E702C4}"/>
                </a:ext>
              </a:extLst>
            </p:cNvPr>
            <p:cNvCxnSpPr>
              <a:cxnSpLocks/>
              <a:stCxn id="74" idx="7"/>
              <a:endCxn id="7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E5CDB9D-563D-4087-80E6-6043B83EC512}"/>
                </a:ext>
              </a:extLst>
            </p:cNvPr>
            <p:cNvCxnSpPr>
              <a:cxnSpLocks/>
              <a:stCxn id="7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480C79-C143-45EA-811E-F3C2A4AA446B}"/>
                </a:ext>
              </a:extLst>
            </p:cNvPr>
            <p:cNvCxnSpPr>
              <a:cxnSpLocks/>
              <a:stCxn id="88" idx="6"/>
              <a:endCxn id="8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382167-B1B0-4B1C-8D31-C21E3DBE521E}"/>
                </a:ext>
              </a:extLst>
            </p:cNvPr>
            <p:cNvCxnSpPr>
              <a:cxnSpLocks/>
              <a:stCxn id="73" idx="0"/>
              <a:endCxn id="8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FE6EA8-886D-4906-A854-91ADAEA32BFA}"/>
                </a:ext>
              </a:extLst>
            </p:cNvPr>
            <p:cNvCxnSpPr>
              <a:cxnSpLocks/>
              <a:stCxn id="87" idx="6"/>
              <a:endCxn id="7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DBAEFA-8BFE-4B14-9F04-4D3BE1AD85E2}"/>
                </a:ext>
              </a:extLst>
            </p:cNvPr>
            <p:cNvCxnSpPr>
              <a:cxnSpLocks/>
              <a:stCxn id="75" idx="0"/>
              <a:endCxn id="7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5BB2B5-723C-4239-A1D8-92DC38E7281D}"/>
                </a:ext>
              </a:extLst>
            </p:cNvPr>
            <p:cNvCxnSpPr>
              <a:cxnSpLocks/>
              <a:stCxn id="78" idx="1"/>
              <a:endCxn id="7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E6586A2-54F1-416F-BB19-F2E70B1581FB}"/>
                </a:ext>
              </a:extLst>
            </p:cNvPr>
            <p:cNvCxnSpPr>
              <a:cxnSpLocks/>
              <a:stCxn id="78" idx="0"/>
              <a:endCxn id="7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05E998-9952-4E9E-BA54-7C5EC2562AD8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DB1C2C-DD63-45D1-8F56-9A5A46088805}"/>
                </a:ext>
              </a:extLst>
            </p:cNvPr>
            <p:cNvCxnSpPr>
              <a:cxnSpLocks/>
              <a:stCxn id="77" idx="7"/>
              <a:endCxn id="21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70F2346-F8D1-45E9-8253-660DECA2532B}"/>
                </a:ext>
              </a:extLst>
            </p:cNvPr>
            <p:cNvCxnSpPr>
              <a:cxnSpLocks/>
              <a:stCxn id="77" idx="6"/>
              <a:endCxn id="8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47CED-9995-4DF7-B14B-90EF113315C0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2DA355-A2BA-4435-8D7B-2531073C7656}"/>
                </a:ext>
              </a:extLst>
            </p:cNvPr>
            <p:cNvCxnSpPr>
              <a:cxnSpLocks/>
              <a:stCxn id="70" idx="0"/>
              <a:endCxn id="6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C4B24E-A6BA-4AA8-9EE9-5DA1B0EF468B}"/>
                </a:ext>
              </a:extLst>
            </p:cNvPr>
            <p:cNvCxnSpPr>
              <a:cxnSpLocks/>
              <a:stCxn id="86" idx="2"/>
              <a:endCxn id="7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BCC5EAE-C18E-49EF-9E75-4625B8B8071A}"/>
                </a:ext>
              </a:extLst>
            </p:cNvPr>
            <p:cNvCxnSpPr>
              <a:cxnSpLocks/>
              <a:stCxn id="73" idx="1"/>
              <a:endCxn id="7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113A0-24AB-42BE-9F57-DF6FCD54971B}"/>
                </a:ext>
              </a:extLst>
            </p:cNvPr>
            <p:cNvCxnSpPr>
              <a:cxnSpLocks/>
              <a:stCxn id="72" idx="7"/>
              <a:endCxn id="7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45D4DC-CE0E-42EA-BCFC-868036CF78AF}"/>
                </a:ext>
              </a:extLst>
            </p:cNvPr>
            <p:cNvCxnSpPr>
              <a:cxnSpLocks/>
              <a:stCxn id="71" idx="6"/>
              <a:endCxn id="7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1C3049-9514-453F-8143-182C7007B0E5}"/>
                </a:ext>
              </a:extLst>
            </p:cNvPr>
            <p:cNvCxnSpPr>
              <a:cxnSpLocks/>
              <a:stCxn id="91" idx="7"/>
              <a:endCxn id="7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C1C005-92F2-45D5-9C6D-2B15DFEBB885}"/>
                </a:ext>
              </a:extLst>
            </p:cNvPr>
            <p:cNvCxnSpPr>
              <a:cxnSpLocks/>
              <a:stCxn id="91" idx="6"/>
              <a:endCxn id="7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E1650BB-A6A1-424F-80DF-62087E046F01}"/>
                </a:ext>
              </a:extLst>
            </p:cNvPr>
            <p:cNvCxnSpPr>
              <a:cxnSpLocks/>
              <a:stCxn id="9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2441BA8-0F57-4FF4-9D35-BA57DC4E1346}"/>
                </a:ext>
              </a:extLst>
            </p:cNvPr>
            <p:cNvCxnSpPr>
              <a:cxnSpLocks/>
              <a:stCxn id="7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4F069C-F2CE-4656-BA7A-43BE121EA9D6}"/>
                </a:ext>
              </a:extLst>
            </p:cNvPr>
            <p:cNvCxnSpPr>
              <a:cxnSpLocks/>
              <a:stCxn id="7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1F8F283-B356-49E0-B03A-45A5C3E42BB0}"/>
                </a:ext>
              </a:extLst>
            </p:cNvPr>
            <p:cNvCxnSpPr>
              <a:cxnSpLocks/>
              <a:stCxn id="7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FABF57A-DA50-4271-B30D-508534B28C48}"/>
                </a:ext>
              </a:extLst>
            </p:cNvPr>
            <p:cNvCxnSpPr>
              <a:cxnSpLocks/>
              <a:stCxn id="72" idx="6"/>
              <a:endCxn id="7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6839555-7A25-4F55-922B-D7C5B27E047E}"/>
                </a:ext>
              </a:extLst>
            </p:cNvPr>
            <p:cNvCxnSpPr>
              <a:cxnSpLocks/>
              <a:stCxn id="73" idx="6"/>
              <a:endCxn id="7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384317B-403A-4D73-BD40-64BE4E374093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08BB30-379C-4720-A3D6-91E060C175D2}"/>
                </a:ext>
              </a:extLst>
            </p:cNvPr>
            <p:cNvCxnSpPr>
              <a:cxnSpLocks/>
              <a:stCxn id="96" idx="0"/>
              <a:endCxn id="7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FE1288-E26F-4EF8-9E6E-372326963D76}"/>
                </a:ext>
              </a:extLst>
            </p:cNvPr>
            <p:cNvCxnSpPr>
              <a:cxnSpLocks/>
              <a:endCxn id="7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025BA38-47CE-453D-89B8-8041CBF814FB}"/>
                </a:ext>
              </a:extLst>
            </p:cNvPr>
            <p:cNvCxnSpPr>
              <a:cxnSpLocks/>
              <a:stCxn id="96" idx="2"/>
              <a:endCxn id="7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3E25F9-43F3-4F26-8308-B7CA3657C570}"/>
                </a:ext>
              </a:extLst>
            </p:cNvPr>
            <p:cNvCxnSpPr>
              <a:cxnSpLocks/>
              <a:stCxn id="78" idx="2"/>
              <a:endCxn id="7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37453-6CD2-4C60-815F-D18659DE1047}"/>
                </a:ext>
              </a:extLst>
            </p:cNvPr>
            <p:cNvCxnSpPr>
              <a:cxnSpLocks/>
              <a:stCxn id="7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CC0865-289D-4C49-9A03-0165FAAEEC11}"/>
                </a:ext>
              </a:extLst>
            </p:cNvPr>
            <p:cNvCxnSpPr>
              <a:cxnSpLocks/>
              <a:stCxn id="7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ECFA58-F7E6-418A-860A-75C95F6D0388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CBC8607-6522-459A-995F-146C5422D175}"/>
                </a:ext>
              </a:extLst>
            </p:cNvPr>
            <p:cNvCxnSpPr>
              <a:cxnSpLocks/>
              <a:stCxn id="84" idx="4"/>
              <a:endCxn id="7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F66FBF-9FAD-4162-BE15-E2E7902D48C7}"/>
                </a:ext>
              </a:extLst>
            </p:cNvPr>
            <p:cNvCxnSpPr>
              <a:cxnSpLocks/>
              <a:stCxn id="83" idx="3"/>
              <a:endCxn id="7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C0A140B-E4C5-426D-A455-4B5726530B55}"/>
                </a:ext>
              </a:extLst>
            </p:cNvPr>
            <p:cNvCxnSpPr>
              <a:cxnSpLocks/>
              <a:stCxn id="83" idx="2"/>
              <a:endCxn id="8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594E6BB-3828-4E90-9DB7-C5D38B90AA05}"/>
                </a:ext>
              </a:extLst>
            </p:cNvPr>
            <p:cNvCxnSpPr>
              <a:cxnSpLocks/>
              <a:stCxn id="83" idx="1"/>
              <a:endCxn id="8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6D0777-2294-4093-9058-028A9B9B5C31}"/>
                </a:ext>
              </a:extLst>
            </p:cNvPr>
            <p:cNvCxnSpPr>
              <a:cxnSpLocks/>
              <a:stCxn id="81" idx="1"/>
              <a:endCxn id="8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DF4E51-8B18-4C5E-ACD5-CA73D72F8E9B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CE68EE-33DF-421A-AE42-A88CBA1F2E2C}"/>
                </a:ext>
              </a:extLst>
            </p:cNvPr>
            <p:cNvCxnSpPr>
              <a:cxnSpLocks/>
              <a:stCxn id="153" idx="7"/>
              <a:endCxn id="21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D8024A-DB61-4DC3-BF58-E9081A88F4D0}"/>
                </a:ext>
              </a:extLst>
            </p:cNvPr>
            <p:cNvCxnSpPr>
              <a:cxnSpLocks/>
              <a:endCxn id="8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C5722A8-42EC-4047-9DA3-C43D42D5040C}"/>
                </a:ext>
              </a:extLst>
            </p:cNvPr>
            <p:cNvCxnSpPr>
              <a:cxnSpLocks/>
              <a:stCxn id="153" idx="0"/>
              <a:endCxn id="21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834055-8562-48CB-88AF-13E934B8231A}"/>
                </a:ext>
              </a:extLst>
            </p:cNvPr>
            <p:cNvCxnSpPr>
              <a:cxnSpLocks/>
              <a:stCxn id="165" idx="0"/>
              <a:endCxn id="21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0464BB-18C6-455D-95F7-CB95C5A83D63}"/>
                </a:ext>
              </a:extLst>
            </p:cNvPr>
            <p:cNvCxnSpPr>
              <a:cxnSpLocks/>
              <a:stCxn id="165" idx="1"/>
              <a:endCxn id="8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120C5C4-5B2F-4041-915B-E6266FF63FF1}"/>
                </a:ext>
              </a:extLst>
            </p:cNvPr>
            <p:cNvCxnSpPr>
              <a:cxnSpLocks/>
              <a:stCxn id="82" idx="2"/>
              <a:endCxn id="8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8D1D8A5-D718-4936-96BB-E04312468FAC}"/>
                </a:ext>
              </a:extLst>
            </p:cNvPr>
            <p:cNvCxnSpPr>
              <a:cxnSpLocks/>
              <a:stCxn id="81" idx="2"/>
              <a:endCxn id="8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BB3FA5B-FD61-4D0C-A1FD-966B61A4A0CC}"/>
                </a:ext>
              </a:extLst>
            </p:cNvPr>
            <p:cNvCxnSpPr>
              <a:cxnSpLocks/>
              <a:stCxn id="80" idx="1"/>
              <a:endCxn id="8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A9FA3-A5D3-4F75-B2FF-CC03FD20B0B8}"/>
                </a:ext>
              </a:extLst>
            </p:cNvPr>
            <p:cNvCxnSpPr>
              <a:cxnSpLocks/>
              <a:stCxn id="80" idx="3"/>
              <a:endCxn id="9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D6E2170-672C-4323-9BD4-7C914A8D3FE1}"/>
                </a:ext>
              </a:extLst>
            </p:cNvPr>
            <p:cNvCxnSpPr>
              <a:cxnSpLocks/>
              <a:stCxn id="83" idx="4"/>
              <a:endCxn id="9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E0224F8-56E2-4348-9C44-BFFFAE8D3BD2}"/>
                </a:ext>
              </a:extLst>
            </p:cNvPr>
            <p:cNvCxnSpPr>
              <a:cxnSpLocks/>
              <a:stCxn id="79" idx="5"/>
              <a:endCxn id="9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518D86-131C-43F4-8CC3-0E332BDD6987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6DBFD56-C983-4980-BA98-0300F3E0BA7D}"/>
                </a:ext>
              </a:extLst>
            </p:cNvPr>
            <p:cNvCxnSpPr>
              <a:cxnSpLocks/>
              <a:stCxn id="78" idx="7"/>
              <a:endCxn id="8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C0EC1F2-EA36-47D1-A09C-6F503CE81DF4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7CF5E44-2E21-49E0-952F-39142C621C7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F7D99BB-841E-4C36-810A-60D9A6CB468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A0099CD-DCBC-48FD-A2B4-C8377F450AF4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69200EE-057D-4471-A7DF-CC85320D2FE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2D47DB6-0FC1-490E-ABB8-09B36814703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9AC2336-C83A-4F7E-938C-6A72B5B07FB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D5977E-4917-4BAC-BCCB-4F0B35BF06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E14A5A5-1C41-4B74-BE6D-A05319B2627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B058324-E391-4C56-B365-801B71400E6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E49F41-91C8-430D-89FD-3031DC80D6B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11B798F-2551-4D6A-9C15-6F32B5249F9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045CEDE-1DCE-4307-B6FB-9D2C286A12A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DF27C67-A54A-4C08-841F-842D3FA7B4E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40265A9-6A77-4D96-A3F9-1DC8578AC0D7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AD3D192-347C-49CD-98C4-B6C91CB8F2C8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362B423-F9FB-44A2-B706-DA576E1094F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1740D5-75D8-4752-B6D4-C7A951D1A3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4541F7D-3FF4-465F-B87F-32DB5CC9E15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7BA4584-2EFB-4A5C-91B7-74DD1237F5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C770977-D442-473C-9CD2-9F58CDB3C7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463333-7624-4576-93F2-5B93BDC87ADB}"/>
                </a:ext>
              </a:extLst>
            </p:cNvPr>
            <p:cNvCxnSpPr>
              <a:cxnSpLocks/>
              <a:stCxn id="88" idx="2"/>
              <a:endCxn id="7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0541D5E-084B-4A36-A768-7395902E2F74}"/>
                </a:ext>
              </a:extLst>
            </p:cNvPr>
            <p:cNvCxnSpPr>
              <a:cxnSpLocks/>
              <a:stCxn id="71" idx="4"/>
              <a:endCxn id="7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7F60CBB-6FAB-44B4-9223-B9B26619C7C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D6FF60E-F2BC-4C1C-BB93-8B378F709316}"/>
                </a:ext>
              </a:extLst>
            </p:cNvPr>
            <p:cNvCxnSpPr>
              <a:cxnSpLocks/>
              <a:stCxn id="9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4C3D58D-BB39-468F-879E-BD195E600F8E}"/>
                </a:ext>
              </a:extLst>
            </p:cNvPr>
            <p:cNvCxnSpPr>
              <a:cxnSpLocks/>
              <a:stCxn id="9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9561494-3D15-4E31-AB35-92D964FA8A10}"/>
                </a:ext>
              </a:extLst>
            </p:cNvPr>
            <p:cNvCxnSpPr>
              <a:cxnSpLocks/>
              <a:stCxn id="9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E7F229-D802-4DB1-B858-A24CC7D0AD23}"/>
                </a:ext>
              </a:extLst>
            </p:cNvPr>
            <p:cNvCxnSpPr>
              <a:cxnSpLocks/>
              <a:endCxn id="7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8744E469-F725-4A40-923A-E8B608BAFD9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hord 96">
              <a:extLst>
                <a:ext uri="{FF2B5EF4-FFF2-40B4-BE49-F238E27FC236}">
                  <a16:creationId xmlns:a16="http://schemas.microsoft.com/office/drawing/2014/main" id="{DEC433C4-12C2-48DB-8FF8-516F829A32C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159EC0-A2AD-4201-A027-3823A009AE93}"/>
                </a:ext>
              </a:extLst>
            </p:cNvPr>
            <p:cNvCxnSpPr>
              <a:cxnSpLocks/>
              <a:stCxn id="96" idx="1"/>
              <a:endCxn id="7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C19D577-784E-4E7C-BBEE-F476821103A8}"/>
                </a:ext>
              </a:extLst>
            </p:cNvPr>
            <p:cNvCxnSpPr>
              <a:cxnSpLocks/>
              <a:endCxn id="15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C9508EC-09F7-49D8-9A0A-83F2AB46BE4F}"/>
                </a:ext>
              </a:extLst>
            </p:cNvPr>
            <p:cNvCxnSpPr>
              <a:cxnSpLocks/>
              <a:endCxn id="16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FD68CB2-2F76-43D2-9B7B-558AD037ABA0}"/>
                </a:ext>
              </a:extLst>
            </p:cNvPr>
            <p:cNvCxnSpPr>
              <a:cxnSpLocks/>
              <a:stCxn id="150" idx="0"/>
              <a:endCxn id="16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B6F817F-2941-4DA8-981A-CFBD54461A3F}"/>
                </a:ext>
              </a:extLst>
            </p:cNvPr>
            <p:cNvCxnSpPr>
              <a:cxnSpLocks/>
              <a:stCxn id="216" idx="2"/>
              <a:endCxn id="15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0F03842-7C39-4C2A-AE7E-6034C6E67B54}"/>
                </a:ext>
              </a:extLst>
            </p:cNvPr>
            <p:cNvCxnSpPr>
              <a:cxnSpLocks/>
              <a:stCxn id="150" idx="7"/>
              <a:endCxn id="15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571128D-9CB7-42A2-A347-1DBF1E8DF706}"/>
                </a:ext>
              </a:extLst>
            </p:cNvPr>
            <p:cNvCxnSpPr>
              <a:cxnSpLocks/>
              <a:endCxn id="16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89AB889-2C82-4580-9C9C-9004C5DAD5C4}"/>
                </a:ext>
              </a:extLst>
            </p:cNvPr>
            <p:cNvCxnSpPr>
              <a:cxnSpLocks/>
              <a:stCxn id="165" idx="6"/>
              <a:endCxn id="15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9326075-8BF6-4AF0-9DAB-6A1696CDEB0B}"/>
                </a:ext>
              </a:extLst>
            </p:cNvPr>
            <p:cNvCxnSpPr>
              <a:cxnSpLocks/>
              <a:stCxn id="151" idx="0"/>
              <a:endCxn id="15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1061A4C-9B3B-4E89-AE59-3CB1559EC1AC}"/>
                </a:ext>
              </a:extLst>
            </p:cNvPr>
            <p:cNvCxnSpPr>
              <a:cxnSpLocks/>
              <a:stCxn id="154" idx="1"/>
              <a:endCxn id="15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06E4AAF-A421-4D5C-966D-856A44868D31}"/>
                </a:ext>
              </a:extLst>
            </p:cNvPr>
            <p:cNvCxnSpPr>
              <a:cxnSpLocks/>
              <a:stCxn id="154" idx="0"/>
              <a:endCxn id="15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005EEC3-AC89-408C-A5EF-1E47FB595366}"/>
                </a:ext>
              </a:extLst>
            </p:cNvPr>
            <p:cNvCxnSpPr>
              <a:cxnSpLocks/>
              <a:stCxn id="153" idx="2"/>
              <a:endCxn id="15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C3E8222-BB5D-4DB2-8851-A73F986F1DA1}"/>
                </a:ext>
              </a:extLst>
            </p:cNvPr>
            <p:cNvCxnSpPr>
              <a:cxnSpLocks/>
              <a:stCxn id="153" idx="7"/>
              <a:endCxn id="16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250799B-9BAD-4164-9ABF-2C32EEAADA70}"/>
                </a:ext>
              </a:extLst>
            </p:cNvPr>
            <p:cNvCxnSpPr>
              <a:cxnSpLocks/>
              <a:stCxn id="153" idx="6"/>
              <a:endCxn id="16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B45B44-DE41-492A-B3E1-66220407B79A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B9C69DC-EBA9-4E77-9FCF-ACAB2088705E}"/>
                </a:ext>
              </a:extLst>
            </p:cNvPr>
            <p:cNvCxnSpPr>
              <a:cxnSpLocks/>
              <a:stCxn id="217" idx="1"/>
              <a:endCxn id="15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4E41B96-1FB5-4C10-B035-0C908E0A65B4}"/>
                </a:ext>
              </a:extLst>
            </p:cNvPr>
            <p:cNvCxnSpPr>
              <a:cxnSpLocks/>
              <a:endCxn id="15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ADD220-3CD6-4C54-9D7C-65A8EF667C24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ECCDFA4-A099-47D8-BCBB-AD5600F3F497}"/>
                </a:ext>
              </a:extLst>
            </p:cNvPr>
            <p:cNvCxnSpPr>
              <a:cxnSpLocks/>
              <a:stCxn id="166" idx="0"/>
              <a:endCxn id="15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C53DA36-2147-4FD7-9BFA-95DB7732D529}"/>
                </a:ext>
              </a:extLst>
            </p:cNvPr>
            <p:cNvCxnSpPr>
              <a:cxnSpLocks/>
              <a:endCxn id="15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4E4D205-2440-4B6A-811C-21CC9F502C9B}"/>
                </a:ext>
              </a:extLst>
            </p:cNvPr>
            <p:cNvCxnSpPr>
              <a:cxnSpLocks/>
              <a:stCxn id="166" idx="2"/>
              <a:endCxn id="15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8A17320-AD7D-419E-AC84-603DA2FBB91D}"/>
                </a:ext>
              </a:extLst>
            </p:cNvPr>
            <p:cNvCxnSpPr>
              <a:cxnSpLocks/>
              <a:stCxn id="154" idx="2"/>
              <a:endCxn id="15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981F5EA-0616-4311-BFC0-98D16CA0224E}"/>
                </a:ext>
              </a:extLst>
            </p:cNvPr>
            <p:cNvCxnSpPr>
              <a:cxnSpLocks/>
              <a:stCxn id="15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763604C-D3F9-4428-8620-8B0685147620}"/>
                </a:ext>
              </a:extLst>
            </p:cNvPr>
            <p:cNvCxnSpPr>
              <a:cxnSpLocks/>
              <a:stCxn id="15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980E1B7-617D-48C6-BA81-422C40CF5C92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3D58B72-21EE-470D-A7DD-271F957E2A9D}"/>
                </a:ext>
              </a:extLst>
            </p:cNvPr>
            <p:cNvCxnSpPr>
              <a:cxnSpLocks/>
              <a:stCxn id="160" idx="4"/>
              <a:endCxn id="15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D24E87-B765-4C1F-95D1-D1AEB986D72B}"/>
                </a:ext>
              </a:extLst>
            </p:cNvPr>
            <p:cNvCxnSpPr>
              <a:cxnSpLocks/>
              <a:stCxn id="159" idx="3"/>
              <a:endCxn id="15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87CBFEA-1A7F-44CB-9953-4A1321023BF5}"/>
                </a:ext>
              </a:extLst>
            </p:cNvPr>
            <p:cNvCxnSpPr>
              <a:cxnSpLocks/>
              <a:stCxn id="159" idx="2"/>
              <a:endCxn id="16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492CF9-5B47-448A-A45B-F314A8D9DC8F}"/>
                </a:ext>
              </a:extLst>
            </p:cNvPr>
            <p:cNvCxnSpPr>
              <a:cxnSpLocks/>
              <a:stCxn id="159" idx="1"/>
              <a:endCxn id="16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BAA443-A8DA-4734-A8DB-CDEF0331D57A}"/>
                </a:ext>
              </a:extLst>
            </p:cNvPr>
            <p:cNvCxnSpPr>
              <a:cxnSpLocks/>
              <a:stCxn id="157" idx="1"/>
              <a:endCxn id="16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88DFF05-6489-49AB-8B0B-643FAA2322BD}"/>
                </a:ext>
              </a:extLst>
            </p:cNvPr>
            <p:cNvCxnSpPr>
              <a:cxnSpLocks/>
              <a:stCxn id="157" idx="0"/>
              <a:endCxn id="15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597727D-D2C1-44EE-982C-A56F6995ED81}"/>
                </a:ext>
              </a:extLst>
            </p:cNvPr>
            <p:cNvCxnSpPr>
              <a:cxnSpLocks/>
              <a:stCxn id="163" idx="0"/>
              <a:endCxn id="16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74FB929-F00B-4430-AC83-78D08B8B85F7}"/>
                </a:ext>
              </a:extLst>
            </p:cNvPr>
            <p:cNvCxnSpPr>
              <a:cxnSpLocks/>
              <a:stCxn id="191" idx="7"/>
              <a:endCxn id="16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24089F7-A8A8-4BD9-90EB-3397569D0F78}"/>
                </a:ext>
              </a:extLst>
            </p:cNvPr>
            <p:cNvCxnSpPr>
              <a:cxnSpLocks/>
              <a:endCxn id="16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3CFA555-620B-4F0B-B6EB-D73C89C6BD10}"/>
                </a:ext>
              </a:extLst>
            </p:cNvPr>
            <p:cNvCxnSpPr>
              <a:cxnSpLocks/>
              <a:stCxn id="190" idx="5"/>
              <a:endCxn id="16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14121CF-81CE-430E-B9EA-24CE01343D05}"/>
                </a:ext>
              </a:extLst>
            </p:cNvPr>
            <p:cNvCxnSpPr>
              <a:cxnSpLocks/>
              <a:endCxn id="16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BC8D0BB-5A19-4C5D-989F-645606FA1C30}"/>
                </a:ext>
              </a:extLst>
            </p:cNvPr>
            <p:cNvCxnSpPr>
              <a:cxnSpLocks/>
              <a:stCxn id="16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BD80411-850D-47E5-96AE-9C5718309975}"/>
                </a:ext>
              </a:extLst>
            </p:cNvPr>
            <p:cNvCxnSpPr>
              <a:cxnSpLocks/>
              <a:stCxn id="164" idx="3"/>
              <a:endCxn id="15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56A89C1-02DC-44A3-92B6-CA04572C6654}"/>
                </a:ext>
              </a:extLst>
            </p:cNvPr>
            <p:cNvCxnSpPr>
              <a:cxnSpLocks/>
              <a:stCxn id="164" idx="1"/>
              <a:endCxn id="15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CA223B8-6D44-4D5F-A81D-F9CECFAA3CC3}"/>
                </a:ext>
              </a:extLst>
            </p:cNvPr>
            <p:cNvCxnSpPr>
              <a:cxnSpLocks/>
              <a:stCxn id="163" idx="2"/>
              <a:endCxn id="15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7B36F01-8777-429E-85D3-111AF61CAF46}"/>
                </a:ext>
              </a:extLst>
            </p:cNvPr>
            <p:cNvCxnSpPr>
              <a:cxnSpLocks/>
              <a:stCxn id="162" idx="3"/>
              <a:endCxn id="15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4964E49-CEE8-47FD-9334-48EEDDB174D3}"/>
                </a:ext>
              </a:extLst>
            </p:cNvPr>
            <p:cNvCxnSpPr>
              <a:cxnSpLocks/>
              <a:stCxn id="162" idx="2"/>
              <a:endCxn id="15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A08F64A-10DF-4871-BFC2-4DA455925ABD}"/>
                </a:ext>
              </a:extLst>
            </p:cNvPr>
            <p:cNvCxnSpPr>
              <a:cxnSpLocks/>
              <a:stCxn id="158" idx="1"/>
              <a:endCxn id="16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2EB4C4-6A5A-4BE6-8F66-5551FF7C0361}"/>
                </a:ext>
              </a:extLst>
            </p:cNvPr>
            <p:cNvCxnSpPr>
              <a:cxnSpLocks/>
              <a:stCxn id="157" idx="2"/>
              <a:endCxn id="15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BE39991-4B44-4157-A44E-75654CF02B92}"/>
                </a:ext>
              </a:extLst>
            </p:cNvPr>
            <p:cNvCxnSpPr>
              <a:cxnSpLocks/>
              <a:stCxn id="156" idx="1"/>
              <a:endCxn id="15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83E32E7-C7D6-4654-AC46-14BE3FCD0414}"/>
                </a:ext>
              </a:extLst>
            </p:cNvPr>
            <p:cNvCxnSpPr>
              <a:cxnSpLocks/>
              <a:stCxn id="156" idx="3"/>
              <a:endCxn id="16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7160883-148E-47DB-A82C-441CF123C7C6}"/>
                </a:ext>
              </a:extLst>
            </p:cNvPr>
            <p:cNvCxnSpPr>
              <a:cxnSpLocks/>
              <a:stCxn id="159" idx="4"/>
              <a:endCxn id="16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1E02E5E-5C64-4B53-874C-D52FCED2DBA2}"/>
                </a:ext>
              </a:extLst>
            </p:cNvPr>
            <p:cNvCxnSpPr>
              <a:cxnSpLocks/>
              <a:stCxn id="155" idx="5"/>
              <a:endCxn id="16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7759CCC-EEDC-44F7-BF21-2F2806CED068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F815A91-B443-4320-B53F-5F9F616DD7D6}"/>
                </a:ext>
              </a:extLst>
            </p:cNvPr>
            <p:cNvCxnSpPr>
              <a:cxnSpLocks/>
              <a:stCxn id="154" idx="7"/>
              <a:endCxn id="16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2F00E5F-A512-4FE2-A44D-50AFDD751C90}"/>
                </a:ext>
              </a:extLst>
            </p:cNvPr>
            <p:cNvCxnSpPr>
              <a:cxnSpLocks/>
              <a:endCxn id="15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9C71331-10AA-45E8-BB24-11D9225B4E6F}"/>
                </a:ext>
              </a:extLst>
            </p:cNvPr>
            <p:cNvCxnSpPr>
              <a:cxnSpLocks/>
              <a:stCxn id="164" idx="7"/>
              <a:endCxn id="16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6D2D771-68E2-4E11-9406-F0140CCDCB1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5335C5-65F4-445C-BFFC-F530BFC3632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30CA48A-40B6-4103-83C0-338B86B70845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888DCAE-287D-4428-941C-DB3C0975EE3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0820BED-03EE-4DEA-843A-1A5907695A5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53A4B23-308A-4DE9-9B63-3107AD5D366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0103224-44E5-419B-B917-EC922E6B198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1E02B6D-712D-4439-8DA7-5CF801B02D7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7F0DCA3-8149-45E9-AC18-B3C380A82498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E459C2C-BAB8-4D48-A49F-2555292CADD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59BCB69-5746-47ED-A0E5-4FFA9DB2DC03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DD77568-94B0-4C5A-B35E-3658D4EFE37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493C9C2-2F67-4436-8770-462C82E92ED3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D7D5D23-B798-49B5-B4D6-EE559BA22DAF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62ACE96-126A-47F7-959D-7155259D313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D3590B8-F2B7-4403-8401-FB5873A4BA7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hord 165">
              <a:extLst>
                <a:ext uri="{FF2B5EF4-FFF2-40B4-BE49-F238E27FC236}">
                  <a16:creationId xmlns:a16="http://schemas.microsoft.com/office/drawing/2014/main" id="{14E51465-AE4D-4E9B-BAF1-A18351C3A6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Chord 166">
              <a:extLst>
                <a:ext uri="{FF2B5EF4-FFF2-40B4-BE49-F238E27FC236}">
                  <a16:creationId xmlns:a16="http://schemas.microsoft.com/office/drawing/2014/main" id="{C4B6D497-A88B-44C2-8254-4568065BDF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9CFEE19-765E-4C64-A14E-C4DA3555F020}"/>
                </a:ext>
              </a:extLst>
            </p:cNvPr>
            <p:cNvCxnSpPr>
              <a:cxnSpLocks/>
              <a:stCxn id="166" idx="1"/>
              <a:endCxn id="15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5C5E669-7A85-486A-9E23-0A64A980DEE9}"/>
                </a:ext>
              </a:extLst>
            </p:cNvPr>
            <p:cNvCxnSpPr>
              <a:cxnSpLocks/>
              <a:stCxn id="188" idx="6"/>
              <a:endCxn id="16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F5153AB-0CAA-46C1-8BD9-B3077EB459C3}"/>
                </a:ext>
              </a:extLst>
            </p:cNvPr>
            <p:cNvCxnSpPr>
              <a:cxnSpLocks/>
              <a:stCxn id="185" idx="4"/>
              <a:endCxn id="19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200F5B4-D5BF-40E2-922F-7758D731D5F7}"/>
                </a:ext>
              </a:extLst>
            </p:cNvPr>
            <p:cNvCxnSpPr>
              <a:cxnSpLocks/>
              <a:stCxn id="191" idx="4"/>
              <a:endCxn id="19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7CDDED-9AA9-44EB-9C8A-9BCD5228C53E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6428911-4491-4FDF-BC7B-38D77A1ECE1F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49BB463-C0D1-4EA2-AA7E-3BB9C4799442}"/>
                </a:ext>
              </a:extLst>
            </p:cNvPr>
            <p:cNvCxnSpPr>
              <a:cxnSpLocks/>
              <a:stCxn id="199" idx="1"/>
              <a:endCxn id="18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143CA2-E388-42AE-B8B5-01B11EA40A53}"/>
                </a:ext>
              </a:extLst>
            </p:cNvPr>
            <p:cNvCxnSpPr>
              <a:cxnSpLocks/>
              <a:stCxn id="190" idx="2"/>
              <a:endCxn id="19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E177AC-402E-47F5-932A-27AFC4F92F84}"/>
                </a:ext>
              </a:extLst>
            </p:cNvPr>
            <p:cNvCxnSpPr>
              <a:cxnSpLocks/>
              <a:stCxn id="18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031032A-E3A0-415F-8B7B-4E8C875039A8}"/>
                </a:ext>
              </a:extLst>
            </p:cNvPr>
            <p:cNvCxnSpPr>
              <a:cxnSpLocks/>
              <a:stCxn id="162" idx="1"/>
              <a:endCxn id="6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F3A34D3-B2D7-49CF-B538-961D81F20608}"/>
                </a:ext>
              </a:extLst>
            </p:cNvPr>
            <p:cNvCxnSpPr>
              <a:cxnSpLocks/>
              <a:stCxn id="187" idx="6"/>
              <a:endCxn id="18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2BE3332-3913-4901-A7A6-A5C1E1767A9C}"/>
                </a:ext>
              </a:extLst>
            </p:cNvPr>
            <p:cNvCxnSpPr>
              <a:cxnSpLocks/>
              <a:stCxn id="185" idx="7"/>
              <a:endCxn id="18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3C962D8-AD7A-4BF3-9836-4DB5F61CAC52}"/>
                </a:ext>
              </a:extLst>
            </p:cNvPr>
            <p:cNvCxnSpPr>
              <a:cxnSpLocks/>
              <a:stCxn id="185" idx="5"/>
              <a:endCxn id="18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704F307-4B3F-4234-9016-83AAE67CE1AC}"/>
                </a:ext>
              </a:extLst>
            </p:cNvPr>
            <p:cNvCxnSpPr>
              <a:cxnSpLocks/>
              <a:stCxn id="186" idx="3"/>
              <a:endCxn id="18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23B5D4D-4005-430E-9D51-6BC86DE9B4FE}"/>
                </a:ext>
              </a:extLst>
            </p:cNvPr>
            <p:cNvCxnSpPr>
              <a:cxnSpLocks/>
              <a:stCxn id="188" idx="4"/>
              <a:endCxn id="19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2E15A8D-A718-4073-9D7F-949F46729E5B}"/>
                </a:ext>
              </a:extLst>
            </p:cNvPr>
            <p:cNvCxnSpPr>
              <a:cxnSpLocks/>
              <a:stCxn id="164" idx="2"/>
              <a:endCxn id="18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A07AB77-FFD8-4EEB-94EB-B30F86FD75A8}"/>
                </a:ext>
              </a:extLst>
            </p:cNvPr>
            <p:cNvCxnSpPr>
              <a:cxnSpLocks/>
              <a:endCxn id="18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8DCF9DA-F42D-4A06-BF48-BD1A437E5CE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96C5296-F383-4966-9C58-E1C3982660C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DC14F01D-6ACE-4EE3-800A-A40018E002DD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1D8FD68-8216-40CF-B4C9-10FA6D3422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3D7D2AF-25E3-45FD-9DBD-1F3B62D6DDD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FF420EB2-F0A7-4A5D-AC6E-BEC1CCB2558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B91D0D4C-1B40-41C0-B4EF-808F92144C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A67D946-A70A-48D4-AC38-9A9C52912197}"/>
                </a:ext>
              </a:extLst>
            </p:cNvPr>
            <p:cNvCxnSpPr>
              <a:cxnSpLocks/>
              <a:stCxn id="19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6447A79-E843-4416-8BC9-5B224F613625}"/>
                </a:ext>
              </a:extLst>
            </p:cNvPr>
            <p:cNvCxnSpPr>
              <a:cxnSpLocks/>
              <a:stCxn id="187" idx="4"/>
              <a:endCxn id="18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9E8B336-C63C-4453-8B59-1B16EC94ECD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91FB3E0-1055-4E3B-AB6C-EEC0D18126C6}"/>
                </a:ext>
              </a:extLst>
            </p:cNvPr>
            <p:cNvCxnSpPr>
              <a:cxnSpLocks/>
              <a:stCxn id="194" idx="3"/>
              <a:endCxn id="15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18B7083-7C8F-4CBF-96AB-CBA24AA6291C}"/>
                </a:ext>
              </a:extLst>
            </p:cNvPr>
            <p:cNvCxnSpPr>
              <a:cxnSpLocks/>
              <a:stCxn id="194" idx="2"/>
              <a:endCxn id="6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69A5E5F-F1E2-4737-818F-EC1BB5DE0BD8}"/>
                </a:ext>
              </a:extLst>
            </p:cNvPr>
            <p:cNvCxnSpPr>
              <a:cxnSpLocks/>
              <a:stCxn id="187" idx="7"/>
              <a:endCxn id="7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46EC880-29C1-4AAA-A109-4164AD5518FE}"/>
                </a:ext>
              </a:extLst>
            </p:cNvPr>
            <p:cNvCxnSpPr>
              <a:cxnSpLocks/>
              <a:endCxn id="18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Chord 198">
              <a:extLst>
                <a:ext uri="{FF2B5EF4-FFF2-40B4-BE49-F238E27FC236}">
                  <a16:creationId xmlns:a16="http://schemas.microsoft.com/office/drawing/2014/main" id="{A82A9FC3-9C20-47A8-A879-C890E83EE02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B218041-5D63-4449-A4E9-21E666DAA903}"/>
                </a:ext>
              </a:extLst>
            </p:cNvPr>
            <p:cNvCxnSpPr>
              <a:cxnSpLocks/>
              <a:stCxn id="19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CC3ABBF-4FA4-407D-B433-AD90776804DD}"/>
                </a:ext>
              </a:extLst>
            </p:cNvPr>
            <p:cNvCxnSpPr>
              <a:cxnSpLocks/>
              <a:stCxn id="186" idx="6"/>
              <a:endCxn id="6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7FBD700-E065-46F7-8316-C0C3817445FC}"/>
                </a:ext>
              </a:extLst>
            </p:cNvPr>
            <p:cNvCxnSpPr>
              <a:cxnSpLocks/>
              <a:stCxn id="186" idx="5"/>
              <a:endCxn id="16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BC1ED78-BEAD-48CC-8A06-66A53E575C8C}"/>
                </a:ext>
              </a:extLst>
            </p:cNvPr>
            <p:cNvCxnSpPr>
              <a:cxnSpLocks/>
              <a:stCxn id="71" idx="0"/>
              <a:endCxn id="18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7A5493B-1E14-4FD0-9A0C-E19ADC51A2AE}"/>
                </a:ext>
              </a:extLst>
            </p:cNvPr>
            <p:cNvCxnSpPr>
              <a:cxnSpLocks/>
              <a:stCxn id="191" idx="5"/>
              <a:endCxn id="16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58D19EA-8EE2-44FE-AAA8-E73C59D1708D}"/>
                </a:ext>
              </a:extLst>
            </p:cNvPr>
            <p:cNvCxnSpPr>
              <a:cxnSpLocks/>
              <a:stCxn id="158" idx="7"/>
              <a:endCxn id="6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39E612E-BC0F-435B-9FCE-F2B34F5E3B6C}"/>
                </a:ext>
              </a:extLst>
            </p:cNvPr>
            <p:cNvCxnSpPr>
              <a:cxnSpLocks/>
              <a:stCxn id="87" idx="7"/>
              <a:endCxn id="19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9EECAFC-9672-419C-A6E6-D4C1FC8EF0AB}"/>
                </a:ext>
              </a:extLst>
            </p:cNvPr>
            <p:cNvCxnSpPr>
              <a:cxnSpLocks/>
              <a:stCxn id="161" idx="7"/>
              <a:endCxn id="7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96A6595-2BB7-4B9F-ACC3-0B0488CB4989}"/>
                </a:ext>
              </a:extLst>
            </p:cNvPr>
            <p:cNvCxnSpPr>
              <a:cxnSpLocks/>
              <a:stCxn id="161" idx="6"/>
              <a:endCxn id="19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F320D4E-9B5C-47DA-B831-B105898594D7}"/>
                </a:ext>
              </a:extLst>
            </p:cNvPr>
            <p:cNvCxnSpPr>
              <a:cxnSpLocks/>
              <a:stCxn id="77" idx="0"/>
              <a:endCxn id="16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D134FCB-D62D-492E-9132-E0C0F00A69D1}"/>
                </a:ext>
              </a:extLst>
            </p:cNvPr>
            <p:cNvCxnSpPr>
              <a:cxnSpLocks/>
              <a:stCxn id="217" idx="0"/>
              <a:endCxn id="21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5CD0040-E97A-46E2-A542-BB4D204DDC9E}"/>
                </a:ext>
              </a:extLst>
            </p:cNvPr>
            <p:cNvCxnSpPr>
              <a:cxnSpLocks/>
              <a:stCxn id="85" idx="0"/>
              <a:endCxn id="21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CF3EE38-421B-4379-95C1-05329C719642}"/>
                </a:ext>
              </a:extLst>
            </p:cNvPr>
            <p:cNvCxnSpPr>
              <a:cxnSpLocks/>
              <a:stCxn id="84" idx="0"/>
              <a:endCxn id="21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BB15E70-5C9B-4B49-9E88-A980C84E5380}"/>
                </a:ext>
              </a:extLst>
            </p:cNvPr>
            <p:cNvCxnSpPr>
              <a:cxnSpLocks/>
              <a:stCxn id="161" idx="1"/>
              <a:endCxn id="21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F6AF9CAB-274B-4AE2-AA79-CEE996E210A2}"/>
                </a:ext>
              </a:extLst>
            </p:cNvPr>
            <p:cNvCxnSpPr>
              <a:cxnSpLocks/>
              <a:stCxn id="77" idx="0"/>
              <a:endCxn id="21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53BC7BE-1231-48D5-8094-3F77C5952432}"/>
                </a:ext>
              </a:extLst>
            </p:cNvPr>
            <p:cNvCxnSpPr>
              <a:cxnSpLocks/>
              <a:stCxn id="218" idx="7"/>
              <a:endCxn id="21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FCA00FA-8982-47FC-BDE4-D0740304D49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5B97D01D-6534-451A-A7E1-45A04306A116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D3E7208-904E-4DC6-B893-A04CE151A0DF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3D950B3-95A0-4516-BCFB-85676BAB3CF1}"/>
                </a:ext>
              </a:extLst>
            </p:cNvPr>
            <p:cNvCxnSpPr>
              <a:cxnSpLocks/>
              <a:stCxn id="82" idx="0"/>
              <a:endCxn id="21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5D73493-0D91-4AD7-81D4-879B6F19CABC}"/>
                </a:ext>
              </a:extLst>
            </p:cNvPr>
            <p:cNvCxnSpPr>
              <a:cxnSpLocks/>
              <a:endCxn id="8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 userDrawn="1"/>
        </p:nvSpPr>
        <p:spPr>
          <a:xfrm flipH="1">
            <a:off x="1" y="0"/>
            <a:ext cx="647484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471B4C0-230D-4D5B-87E5-915237020358}"/>
              </a:ext>
            </a:extLst>
          </p:cNvPr>
          <p:cNvGrpSpPr/>
          <p:nvPr userDrawn="1"/>
        </p:nvGrpSpPr>
        <p:grpSpPr>
          <a:xfrm>
            <a:off x="837001" y="3639353"/>
            <a:ext cx="4874969" cy="2678466"/>
            <a:chOff x="-548507" y="477868"/>
            <a:chExt cx="11570449" cy="6357177"/>
          </a:xfrm>
        </p:grpSpPr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B1EA1CC-D62F-4EC1-B629-9F4ED4352B1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29EE53B-E72B-4141-B92C-12EE26A8EBC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7403EC8-953F-48C4-9E0F-88669304B2F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3817887-C486-4590-800F-F916E1EDCF60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B774720-9407-41F9-A025-029B6CA3260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4D840EC-5F1E-4B0D-9FA0-C47935A6EF2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32" name="Rectangle: Rounded Corners 231">
                <a:extLst>
                  <a:ext uri="{FF2B5EF4-FFF2-40B4-BE49-F238E27FC236}">
                    <a16:creationId xmlns:a16="http://schemas.microsoft.com/office/drawing/2014/main" id="{F593C726-ECF0-4086-B086-5E2A05F09AB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: Rounded Corners 232">
                <a:extLst>
                  <a:ext uri="{FF2B5EF4-FFF2-40B4-BE49-F238E27FC236}">
                    <a16:creationId xmlns:a16="http://schemas.microsoft.com/office/drawing/2014/main" id="{E5E7CD30-1A5A-4E1B-97A0-273864F7CD3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66D85AD-6D3E-4043-B427-05D52687246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B2C07104-D68E-4A95-8CBE-DBA9C3D51D2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4B587C2F-C016-4D89-8417-A7AFB7A50100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8C3B6B4-8E6A-4C9A-987B-5FE8E5E2356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5ACF33D-2983-4D30-B435-F08789E5CAC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74254" y="3784132"/>
            <a:ext cx="3574717" cy="2191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30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D8169D9-66A7-4D0C-8F27-B4C48EFB229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DDC847-3482-4C0B-93A8-A7CFE885AEEA}"/>
                </a:ext>
              </a:extLst>
            </p:cNvPr>
            <p:cNvCxnSpPr>
              <a:cxnSpLocks/>
              <a:stCxn id="70" idx="7"/>
              <a:endCxn id="6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AA2E8B-8834-41A5-AEE3-BAFEA1225100}"/>
                </a:ext>
              </a:extLst>
            </p:cNvPr>
            <p:cNvCxnSpPr>
              <a:cxnSpLocks/>
              <a:stCxn id="68" idx="4"/>
              <a:endCxn id="8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09B947-4224-4EAB-B828-ED8991609A55}"/>
                </a:ext>
              </a:extLst>
            </p:cNvPr>
            <p:cNvCxnSpPr>
              <a:cxnSpLocks/>
              <a:stCxn id="73" idx="2"/>
              <a:endCxn id="8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645CE3-EE0B-4734-B17A-090A17295F38}"/>
                </a:ext>
              </a:extLst>
            </p:cNvPr>
            <p:cNvCxnSpPr>
              <a:cxnSpLocks/>
              <a:stCxn id="87" idx="5"/>
              <a:endCxn id="7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DA5A01-B5A6-4AC0-B3CD-0176BBAF7C34}"/>
                </a:ext>
              </a:extLst>
            </p:cNvPr>
            <p:cNvCxnSpPr>
              <a:cxnSpLocks/>
              <a:stCxn id="68" idx="5"/>
              <a:endCxn id="8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B10771-044F-466C-BD19-669667F3EB84}"/>
                </a:ext>
              </a:extLst>
            </p:cNvPr>
            <p:cNvCxnSpPr>
              <a:cxnSpLocks/>
              <a:stCxn id="73" idx="0"/>
              <a:endCxn id="8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3BB138-9A90-404B-BEA0-6C360A02DF35}"/>
                </a:ext>
              </a:extLst>
            </p:cNvPr>
            <p:cNvCxnSpPr>
              <a:cxnSpLocks/>
              <a:stCxn id="87" idx="3"/>
              <a:endCxn id="8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D0705D-AABA-4EFB-9224-A283F0BC72B6}"/>
                </a:ext>
              </a:extLst>
            </p:cNvPr>
            <p:cNvCxnSpPr>
              <a:cxnSpLocks/>
              <a:stCxn id="193" idx="7"/>
              <a:endCxn id="7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11A25F-8BDA-4F0B-9124-24A9F94D3896}"/>
                </a:ext>
              </a:extLst>
            </p:cNvPr>
            <p:cNvCxnSpPr>
              <a:cxnSpLocks/>
              <a:stCxn id="73" idx="7"/>
              <a:endCxn id="7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61FB2B-D8B0-4F15-9ACA-9F708408E857}"/>
                </a:ext>
              </a:extLst>
            </p:cNvPr>
            <p:cNvCxnSpPr>
              <a:cxnSpLocks/>
              <a:stCxn id="7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565D16-1293-4AFB-B56C-DFB0B603D4C7}"/>
                </a:ext>
              </a:extLst>
            </p:cNvPr>
            <p:cNvCxnSpPr>
              <a:cxnSpLocks/>
              <a:stCxn id="87" idx="6"/>
              <a:endCxn id="8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963326-73BD-4209-860B-1DF374ED692D}"/>
                </a:ext>
              </a:extLst>
            </p:cNvPr>
            <p:cNvCxnSpPr>
              <a:cxnSpLocks/>
              <a:stCxn id="72" idx="0"/>
              <a:endCxn id="8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870609-F139-4A34-86DD-9BB1A0A41231}"/>
                </a:ext>
              </a:extLst>
            </p:cNvPr>
            <p:cNvCxnSpPr>
              <a:cxnSpLocks/>
              <a:stCxn id="86" idx="6"/>
              <a:endCxn id="7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E98D5F-B620-4669-BCE4-762A8A2F650F}"/>
                </a:ext>
              </a:extLst>
            </p:cNvPr>
            <p:cNvCxnSpPr>
              <a:cxnSpLocks/>
              <a:stCxn id="74" idx="0"/>
              <a:endCxn id="7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1D36AF-87F8-4185-A1D1-64CD18AC9B4E}"/>
                </a:ext>
              </a:extLst>
            </p:cNvPr>
            <p:cNvCxnSpPr>
              <a:cxnSpLocks/>
              <a:stCxn id="77" idx="1"/>
              <a:endCxn id="7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CB4F02-AC9B-4AA8-9407-C36E2531A565}"/>
                </a:ext>
              </a:extLst>
            </p:cNvPr>
            <p:cNvCxnSpPr>
              <a:cxnSpLocks/>
              <a:stCxn id="77" idx="0"/>
              <a:endCxn id="7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C8C8B1-C0CE-405A-A258-40B113AB11A6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925DAE-462E-4EE0-8C6F-47DBF03AA398}"/>
                </a:ext>
              </a:extLst>
            </p:cNvPr>
            <p:cNvCxnSpPr>
              <a:cxnSpLocks/>
              <a:stCxn id="76" idx="7"/>
              <a:endCxn id="21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F91277-6E2C-4AC9-AF76-6C193409B866}"/>
                </a:ext>
              </a:extLst>
            </p:cNvPr>
            <p:cNvCxnSpPr>
              <a:cxnSpLocks/>
              <a:stCxn id="76" idx="6"/>
              <a:endCxn id="8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1809BE-6347-4447-8ACB-1D18AE0E68FD}"/>
                </a:ext>
              </a:extLst>
            </p:cNvPr>
            <p:cNvCxnSpPr>
              <a:cxnSpLocks/>
              <a:stCxn id="83" idx="7"/>
              <a:endCxn id="8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8CFB34-BEE0-45B4-811D-7CA9B265BCDF}"/>
                </a:ext>
              </a:extLst>
            </p:cNvPr>
            <p:cNvCxnSpPr>
              <a:cxnSpLocks/>
              <a:stCxn id="69" idx="0"/>
              <a:endCxn id="6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10DA9A-10F3-450F-B4B2-82E910EAFE59}"/>
                </a:ext>
              </a:extLst>
            </p:cNvPr>
            <p:cNvCxnSpPr>
              <a:cxnSpLocks/>
              <a:stCxn id="85" idx="2"/>
              <a:endCxn id="6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E4063A-7D81-4CAD-9160-5546E59076D7}"/>
                </a:ext>
              </a:extLst>
            </p:cNvPr>
            <p:cNvCxnSpPr>
              <a:cxnSpLocks/>
              <a:stCxn id="72" idx="1"/>
              <a:endCxn id="6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E56EFC-22C5-48F9-9A95-965CFBAC7EFF}"/>
                </a:ext>
              </a:extLst>
            </p:cNvPr>
            <p:cNvCxnSpPr>
              <a:cxnSpLocks/>
              <a:stCxn id="71" idx="7"/>
              <a:endCxn id="6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E34A97-EABA-42DE-92E7-7DF61EEC96FF}"/>
                </a:ext>
              </a:extLst>
            </p:cNvPr>
            <p:cNvCxnSpPr>
              <a:cxnSpLocks/>
              <a:stCxn id="70" idx="6"/>
              <a:endCxn id="6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B2CB9E-AFAD-41F7-8F1F-02D30919770F}"/>
                </a:ext>
              </a:extLst>
            </p:cNvPr>
            <p:cNvCxnSpPr>
              <a:cxnSpLocks/>
              <a:stCxn id="90" idx="7"/>
              <a:endCxn id="7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1023C5-E4DE-4A0D-8DD0-98FC5899696C}"/>
                </a:ext>
              </a:extLst>
            </p:cNvPr>
            <p:cNvCxnSpPr>
              <a:cxnSpLocks/>
              <a:stCxn id="90" idx="6"/>
              <a:endCxn id="7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17DD6CF-3A00-43FA-9882-480FEEF83100}"/>
                </a:ext>
              </a:extLst>
            </p:cNvPr>
            <p:cNvCxnSpPr>
              <a:cxnSpLocks/>
              <a:stCxn id="9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58FD2A-ECA5-4B67-A50C-491C8E7249DA}"/>
                </a:ext>
              </a:extLst>
            </p:cNvPr>
            <p:cNvCxnSpPr>
              <a:cxnSpLocks/>
              <a:stCxn id="7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695608-3345-4F11-AAB2-8E4C0AC22071}"/>
                </a:ext>
              </a:extLst>
            </p:cNvPr>
            <p:cNvCxnSpPr>
              <a:cxnSpLocks/>
              <a:stCxn id="7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7EB2EF-C0BB-48F8-9D61-FEE6DDA8ED88}"/>
                </a:ext>
              </a:extLst>
            </p:cNvPr>
            <p:cNvCxnSpPr>
              <a:cxnSpLocks/>
              <a:stCxn id="7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EF3DEE-12CB-4FE0-8928-BF9D4EC9F5E8}"/>
                </a:ext>
              </a:extLst>
            </p:cNvPr>
            <p:cNvCxnSpPr>
              <a:cxnSpLocks/>
              <a:stCxn id="71" idx="6"/>
              <a:endCxn id="7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865F8A-AF83-410B-82D3-B7B5B03A9FEC}"/>
                </a:ext>
              </a:extLst>
            </p:cNvPr>
            <p:cNvCxnSpPr>
              <a:cxnSpLocks/>
              <a:stCxn id="72" idx="6"/>
              <a:endCxn id="7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E1FEAB-8705-4F2B-BC27-85FDA44BC373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271154-7509-45C5-9BB3-B64AC9EBF53B}"/>
                </a:ext>
              </a:extLst>
            </p:cNvPr>
            <p:cNvCxnSpPr>
              <a:cxnSpLocks/>
              <a:stCxn id="95" idx="0"/>
              <a:endCxn id="7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C88AC78-5DE4-40E4-9F69-A446CDEF6356}"/>
                </a:ext>
              </a:extLst>
            </p:cNvPr>
            <p:cNvCxnSpPr>
              <a:cxnSpLocks/>
              <a:endCxn id="7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D900E7-A502-4C8B-BCDF-6C6BFA1FFDAC}"/>
                </a:ext>
              </a:extLst>
            </p:cNvPr>
            <p:cNvCxnSpPr>
              <a:cxnSpLocks/>
              <a:stCxn id="95" idx="2"/>
              <a:endCxn id="7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15505B7-331B-4FC7-A24B-E673C2AA99FB}"/>
                </a:ext>
              </a:extLst>
            </p:cNvPr>
            <p:cNvCxnSpPr>
              <a:cxnSpLocks/>
              <a:stCxn id="77" idx="2"/>
              <a:endCxn id="7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D3C938-C28B-42F1-8A91-A33536D4A73D}"/>
                </a:ext>
              </a:extLst>
            </p:cNvPr>
            <p:cNvCxnSpPr>
              <a:cxnSpLocks/>
              <a:stCxn id="7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E7936E-CBAE-4B2C-A836-351BBE89D279}"/>
                </a:ext>
              </a:extLst>
            </p:cNvPr>
            <p:cNvCxnSpPr>
              <a:cxnSpLocks/>
              <a:stCxn id="7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214AAA1-583B-4DC4-B495-CF97AB3A41DB}"/>
                </a:ext>
              </a:extLst>
            </p:cNvPr>
            <p:cNvCxnSpPr>
              <a:cxnSpLocks/>
              <a:stCxn id="78" idx="2"/>
              <a:endCxn id="7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2D25D04-A5EE-4530-8676-92C90A7E3099}"/>
                </a:ext>
              </a:extLst>
            </p:cNvPr>
            <p:cNvCxnSpPr>
              <a:cxnSpLocks/>
              <a:stCxn id="83" idx="4"/>
              <a:endCxn id="7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9E5F88-B847-4004-B89C-2A8AF0EC5B3B}"/>
                </a:ext>
              </a:extLst>
            </p:cNvPr>
            <p:cNvCxnSpPr>
              <a:cxnSpLocks/>
              <a:stCxn id="82" idx="3"/>
              <a:endCxn id="7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98F344-2A1A-469A-A946-558FAA7F3ABD}"/>
                </a:ext>
              </a:extLst>
            </p:cNvPr>
            <p:cNvCxnSpPr>
              <a:cxnSpLocks/>
              <a:stCxn id="82" idx="2"/>
              <a:endCxn id="8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8C3A62-136C-4459-9F32-15381F98C450}"/>
                </a:ext>
              </a:extLst>
            </p:cNvPr>
            <p:cNvCxnSpPr>
              <a:cxnSpLocks/>
              <a:stCxn id="82" idx="1"/>
              <a:endCxn id="8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4ADA0B-A04E-4E59-9EA0-E8D089F646FE}"/>
                </a:ext>
              </a:extLst>
            </p:cNvPr>
            <p:cNvCxnSpPr>
              <a:cxnSpLocks/>
              <a:stCxn id="80" idx="1"/>
              <a:endCxn id="8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ADD1DF-6940-4AAF-8526-E4AE034908E9}"/>
                </a:ext>
              </a:extLst>
            </p:cNvPr>
            <p:cNvCxnSpPr>
              <a:cxnSpLocks/>
              <a:stCxn id="80" idx="0"/>
              <a:endCxn id="8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A5AF44-E22E-40B4-B9F0-6C140426BB28}"/>
                </a:ext>
              </a:extLst>
            </p:cNvPr>
            <p:cNvCxnSpPr>
              <a:cxnSpLocks/>
              <a:stCxn id="152" idx="7"/>
              <a:endCxn id="21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8CBEE2-C710-4DF5-A93A-33971F2D447B}"/>
                </a:ext>
              </a:extLst>
            </p:cNvPr>
            <p:cNvCxnSpPr>
              <a:cxnSpLocks/>
              <a:endCxn id="7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466B0E-4D44-4C0C-9BCF-9E43AD9F13BA}"/>
                </a:ext>
              </a:extLst>
            </p:cNvPr>
            <p:cNvCxnSpPr>
              <a:cxnSpLocks/>
              <a:stCxn id="152" idx="0"/>
              <a:endCxn id="21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EA58425-9499-4B04-A2A0-DDD9379B78F0}"/>
                </a:ext>
              </a:extLst>
            </p:cNvPr>
            <p:cNvCxnSpPr>
              <a:cxnSpLocks/>
              <a:stCxn id="164" idx="0"/>
              <a:endCxn id="21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0B8148-8923-42FE-9F7F-EE6B8AAC50D9}"/>
                </a:ext>
              </a:extLst>
            </p:cNvPr>
            <p:cNvCxnSpPr>
              <a:cxnSpLocks/>
              <a:stCxn id="164" idx="1"/>
              <a:endCxn id="8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14A4BB-F2CC-4DDC-82B5-ACAF3AAC7D58}"/>
                </a:ext>
              </a:extLst>
            </p:cNvPr>
            <p:cNvCxnSpPr>
              <a:cxnSpLocks/>
              <a:stCxn id="81" idx="2"/>
              <a:endCxn id="8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11B6C1-84F8-4726-B734-96963CE9C6E8}"/>
                </a:ext>
              </a:extLst>
            </p:cNvPr>
            <p:cNvCxnSpPr>
              <a:cxnSpLocks/>
              <a:stCxn id="80" idx="2"/>
              <a:endCxn id="8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438110-2E46-4A36-85E2-BE889D4D6A8E}"/>
                </a:ext>
              </a:extLst>
            </p:cNvPr>
            <p:cNvCxnSpPr>
              <a:cxnSpLocks/>
              <a:stCxn id="79" idx="1"/>
              <a:endCxn id="8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0A3A1C7-E3DA-4401-A87E-09069C100E77}"/>
                </a:ext>
              </a:extLst>
            </p:cNvPr>
            <p:cNvCxnSpPr>
              <a:cxnSpLocks/>
              <a:stCxn id="79" idx="3"/>
              <a:endCxn id="9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5E403E-8BB1-4710-A495-538FFA3FF487}"/>
                </a:ext>
              </a:extLst>
            </p:cNvPr>
            <p:cNvCxnSpPr>
              <a:cxnSpLocks/>
              <a:stCxn id="82" idx="4"/>
              <a:endCxn id="9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2A6E72-11CB-4784-922B-7746486F8A1B}"/>
                </a:ext>
              </a:extLst>
            </p:cNvPr>
            <p:cNvCxnSpPr>
              <a:cxnSpLocks/>
              <a:stCxn id="78" idx="5"/>
              <a:endCxn id="9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8B4D10-8184-459E-92FF-A934C001BA4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8E3AC95-E661-4594-BDC2-A508F633B67A}"/>
                </a:ext>
              </a:extLst>
            </p:cNvPr>
            <p:cNvCxnSpPr>
              <a:cxnSpLocks/>
              <a:stCxn id="77" idx="7"/>
              <a:endCxn id="8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10B3221-10DB-4C46-A702-8E80BA6C7E5C}"/>
                </a:ext>
              </a:extLst>
            </p:cNvPr>
            <p:cNvCxnSpPr>
              <a:cxnSpLocks/>
              <a:endCxn id="7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A9F05E-4D0A-42A7-A1DB-87F45A543B5C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B2F9756-8CD1-4D56-9930-CBEA13BA479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F467E7-451E-4FE5-84B1-FCAB7A68D4E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0DF4EF5-B521-4F45-B851-6C0575F04E1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864367A-97BF-4872-866A-039F23B17D3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7FD30E6-E8E6-44E4-88E4-22A9FE37A985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58FD571-C840-4EBD-B812-30EB6F08788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C3CBBC0-CD63-4295-900C-2C33AD446C7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5BE416D-6B1B-4271-AC23-E3007798B2EC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8B0649C-7DF6-408C-9041-55E32D2A640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47C0C44-CB3B-4F6C-BD35-9F6A66D86E5A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8F225D3-534E-45E5-BBEC-66FF0FDF76C7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83211BB-D658-43C0-AE4F-63A1F7D0523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0745616-36FC-47DA-A505-1C7E297627FB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342F728-C50B-4CA5-B6BD-6FD3DD6837A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56D21B6-8111-43CF-842F-B7DD6C7621A3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E0577A9-64A3-4EE7-A79E-298B7661393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6D4AA2E-742F-4A6E-9B9A-C0B6D950A88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BD26DB-4638-45C3-A14B-84CC09E72C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A1F63CD-8344-4764-883A-0DDA57919D5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F00AB4-7326-44F2-AACB-A2251E2DBBC8}"/>
                </a:ext>
              </a:extLst>
            </p:cNvPr>
            <p:cNvCxnSpPr>
              <a:cxnSpLocks/>
              <a:stCxn id="87" idx="2"/>
              <a:endCxn id="6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AB60E8-F7EA-48BA-A092-E229780030C6}"/>
                </a:ext>
              </a:extLst>
            </p:cNvPr>
            <p:cNvCxnSpPr>
              <a:cxnSpLocks/>
              <a:stCxn id="70" idx="4"/>
              <a:endCxn id="7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1D0C4DE-55C2-4A0A-81E9-87E3325A8AE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1FAC5D7-B011-470B-8AE8-1752B9AFC43D}"/>
                </a:ext>
              </a:extLst>
            </p:cNvPr>
            <p:cNvCxnSpPr>
              <a:cxnSpLocks/>
              <a:stCxn id="9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200332F-C340-4E08-ABA1-1FD100B63AA9}"/>
                </a:ext>
              </a:extLst>
            </p:cNvPr>
            <p:cNvCxnSpPr>
              <a:cxnSpLocks/>
              <a:stCxn id="9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CDF7196-C49E-433E-9C4B-6D81884330F4}"/>
                </a:ext>
              </a:extLst>
            </p:cNvPr>
            <p:cNvCxnSpPr>
              <a:cxnSpLocks/>
              <a:stCxn id="9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5B5DDA-F300-4633-81D2-F2A1E46F2492}"/>
                </a:ext>
              </a:extLst>
            </p:cNvPr>
            <p:cNvCxnSpPr>
              <a:cxnSpLocks/>
              <a:endCxn id="7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hord 94">
              <a:extLst>
                <a:ext uri="{FF2B5EF4-FFF2-40B4-BE49-F238E27FC236}">
                  <a16:creationId xmlns:a16="http://schemas.microsoft.com/office/drawing/2014/main" id="{6C118763-90B9-4A11-9D2B-8C4B1E644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A2473F01-2F6C-4EFC-939F-113856D070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27AC31-48D4-4BBA-BA68-1D004E778C95}"/>
                </a:ext>
              </a:extLst>
            </p:cNvPr>
            <p:cNvCxnSpPr>
              <a:cxnSpLocks/>
              <a:stCxn id="95" idx="1"/>
              <a:endCxn id="7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22F544B-B76E-4AE0-9441-0B55FB521F76}"/>
                </a:ext>
              </a:extLst>
            </p:cNvPr>
            <p:cNvCxnSpPr>
              <a:cxnSpLocks/>
              <a:endCxn id="14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E70F32B-ACAF-41BC-BFEA-4CDB18162317}"/>
                </a:ext>
              </a:extLst>
            </p:cNvPr>
            <p:cNvCxnSpPr>
              <a:cxnSpLocks/>
              <a:endCxn id="16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38D579E-4777-4050-9C0C-C80125D913AB}"/>
                </a:ext>
              </a:extLst>
            </p:cNvPr>
            <p:cNvCxnSpPr>
              <a:cxnSpLocks/>
              <a:stCxn id="149" idx="0"/>
              <a:endCxn id="16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CA8B2F1-2DD7-4799-B244-B9E80796E69A}"/>
                </a:ext>
              </a:extLst>
            </p:cNvPr>
            <p:cNvCxnSpPr>
              <a:cxnSpLocks/>
              <a:stCxn id="215" idx="2"/>
              <a:endCxn id="15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AE93656-BFAD-4966-A948-CF8E3EA97E52}"/>
                </a:ext>
              </a:extLst>
            </p:cNvPr>
            <p:cNvCxnSpPr>
              <a:cxnSpLocks/>
              <a:stCxn id="149" idx="7"/>
              <a:endCxn id="15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6A9ADF4-2897-4ABC-8E94-B6C31D6D0A8C}"/>
                </a:ext>
              </a:extLst>
            </p:cNvPr>
            <p:cNvCxnSpPr>
              <a:cxnSpLocks/>
              <a:endCxn id="16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C8694C-AAD0-46F9-9C77-CA8D6D95ADDD}"/>
                </a:ext>
              </a:extLst>
            </p:cNvPr>
            <p:cNvCxnSpPr>
              <a:cxnSpLocks/>
              <a:stCxn id="164" idx="6"/>
              <a:endCxn id="15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7D5824-3E9F-4F12-8920-F804C898E26C}"/>
                </a:ext>
              </a:extLst>
            </p:cNvPr>
            <p:cNvCxnSpPr>
              <a:cxnSpLocks/>
              <a:stCxn id="150" idx="0"/>
              <a:endCxn id="15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788589-8898-470D-8DB1-408B211F827A}"/>
                </a:ext>
              </a:extLst>
            </p:cNvPr>
            <p:cNvCxnSpPr>
              <a:cxnSpLocks/>
              <a:stCxn id="153" idx="1"/>
              <a:endCxn id="15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00DD778-AEAD-4620-AAA2-C3073B434A1C}"/>
                </a:ext>
              </a:extLst>
            </p:cNvPr>
            <p:cNvCxnSpPr>
              <a:cxnSpLocks/>
              <a:stCxn id="153" idx="0"/>
              <a:endCxn id="15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C92A9CD-C471-47B4-BBF2-F63961EA929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5F3FAE-FB99-4E80-99D2-3CA6AE0E49B1}"/>
                </a:ext>
              </a:extLst>
            </p:cNvPr>
            <p:cNvCxnSpPr>
              <a:cxnSpLocks/>
              <a:stCxn id="152" idx="7"/>
              <a:endCxn id="16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C887AE8-A00A-4CAB-8AFF-E6306B476E17}"/>
                </a:ext>
              </a:extLst>
            </p:cNvPr>
            <p:cNvCxnSpPr>
              <a:cxnSpLocks/>
              <a:stCxn id="152" idx="6"/>
              <a:endCxn id="15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AC4C25-A90B-4F4A-990D-5125EE8615AF}"/>
                </a:ext>
              </a:extLst>
            </p:cNvPr>
            <p:cNvCxnSpPr>
              <a:cxnSpLocks/>
              <a:stCxn id="159" idx="7"/>
              <a:endCxn id="16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8B25305-B55E-4D42-B14E-0BC3461ECFD5}"/>
                </a:ext>
              </a:extLst>
            </p:cNvPr>
            <p:cNvCxnSpPr>
              <a:cxnSpLocks/>
              <a:stCxn id="216" idx="1"/>
              <a:endCxn id="15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A8DF0C8-F4E4-4CA1-9DFC-DC49BA52438A}"/>
                </a:ext>
              </a:extLst>
            </p:cNvPr>
            <p:cNvCxnSpPr>
              <a:cxnSpLocks/>
              <a:endCxn id="14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3B10811-B36A-4AD0-B1C3-B9773312F58F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EDB9C36-7D89-48ED-B3FC-18A061E4A7A3}"/>
                </a:ext>
              </a:extLst>
            </p:cNvPr>
            <p:cNvCxnSpPr>
              <a:cxnSpLocks/>
              <a:stCxn id="165" idx="0"/>
              <a:endCxn id="14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71B6F4-844A-41A0-A4D7-B2773A20E416}"/>
                </a:ext>
              </a:extLst>
            </p:cNvPr>
            <p:cNvCxnSpPr>
              <a:cxnSpLocks/>
              <a:endCxn id="14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431C9F-50D5-4356-AF92-7F68EBE14540}"/>
                </a:ext>
              </a:extLst>
            </p:cNvPr>
            <p:cNvCxnSpPr>
              <a:cxnSpLocks/>
              <a:stCxn id="165" idx="2"/>
              <a:endCxn id="15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CC32A4-39F8-40C5-AE21-ECAB0B51295B}"/>
                </a:ext>
              </a:extLst>
            </p:cNvPr>
            <p:cNvCxnSpPr>
              <a:cxnSpLocks/>
              <a:stCxn id="153" idx="2"/>
              <a:endCxn id="15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65EED85-E319-4AA4-9937-CEDF4ABEB7EF}"/>
                </a:ext>
              </a:extLst>
            </p:cNvPr>
            <p:cNvCxnSpPr>
              <a:cxnSpLocks/>
              <a:stCxn id="15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7A647AD-37B1-4F43-8319-55BF6348E3E3}"/>
                </a:ext>
              </a:extLst>
            </p:cNvPr>
            <p:cNvCxnSpPr>
              <a:cxnSpLocks/>
              <a:stCxn id="15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4BD915B-12CA-4147-87EA-26364D36E213}"/>
                </a:ext>
              </a:extLst>
            </p:cNvPr>
            <p:cNvCxnSpPr>
              <a:cxnSpLocks/>
              <a:stCxn id="154" idx="2"/>
              <a:endCxn id="15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C945BD5-D3EE-449F-BDD4-EE77083ACB9A}"/>
                </a:ext>
              </a:extLst>
            </p:cNvPr>
            <p:cNvCxnSpPr>
              <a:cxnSpLocks/>
              <a:stCxn id="159" idx="4"/>
              <a:endCxn id="15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230071-FA3B-4901-870E-1CD290D62A0B}"/>
                </a:ext>
              </a:extLst>
            </p:cNvPr>
            <p:cNvCxnSpPr>
              <a:cxnSpLocks/>
              <a:stCxn id="158" idx="3"/>
              <a:endCxn id="15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D3CDA2C-BF37-4160-9E31-E032C9E4D313}"/>
                </a:ext>
              </a:extLst>
            </p:cNvPr>
            <p:cNvCxnSpPr>
              <a:cxnSpLocks/>
              <a:stCxn id="158" idx="2"/>
              <a:endCxn id="15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522238-E2C6-4475-A3EA-DDD2AA8101F6}"/>
                </a:ext>
              </a:extLst>
            </p:cNvPr>
            <p:cNvCxnSpPr>
              <a:cxnSpLocks/>
              <a:stCxn id="158" idx="1"/>
              <a:endCxn id="16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3C6D0C-FA96-4E98-A199-5916D8D702D3}"/>
                </a:ext>
              </a:extLst>
            </p:cNvPr>
            <p:cNvCxnSpPr>
              <a:cxnSpLocks/>
              <a:stCxn id="156" idx="1"/>
              <a:endCxn id="16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729AD61-2C90-4A40-9373-111E09D129FF}"/>
                </a:ext>
              </a:extLst>
            </p:cNvPr>
            <p:cNvCxnSpPr>
              <a:cxnSpLocks/>
              <a:stCxn id="156" idx="0"/>
              <a:endCxn id="15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CD5735F-C572-4051-AFD1-2FDB5C9E41CD}"/>
                </a:ext>
              </a:extLst>
            </p:cNvPr>
            <p:cNvCxnSpPr>
              <a:cxnSpLocks/>
              <a:stCxn id="162" idx="0"/>
              <a:endCxn id="16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FEF02E9-3660-47F0-8B9A-F0001D874234}"/>
                </a:ext>
              </a:extLst>
            </p:cNvPr>
            <p:cNvCxnSpPr>
              <a:cxnSpLocks/>
              <a:stCxn id="190" idx="7"/>
              <a:endCxn id="16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4F3F369-F64B-4F9C-85D1-D648D50CE0B4}"/>
                </a:ext>
              </a:extLst>
            </p:cNvPr>
            <p:cNvCxnSpPr>
              <a:cxnSpLocks/>
              <a:endCxn id="16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F94C582-AC89-4DE1-AA8B-F09965AB1C62}"/>
                </a:ext>
              </a:extLst>
            </p:cNvPr>
            <p:cNvCxnSpPr>
              <a:cxnSpLocks/>
              <a:stCxn id="189" idx="5"/>
              <a:endCxn id="16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523F999-D436-4633-ACDB-24472C3CC257}"/>
                </a:ext>
              </a:extLst>
            </p:cNvPr>
            <p:cNvCxnSpPr>
              <a:cxnSpLocks/>
              <a:endCxn id="16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3D64676-DB67-40B9-AEC9-9B75F16D631D}"/>
                </a:ext>
              </a:extLst>
            </p:cNvPr>
            <p:cNvCxnSpPr>
              <a:cxnSpLocks/>
              <a:stCxn id="16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F7355A7-F8E5-41B2-9B05-B62EF4732C59}"/>
                </a:ext>
              </a:extLst>
            </p:cNvPr>
            <p:cNvCxnSpPr>
              <a:cxnSpLocks/>
              <a:stCxn id="163" idx="3"/>
              <a:endCxn id="15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9823B59-3C0E-455B-8FF9-04B29851A6A0}"/>
                </a:ext>
              </a:extLst>
            </p:cNvPr>
            <p:cNvCxnSpPr>
              <a:cxnSpLocks/>
              <a:stCxn id="163" idx="1"/>
              <a:endCxn id="15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2ED6C6-4020-4BB9-A786-2506D8F27791}"/>
                </a:ext>
              </a:extLst>
            </p:cNvPr>
            <p:cNvCxnSpPr>
              <a:cxnSpLocks/>
              <a:stCxn id="162" idx="2"/>
              <a:endCxn id="15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FE7B4C3-08E4-4D39-9F8A-9F58159511B1}"/>
                </a:ext>
              </a:extLst>
            </p:cNvPr>
            <p:cNvCxnSpPr>
              <a:cxnSpLocks/>
              <a:stCxn id="161" idx="3"/>
              <a:endCxn id="15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B5A73C-6A49-4311-81A1-40E05BC85011}"/>
                </a:ext>
              </a:extLst>
            </p:cNvPr>
            <p:cNvCxnSpPr>
              <a:cxnSpLocks/>
              <a:stCxn id="161" idx="2"/>
              <a:endCxn id="15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3880C6-3B0F-467B-8B62-1CC43C10042B}"/>
                </a:ext>
              </a:extLst>
            </p:cNvPr>
            <p:cNvCxnSpPr>
              <a:cxnSpLocks/>
              <a:stCxn id="157" idx="1"/>
              <a:endCxn id="16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C7548A-EB61-44C1-85E4-C4F4D4CEF154}"/>
                </a:ext>
              </a:extLst>
            </p:cNvPr>
            <p:cNvCxnSpPr>
              <a:cxnSpLocks/>
              <a:stCxn id="156" idx="2"/>
              <a:endCxn id="15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FD0F992-182A-4AA4-9AA3-1D667E3305FC}"/>
                </a:ext>
              </a:extLst>
            </p:cNvPr>
            <p:cNvCxnSpPr>
              <a:cxnSpLocks/>
              <a:stCxn id="155" idx="1"/>
              <a:endCxn id="15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35BDD1C-461D-44FD-B830-0C84D42E5C51}"/>
                </a:ext>
              </a:extLst>
            </p:cNvPr>
            <p:cNvCxnSpPr>
              <a:cxnSpLocks/>
              <a:stCxn id="155" idx="3"/>
              <a:endCxn id="16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7DF0928-E9BB-407B-9C07-682EAE36AB7D}"/>
                </a:ext>
              </a:extLst>
            </p:cNvPr>
            <p:cNvCxnSpPr>
              <a:cxnSpLocks/>
              <a:stCxn id="158" idx="4"/>
              <a:endCxn id="16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446533E-7A02-4BE9-BBBC-2CCADCDE0D1E}"/>
                </a:ext>
              </a:extLst>
            </p:cNvPr>
            <p:cNvCxnSpPr>
              <a:cxnSpLocks/>
              <a:stCxn id="154" idx="5"/>
              <a:endCxn id="16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ECDB391-731C-404B-85D4-C2628967D634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D2F6C9-FEC3-4ADF-AA24-325DDE138937}"/>
                </a:ext>
              </a:extLst>
            </p:cNvPr>
            <p:cNvCxnSpPr>
              <a:cxnSpLocks/>
              <a:stCxn id="153" idx="7"/>
              <a:endCxn id="15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B12357E-FF6B-4E99-89D4-6B33CE456113}"/>
                </a:ext>
              </a:extLst>
            </p:cNvPr>
            <p:cNvCxnSpPr>
              <a:cxnSpLocks/>
              <a:endCxn id="15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B8C5EF-8D5B-411B-931F-BAE9CF677D5C}"/>
                </a:ext>
              </a:extLst>
            </p:cNvPr>
            <p:cNvCxnSpPr>
              <a:cxnSpLocks/>
              <a:stCxn id="163" idx="7"/>
              <a:endCxn id="16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18CD5B5-7BA7-4AAA-B55C-52A783DED9C2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1867FA9-EA25-46D4-955D-D750DF4202F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EB8A289-7281-4C44-A8FA-CF490A67DE5F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92BBD4-127C-4A55-B360-F0703EF3281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E8DC9A0-C9AE-4F6B-B074-554E988FD7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50E12A7-92D2-4832-8C11-D2EF077CAA6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7A0C3D-DE6B-47AF-BF4D-355EE879A62D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AF18318-0B39-401E-A80B-5022BF0A5F7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E4ED360-1F4F-4BF4-B7E4-939726B8139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3E9B74E-BA0F-489D-87B1-DC19435EBCA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5BAFD2B-A9A5-481D-88DA-82FDB857E53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FC3C5CD-DEBC-43B6-BCA5-62C5367D370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633E220-DACF-41BA-887C-0F82F1ED870A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E42CE21-B5FF-4B0C-9889-7E06D3130A30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71B7682-0FDC-42EA-812E-4E3FDB2507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4E72050-C69C-42F9-96C3-C2957922C80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Chord 164">
              <a:extLst>
                <a:ext uri="{FF2B5EF4-FFF2-40B4-BE49-F238E27FC236}">
                  <a16:creationId xmlns:a16="http://schemas.microsoft.com/office/drawing/2014/main" id="{7CA00376-0EE2-4B06-9D7B-B125A6E09AB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hord 165">
              <a:extLst>
                <a:ext uri="{FF2B5EF4-FFF2-40B4-BE49-F238E27FC236}">
                  <a16:creationId xmlns:a16="http://schemas.microsoft.com/office/drawing/2014/main" id="{57F280ED-BB4E-4E25-A44A-6CD8135A8B9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A77E452-5747-46E5-ABF3-6AC157DCCC70}"/>
                </a:ext>
              </a:extLst>
            </p:cNvPr>
            <p:cNvCxnSpPr>
              <a:cxnSpLocks/>
              <a:stCxn id="165" idx="1"/>
              <a:endCxn id="15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0CDE5E1-34A1-481A-B2E2-387B2CBD1241}"/>
                </a:ext>
              </a:extLst>
            </p:cNvPr>
            <p:cNvCxnSpPr>
              <a:cxnSpLocks/>
              <a:stCxn id="187" idx="6"/>
              <a:endCxn id="16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BF83BC1-9A13-4D9A-8782-5A73E98B3ADD}"/>
                </a:ext>
              </a:extLst>
            </p:cNvPr>
            <p:cNvCxnSpPr>
              <a:cxnSpLocks/>
              <a:stCxn id="184" idx="4"/>
              <a:endCxn id="19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C8FFE22-7453-4801-944E-F13F978920C6}"/>
                </a:ext>
              </a:extLst>
            </p:cNvPr>
            <p:cNvCxnSpPr>
              <a:cxnSpLocks/>
              <a:stCxn id="190" idx="4"/>
              <a:endCxn id="18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E3E1655-67D3-4AF8-8B80-CBDAC34258E9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DC782EA-CD84-4EEA-9A37-9C9284079F0D}"/>
                </a:ext>
              </a:extLst>
            </p:cNvPr>
            <p:cNvCxnSpPr>
              <a:cxnSpLocks/>
              <a:stCxn id="188" idx="0"/>
              <a:endCxn id="18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3764B74-6C2F-4126-8046-5794168C5A1F}"/>
                </a:ext>
              </a:extLst>
            </p:cNvPr>
            <p:cNvCxnSpPr>
              <a:cxnSpLocks/>
              <a:stCxn id="198" idx="1"/>
              <a:endCxn id="18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4EDF647-0DDC-4B1F-9D35-50264C207371}"/>
                </a:ext>
              </a:extLst>
            </p:cNvPr>
            <p:cNvCxnSpPr>
              <a:cxnSpLocks/>
              <a:stCxn id="189" idx="2"/>
              <a:endCxn id="19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1C349FE-A8BE-41F1-8263-96E3CCB375CE}"/>
                </a:ext>
              </a:extLst>
            </p:cNvPr>
            <p:cNvCxnSpPr>
              <a:cxnSpLocks/>
              <a:stCxn id="18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EC21BE-0572-4FDB-990B-9FBE780FFD20}"/>
                </a:ext>
              </a:extLst>
            </p:cNvPr>
            <p:cNvCxnSpPr>
              <a:cxnSpLocks/>
              <a:stCxn id="161" idx="1"/>
              <a:endCxn id="6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5D8913D-7314-4DF7-8A8F-6298A4FBEAA7}"/>
                </a:ext>
              </a:extLst>
            </p:cNvPr>
            <p:cNvCxnSpPr>
              <a:cxnSpLocks/>
              <a:stCxn id="186" idx="6"/>
              <a:endCxn id="18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82DBBFD-3D61-4A35-9A53-CDB7F1CF5F1A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B056A01-E964-4B68-8AD0-CBCD03C45EDF}"/>
                </a:ext>
              </a:extLst>
            </p:cNvPr>
            <p:cNvCxnSpPr>
              <a:cxnSpLocks/>
              <a:stCxn id="184" idx="5"/>
              <a:endCxn id="18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4F9885-287A-4DC7-9137-2CDE4D7CA098}"/>
                </a:ext>
              </a:extLst>
            </p:cNvPr>
            <p:cNvCxnSpPr>
              <a:cxnSpLocks/>
              <a:stCxn id="185" idx="3"/>
              <a:endCxn id="18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B26F277-DC45-4628-B233-EB399E4EB57A}"/>
                </a:ext>
              </a:extLst>
            </p:cNvPr>
            <p:cNvCxnSpPr>
              <a:cxnSpLocks/>
              <a:stCxn id="187" idx="4"/>
              <a:endCxn id="19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9C7A482-614F-4EE2-8116-F8EBFBAABF53}"/>
                </a:ext>
              </a:extLst>
            </p:cNvPr>
            <p:cNvCxnSpPr>
              <a:cxnSpLocks/>
              <a:stCxn id="163" idx="2"/>
              <a:endCxn id="18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E28BA0-7308-40E5-98FF-FC21503A5B6A}"/>
                </a:ext>
              </a:extLst>
            </p:cNvPr>
            <p:cNvCxnSpPr>
              <a:cxnSpLocks/>
              <a:endCxn id="18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684A9A5-FD03-43F7-821E-7CAED02F8CE0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B1FF205-9F88-462C-8123-8D3230362A05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D0BCC4B-B86D-416D-8CA4-2F28B8158BF7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35BA151-9715-4892-9B9F-44AD335581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69DD253-2962-479B-ABCC-E4A5E43719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26D8040-2E7B-4197-85D2-2B53408667B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970FB96-3383-4573-B5CC-C540DD214A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2D68DB8-1D21-4EF0-9E48-1574CCAA9B74}"/>
                </a:ext>
              </a:extLst>
            </p:cNvPr>
            <p:cNvCxnSpPr>
              <a:cxnSpLocks/>
              <a:stCxn id="19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BCDDE6E-EA52-40A5-BB3F-79FF9E5D281F}"/>
                </a:ext>
              </a:extLst>
            </p:cNvPr>
            <p:cNvCxnSpPr>
              <a:cxnSpLocks/>
              <a:stCxn id="186" idx="4"/>
              <a:endCxn id="18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CA03371-1F8C-40B6-AA4E-F18321AC69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76A6D09-DC0C-458E-9093-BB5321FB7005}"/>
                </a:ext>
              </a:extLst>
            </p:cNvPr>
            <p:cNvCxnSpPr>
              <a:cxnSpLocks/>
              <a:stCxn id="193" idx="3"/>
              <a:endCxn id="15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2CD88CD-0A38-4CC0-8654-B7A7F993F91F}"/>
                </a:ext>
              </a:extLst>
            </p:cNvPr>
            <p:cNvCxnSpPr>
              <a:cxnSpLocks/>
              <a:stCxn id="193" idx="2"/>
              <a:endCxn id="6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02F2C51-8333-441A-9C35-4657792FD377}"/>
                </a:ext>
              </a:extLst>
            </p:cNvPr>
            <p:cNvCxnSpPr>
              <a:cxnSpLocks/>
              <a:stCxn id="186" idx="7"/>
              <a:endCxn id="7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9E20C2C-3D8B-4180-A382-8A897EC4A50C}"/>
                </a:ext>
              </a:extLst>
            </p:cNvPr>
            <p:cNvCxnSpPr>
              <a:cxnSpLocks/>
              <a:endCxn id="18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Chord 197">
              <a:extLst>
                <a:ext uri="{FF2B5EF4-FFF2-40B4-BE49-F238E27FC236}">
                  <a16:creationId xmlns:a16="http://schemas.microsoft.com/office/drawing/2014/main" id="{BA8AAD6F-48DD-4B4A-8B07-8D14F0482F25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619848B-D2DD-45E2-9E98-6D843AAFC00F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4F32B7E-8633-40E7-BCCF-C102FDD59C1A}"/>
                </a:ext>
              </a:extLst>
            </p:cNvPr>
            <p:cNvCxnSpPr>
              <a:cxnSpLocks/>
              <a:stCxn id="185" idx="6"/>
              <a:endCxn id="6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2FB14-5DFE-48A7-A91A-ABBB3E05BE8B}"/>
                </a:ext>
              </a:extLst>
            </p:cNvPr>
            <p:cNvCxnSpPr>
              <a:cxnSpLocks/>
              <a:stCxn id="185" idx="5"/>
              <a:endCxn id="16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1F0BB60-FEE5-4AFD-96DD-718BD92A9334}"/>
                </a:ext>
              </a:extLst>
            </p:cNvPr>
            <p:cNvCxnSpPr>
              <a:cxnSpLocks/>
              <a:stCxn id="70" idx="0"/>
              <a:endCxn id="18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4AE5D89-BAF1-436F-8C2D-335C798AECC2}"/>
                </a:ext>
              </a:extLst>
            </p:cNvPr>
            <p:cNvCxnSpPr>
              <a:cxnSpLocks/>
              <a:stCxn id="190" idx="5"/>
              <a:endCxn id="16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65529D6-F12E-4CDA-A0D6-C3EDD27398E7}"/>
                </a:ext>
              </a:extLst>
            </p:cNvPr>
            <p:cNvCxnSpPr>
              <a:cxnSpLocks/>
              <a:stCxn id="157" idx="7"/>
              <a:endCxn id="6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4B7F7E3-3FE7-4599-A41F-54E61B46C73F}"/>
                </a:ext>
              </a:extLst>
            </p:cNvPr>
            <p:cNvCxnSpPr>
              <a:cxnSpLocks/>
              <a:stCxn id="86" idx="7"/>
              <a:endCxn id="19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6318CED-53D0-44E7-A885-CB55EB0AD117}"/>
                </a:ext>
              </a:extLst>
            </p:cNvPr>
            <p:cNvCxnSpPr>
              <a:cxnSpLocks/>
              <a:stCxn id="160" idx="7"/>
              <a:endCxn id="7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946FED9-2169-44E8-A754-AB62DA037F0A}"/>
                </a:ext>
              </a:extLst>
            </p:cNvPr>
            <p:cNvCxnSpPr>
              <a:cxnSpLocks/>
              <a:stCxn id="160" idx="6"/>
              <a:endCxn id="19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B37CBF4-9C3B-48B5-AA98-461BAB810D12}"/>
                </a:ext>
              </a:extLst>
            </p:cNvPr>
            <p:cNvCxnSpPr>
              <a:cxnSpLocks/>
              <a:stCxn id="76" idx="0"/>
              <a:endCxn id="16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7ACB1E0-C614-417B-889A-FE4A3B7587F6}"/>
                </a:ext>
              </a:extLst>
            </p:cNvPr>
            <p:cNvCxnSpPr>
              <a:cxnSpLocks/>
              <a:stCxn id="216" idx="0"/>
              <a:endCxn id="21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309A7A1-7982-4C1F-A2DF-41C106014407}"/>
                </a:ext>
              </a:extLst>
            </p:cNvPr>
            <p:cNvCxnSpPr>
              <a:cxnSpLocks/>
              <a:stCxn id="84" idx="0"/>
              <a:endCxn id="21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B4C1051-A852-40BC-9B46-737F248DB59D}"/>
                </a:ext>
              </a:extLst>
            </p:cNvPr>
            <p:cNvCxnSpPr>
              <a:cxnSpLocks/>
              <a:stCxn id="83" idx="0"/>
              <a:endCxn id="21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3356B23-C110-432A-B5BD-D8DAF0D562C5}"/>
                </a:ext>
              </a:extLst>
            </p:cNvPr>
            <p:cNvCxnSpPr>
              <a:cxnSpLocks/>
              <a:stCxn id="160" idx="1"/>
              <a:endCxn id="21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4D5028F-BDBA-4D80-A3AE-9A52527CC849}"/>
                </a:ext>
              </a:extLst>
            </p:cNvPr>
            <p:cNvCxnSpPr>
              <a:cxnSpLocks/>
              <a:stCxn id="76" idx="0"/>
              <a:endCxn id="21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B7C5C6B-4C3C-4375-968A-AC135645C31E}"/>
                </a:ext>
              </a:extLst>
            </p:cNvPr>
            <p:cNvCxnSpPr>
              <a:cxnSpLocks/>
              <a:stCxn id="217" idx="7"/>
              <a:endCxn id="21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EF204AF-7FC9-4D6C-A985-4FEA30A8B7D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D5E5801-7F9B-452B-8250-1C6C1CD5B2EE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E8B1BA6-41C6-482C-AB43-908F91646B5C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03B2E3-0088-4A7E-A8DA-16B33C3CC211}"/>
                </a:ext>
              </a:extLst>
            </p:cNvPr>
            <p:cNvCxnSpPr>
              <a:cxnSpLocks/>
              <a:stCxn id="81" idx="0"/>
              <a:endCxn id="21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5F9924A-2C18-42D0-BE32-4582BDDC2523}"/>
                </a:ext>
              </a:extLst>
            </p:cNvPr>
            <p:cNvCxnSpPr>
              <a:cxnSpLocks/>
              <a:endCxn id="8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C670D5AB-725A-48A6-9103-3AD03CA8FC5D}"/>
              </a:ext>
            </a:extLst>
          </p:cNvPr>
          <p:cNvSpPr/>
          <p:nvPr userDrawn="1"/>
        </p:nvSpPr>
        <p:spPr>
          <a:xfrm flipH="1">
            <a:off x="7824192" y="0"/>
            <a:ext cx="4367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72301" y="540477"/>
            <a:ext cx="4200812" cy="5777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59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4EACB64-F6DC-4D86-A45D-D1CA4F9266F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4D3738-1F49-4305-950A-D880AC31CE47}"/>
                </a:ext>
              </a:extLst>
            </p:cNvPr>
            <p:cNvCxnSpPr>
              <a:cxnSpLocks/>
              <a:stCxn id="75" idx="7"/>
              <a:endCxn id="73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C4ED5-DE79-4FC3-994C-E0B81963F0E9}"/>
                </a:ext>
              </a:extLst>
            </p:cNvPr>
            <p:cNvCxnSpPr>
              <a:cxnSpLocks/>
              <a:stCxn id="73" idx="4"/>
              <a:endCxn id="92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3E94FC-DED1-43CD-A071-8E30A7F69D0A}"/>
                </a:ext>
              </a:extLst>
            </p:cNvPr>
            <p:cNvCxnSpPr>
              <a:cxnSpLocks/>
              <a:stCxn id="78" idx="2"/>
              <a:endCxn id="90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E2A120-BA3C-45EC-B0DA-1D355A4D2FEF}"/>
                </a:ext>
              </a:extLst>
            </p:cNvPr>
            <p:cNvCxnSpPr>
              <a:cxnSpLocks/>
              <a:stCxn id="92" idx="5"/>
              <a:endCxn id="78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B7CE50-8125-4E04-9178-0906C42E8E2B}"/>
                </a:ext>
              </a:extLst>
            </p:cNvPr>
            <p:cNvCxnSpPr>
              <a:cxnSpLocks/>
              <a:stCxn id="73" idx="5"/>
              <a:endCxn id="91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1337BB-BDB0-49D5-A49A-8D450CCBB68B}"/>
                </a:ext>
              </a:extLst>
            </p:cNvPr>
            <p:cNvCxnSpPr>
              <a:cxnSpLocks/>
              <a:stCxn id="78" idx="0"/>
              <a:endCxn id="91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C337AF-FFEE-4696-BF32-1C056F3D3CD7}"/>
                </a:ext>
              </a:extLst>
            </p:cNvPr>
            <p:cNvCxnSpPr>
              <a:cxnSpLocks/>
              <a:stCxn id="92" idx="3"/>
              <a:endCxn id="90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76D6D-A4F2-42F5-8411-E870BB87E365}"/>
                </a:ext>
              </a:extLst>
            </p:cNvPr>
            <p:cNvCxnSpPr>
              <a:cxnSpLocks/>
              <a:stCxn id="198" idx="7"/>
              <a:endCxn id="80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FF4653-F227-4477-8138-0A6799FD94A0}"/>
                </a:ext>
              </a:extLst>
            </p:cNvPr>
            <p:cNvCxnSpPr>
              <a:cxnSpLocks/>
              <a:stCxn id="78" idx="7"/>
              <a:endCxn id="80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3E0AE9-A816-4815-BBB8-282F17C8B22D}"/>
                </a:ext>
              </a:extLst>
            </p:cNvPr>
            <p:cNvCxnSpPr>
              <a:cxnSpLocks/>
              <a:stCxn id="77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CDD51C-919F-45F5-A96A-DAFEF0997DF6}"/>
                </a:ext>
              </a:extLst>
            </p:cNvPr>
            <p:cNvCxnSpPr>
              <a:cxnSpLocks/>
              <a:stCxn id="92" idx="6"/>
              <a:endCxn id="91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BA0421-6991-44E9-AF0E-843D62015B26}"/>
                </a:ext>
              </a:extLst>
            </p:cNvPr>
            <p:cNvCxnSpPr>
              <a:cxnSpLocks/>
              <a:stCxn id="77" idx="0"/>
              <a:endCxn id="90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863F8D-2EED-41D5-A5EB-3D129FFDC105}"/>
                </a:ext>
              </a:extLst>
            </p:cNvPr>
            <p:cNvCxnSpPr>
              <a:cxnSpLocks/>
              <a:stCxn id="91" idx="6"/>
              <a:endCxn id="80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5A6FE-4B60-4C8A-BA7A-F239A6677C5B}"/>
                </a:ext>
              </a:extLst>
            </p:cNvPr>
            <p:cNvCxnSpPr>
              <a:cxnSpLocks/>
              <a:stCxn id="79" idx="0"/>
              <a:endCxn id="80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FF5816-7300-42BA-B9D4-E2A6EAFD7AA9}"/>
                </a:ext>
              </a:extLst>
            </p:cNvPr>
            <p:cNvCxnSpPr>
              <a:cxnSpLocks/>
              <a:stCxn id="82" idx="1"/>
              <a:endCxn id="80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BE10980-498E-4605-B4E6-774FAAB7145C}"/>
                </a:ext>
              </a:extLst>
            </p:cNvPr>
            <p:cNvCxnSpPr>
              <a:cxnSpLocks/>
              <a:stCxn id="82" idx="0"/>
              <a:endCxn id="81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97650E-BEED-4006-A581-4CDF45A0BA8B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8CF99B7-5530-49BF-8B28-3C8367DC9770}"/>
                </a:ext>
              </a:extLst>
            </p:cNvPr>
            <p:cNvCxnSpPr>
              <a:cxnSpLocks/>
              <a:stCxn id="81" idx="7"/>
              <a:endCxn id="221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86948F-C0D6-48A4-87E8-19C3DEC43EE1}"/>
                </a:ext>
              </a:extLst>
            </p:cNvPr>
            <p:cNvCxnSpPr>
              <a:cxnSpLocks/>
              <a:stCxn id="81" idx="6"/>
              <a:endCxn id="88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BEA126F-7910-4476-A59A-64E8A2E38E7E}"/>
                </a:ext>
              </a:extLst>
            </p:cNvPr>
            <p:cNvCxnSpPr>
              <a:cxnSpLocks/>
              <a:stCxn id="88" idx="7"/>
              <a:endCxn id="89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3C5884-C34F-47F0-BE60-6C9106AF552F}"/>
                </a:ext>
              </a:extLst>
            </p:cNvPr>
            <p:cNvCxnSpPr>
              <a:cxnSpLocks/>
              <a:stCxn id="74" idx="0"/>
              <a:endCxn id="73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866AE0-4F25-4009-9DFE-CF239EA9260D}"/>
                </a:ext>
              </a:extLst>
            </p:cNvPr>
            <p:cNvCxnSpPr>
              <a:cxnSpLocks/>
              <a:stCxn id="90" idx="2"/>
              <a:endCxn id="74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803D01-C5FD-4EBB-AE00-2614A8CA545E}"/>
                </a:ext>
              </a:extLst>
            </p:cNvPr>
            <p:cNvCxnSpPr>
              <a:cxnSpLocks/>
              <a:stCxn id="77" idx="1"/>
              <a:endCxn id="74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C08BE8-D5F0-498B-BB4E-FBED49AB494E}"/>
                </a:ext>
              </a:extLst>
            </p:cNvPr>
            <p:cNvCxnSpPr>
              <a:cxnSpLocks/>
              <a:stCxn id="76" idx="7"/>
              <a:endCxn id="74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1D56B-291E-4216-9EA0-80E7EDE9D183}"/>
                </a:ext>
              </a:extLst>
            </p:cNvPr>
            <p:cNvCxnSpPr>
              <a:cxnSpLocks/>
              <a:stCxn id="75" idx="6"/>
              <a:endCxn id="74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C7AA9-1829-48BD-8151-236DFAE427E2}"/>
                </a:ext>
              </a:extLst>
            </p:cNvPr>
            <p:cNvCxnSpPr>
              <a:cxnSpLocks/>
              <a:stCxn id="95" idx="7"/>
              <a:endCxn id="75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ACE93C-CD87-4F33-9527-435007FE31B5}"/>
                </a:ext>
              </a:extLst>
            </p:cNvPr>
            <p:cNvCxnSpPr>
              <a:cxnSpLocks/>
              <a:stCxn id="95" idx="6"/>
              <a:endCxn id="76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3C47F-7213-48ED-A34A-B4E8ED4E8D65}"/>
                </a:ext>
              </a:extLst>
            </p:cNvPr>
            <p:cNvCxnSpPr>
              <a:cxnSpLocks/>
              <a:stCxn id="95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E51260-8D0F-4256-8861-98A13917DD40}"/>
                </a:ext>
              </a:extLst>
            </p:cNvPr>
            <p:cNvCxnSpPr>
              <a:cxnSpLocks/>
              <a:stCxn id="76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58E40CD-E48A-489D-84EB-520DD12AC01D}"/>
                </a:ext>
              </a:extLst>
            </p:cNvPr>
            <p:cNvCxnSpPr>
              <a:cxnSpLocks/>
              <a:stCxn id="76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7C1B98-1A90-438F-B4CA-0BFBB8A7470A}"/>
                </a:ext>
              </a:extLst>
            </p:cNvPr>
            <p:cNvCxnSpPr>
              <a:cxnSpLocks/>
              <a:stCxn id="77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BA9C7E-F0CE-401F-8107-0B94794A8382}"/>
                </a:ext>
              </a:extLst>
            </p:cNvPr>
            <p:cNvCxnSpPr>
              <a:cxnSpLocks/>
              <a:stCxn id="76" idx="6"/>
              <a:endCxn id="77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E76DFDC-F08A-405A-83EC-F4AEEFC48A1C}"/>
                </a:ext>
              </a:extLst>
            </p:cNvPr>
            <p:cNvCxnSpPr>
              <a:cxnSpLocks/>
              <a:stCxn id="77" idx="6"/>
              <a:endCxn id="78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99D4C6-A216-4382-8B36-86D88E58A1B3}"/>
                </a:ext>
              </a:extLst>
            </p:cNvPr>
            <p:cNvCxnSpPr>
              <a:cxnSpLocks/>
              <a:stCxn id="79" idx="2"/>
              <a:endCxn id="78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429844-69E7-44D1-A1A2-9EE22988C5BF}"/>
                </a:ext>
              </a:extLst>
            </p:cNvPr>
            <p:cNvCxnSpPr>
              <a:cxnSpLocks/>
              <a:stCxn id="100" idx="0"/>
              <a:endCxn id="78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3D7BAA-845E-4D3E-A3E5-D796E8024EDA}"/>
                </a:ext>
              </a:extLst>
            </p:cNvPr>
            <p:cNvCxnSpPr>
              <a:cxnSpLocks/>
              <a:endCxn id="78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1BE08B2-DF35-4D2F-84DB-5D09F65B7FDB}"/>
                </a:ext>
              </a:extLst>
            </p:cNvPr>
            <p:cNvCxnSpPr>
              <a:cxnSpLocks/>
              <a:stCxn id="100" idx="2"/>
              <a:endCxn id="79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53B9BF4-39A6-4069-9A16-273212237888}"/>
                </a:ext>
              </a:extLst>
            </p:cNvPr>
            <p:cNvCxnSpPr>
              <a:cxnSpLocks/>
              <a:stCxn id="82" idx="2"/>
              <a:endCxn id="79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40B2A9-B623-416B-A189-26C101D57F74}"/>
                </a:ext>
              </a:extLst>
            </p:cNvPr>
            <p:cNvCxnSpPr>
              <a:cxnSpLocks/>
              <a:stCxn id="82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B815F44-0A1E-409B-A750-283786AB936C}"/>
                </a:ext>
              </a:extLst>
            </p:cNvPr>
            <p:cNvCxnSpPr>
              <a:cxnSpLocks/>
              <a:stCxn id="83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14A2FD-5FB1-4D90-B8DB-66B6ED04A33C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EEB89A-40CB-46F8-AE2E-A7C682EBF614}"/>
                </a:ext>
              </a:extLst>
            </p:cNvPr>
            <p:cNvCxnSpPr>
              <a:cxnSpLocks/>
              <a:stCxn id="88" idx="4"/>
              <a:endCxn id="83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82DFDF-85DE-45E8-AC6A-691595799133}"/>
                </a:ext>
              </a:extLst>
            </p:cNvPr>
            <p:cNvCxnSpPr>
              <a:cxnSpLocks/>
              <a:stCxn id="87" idx="3"/>
              <a:endCxn id="83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161B6C-1EF1-41BF-B970-66B43097166D}"/>
                </a:ext>
              </a:extLst>
            </p:cNvPr>
            <p:cNvCxnSpPr>
              <a:cxnSpLocks/>
              <a:stCxn id="87" idx="2"/>
              <a:endCxn id="88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497732-9A0D-4BA9-A3EB-326C68F6E994}"/>
                </a:ext>
              </a:extLst>
            </p:cNvPr>
            <p:cNvCxnSpPr>
              <a:cxnSpLocks/>
              <a:stCxn id="87" idx="1"/>
              <a:endCxn id="89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2D1DA8-0273-4EF1-924A-8B46FB2CF8F1}"/>
                </a:ext>
              </a:extLst>
            </p:cNvPr>
            <p:cNvCxnSpPr>
              <a:cxnSpLocks/>
              <a:stCxn id="85" idx="1"/>
              <a:endCxn id="89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FCB82D-8708-425D-A3B6-B172D17A6FA6}"/>
                </a:ext>
              </a:extLst>
            </p:cNvPr>
            <p:cNvCxnSpPr>
              <a:cxnSpLocks/>
              <a:stCxn id="85" idx="0"/>
              <a:endCxn id="86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65677F-95F5-4423-B754-87E500393D70}"/>
                </a:ext>
              </a:extLst>
            </p:cNvPr>
            <p:cNvCxnSpPr>
              <a:cxnSpLocks/>
              <a:stCxn id="157" idx="7"/>
              <a:endCxn id="222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4E6AC30-8E35-4B56-96E5-C7DAB8D82E35}"/>
                </a:ext>
              </a:extLst>
            </p:cNvPr>
            <p:cNvCxnSpPr>
              <a:cxnSpLocks/>
              <a:endCxn id="84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33DFC5-31F5-49B0-B3CC-B98028E3A0BE}"/>
                </a:ext>
              </a:extLst>
            </p:cNvPr>
            <p:cNvCxnSpPr>
              <a:cxnSpLocks/>
              <a:stCxn id="157" idx="0"/>
              <a:endCxn id="221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7FB2F6C-6810-4E2D-8D37-0788A2551D60}"/>
                </a:ext>
              </a:extLst>
            </p:cNvPr>
            <p:cNvCxnSpPr>
              <a:cxnSpLocks/>
              <a:stCxn id="169" idx="0"/>
              <a:endCxn id="220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15964A5-B700-4CBD-BD81-1A84A3507082}"/>
                </a:ext>
              </a:extLst>
            </p:cNvPr>
            <p:cNvCxnSpPr>
              <a:cxnSpLocks/>
              <a:stCxn id="169" idx="1"/>
              <a:endCxn id="86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7779A71-438D-434D-BBFB-DFE1487EA9C4}"/>
                </a:ext>
              </a:extLst>
            </p:cNvPr>
            <p:cNvCxnSpPr>
              <a:cxnSpLocks/>
              <a:stCxn id="86" idx="2"/>
              <a:endCxn id="89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452A269-A497-4640-B811-1C974A65273E}"/>
                </a:ext>
              </a:extLst>
            </p:cNvPr>
            <p:cNvCxnSpPr>
              <a:cxnSpLocks/>
              <a:stCxn id="85" idx="2"/>
              <a:endCxn id="87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0BCE6A-4C4D-4857-BC2D-4EB3AAA62B9D}"/>
                </a:ext>
              </a:extLst>
            </p:cNvPr>
            <p:cNvCxnSpPr>
              <a:cxnSpLocks/>
              <a:stCxn id="84" idx="1"/>
              <a:endCxn id="87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505390-3D04-4448-99D7-3866405042D6}"/>
                </a:ext>
              </a:extLst>
            </p:cNvPr>
            <p:cNvCxnSpPr>
              <a:cxnSpLocks/>
              <a:stCxn id="84" idx="3"/>
              <a:endCxn id="101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E50851-308A-4438-9438-BE8B348193CB}"/>
                </a:ext>
              </a:extLst>
            </p:cNvPr>
            <p:cNvCxnSpPr>
              <a:cxnSpLocks/>
              <a:stCxn id="87" idx="4"/>
              <a:endCxn id="101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45F8E3-7FF2-40A7-BCBA-2E6CBD41899D}"/>
                </a:ext>
              </a:extLst>
            </p:cNvPr>
            <p:cNvCxnSpPr>
              <a:cxnSpLocks/>
              <a:stCxn id="83" idx="5"/>
              <a:endCxn id="101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AFB949-400D-4400-BC4F-DBA9CC0EEBA9}"/>
                </a:ext>
              </a:extLst>
            </p:cNvPr>
            <p:cNvCxnSpPr>
              <a:cxnSpLocks/>
              <a:stCxn id="84" idx="7"/>
              <a:endCxn id="85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45037-3FFD-4EDA-BFA8-92A5E4A92941}"/>
                </a:ext>
              </a:extLst>
            </p:cNvPr>
            <p:cNvCxnSpPr>
              <a:cxnSpLocks/>
              <a:stCxn id="82" idx="7"/>
              <a:endCxn id="88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B6DD90E-CECB-48D8-9C09-9A946B6C6ABF}"/>
                </a:ext>
              </a:extLst>
            </p:cNvPr>
            <p:cNvCxnSpPr>
              <a:cxnSpLocks/>
              <a:endCxn id="84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4A5ADD4-5F24-4DF6-8F20-B77540290AE4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8ED6EA5-F750-45AB-A683-778F327C6C01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62BE18B-7A1D-43B9-A55E-CEF87716020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B39F48-4937-404F-B1AF-15E276E09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C8D0B-E13F-4E5D-9DE6-56345266408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D7AE294-E310-432A-9324-B78E386BE323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C52C89-38CC-4AF2-85E3-87B5A598EE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5572FB6-CFE7-481A-A0FB-7711EE52506E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2FE668C-5105-4522-B4CA-3A273ED79A5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6DDAB7-7227-4C76-8601-6479FB9C01D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E7F169-AFB7-46B2-AC38-6BCE422841B3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791E83B-92C0-4F95-9DE5-7810C021D4E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E9FE69-7E91-46D7-9E5A-A6FF7F2311AE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1C02B49-B24F-4193-A298-90486D71C674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0899118-ADC6-4F28-BAB6-94D50541B836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A6CFB6D-D94D-4FCA-A585-5D1AFFCE66D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A147E-1347-4308-841C-55930A1A1A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D8C943E-FB26-4B12-92EB-C3FEFDE517D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69EE418-A72F-45FA-A0AD-18C9D62FB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29DF606-C256-4282-B1FF-9DFA5E9E389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9552980-CB9E-4836-A77E-C496A528E3B6}"/>
                </a:ext>
              </a:extLst>
            </p:cNvPr>
            <p:cNvCxnSpPr>
              <a:cxnSpLocks/>
              <a:stCxn id="92" idx="2"/>
              <a:endCxn id="74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C7C092-56B4-462E-92A7-532653311A81}"/>
                </a:ext>
              </a:extLst>
            </p:cNvPr>
            <p:cNvCxnSpPr>
              <a:cxnSpLocks/>
              <a:stCxn id="75" idx="4"/>
              <a:endCxn id="76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A1A109-8F7A-4183-9A11-E765D0C662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18034E-465E-4490-8BC8-E85511B61F69}"/>
                </a:ext>
              </a:extLst>
            </p:cNvPr>
            <p:cNvCxnSpPr>
              <a:cxnSpLocks/>
              <a:stCxn id="95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6CA6388-CAD7-4D26-9CA6-EC17F12A22E4}"/>
                </a:ext>
              </a:extLst>
            </p:cNvPr>
            <p:cNvCxnSpPr>
              <a:cxnSpLocks/>
              <a:stCxn id="95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69A3EFA-3737-41BE-856D-8D8FEECD04C1}"/>
                </a:ext>
              </a:extLst>
            </p:cNvPr>
            <p:cNvCxnSpPr>
              <a:cxnSpLocks/>
              <a:stCxn id="95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F98FC32-5DE6-4930-B9A8-C585278A7DCA}"/>
                </a:ext>
              </a:extLst>
            </p:cNvPr>
            <p:cNvCxnSpPr>
              <a:cxnSpLocks/>
              <a:endCxn id="75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Chord 99">
              <a:extLst>
                <a:ext uri="{FF2B5EF4-FFF2-40B4-BE49-F238E27FC236}">
                  <a16:creationId xmlns:a16="http://schemas.microsoft.com/office/drawing/2014/main" id="{AB73C22A-AF7E-4860-B904-D413854E9B6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71E863EE-0198-402C-9FD9-008A4FAE210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504D352-670F-4A02-8C2C-3C136E212052}"/>
                </a:ext>
              </a:extLst>
            </p:cNvPr>
            <p:cNvCxnSpPr>
              <a:cxnSpLocks/>
              <a:stCxn id="100" idx="1"/>
              <a:endCxn id="82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4EDF9B-C681-40F1-9C78-D1BAF2DCFB88}"/>
                </a:ext>
              </a:extLst>
            </p:cNvPr>
            <p:cNvCxnSpPr>
              <a:cxnSpLocks/>
              <a:endCxn id="154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BE984E-D6C4-45ED-AC5F-6CA44CC2A830}"/>
                </a:ext>
              </a:extLst>
            </p:cNvPr>
            <p:cNvCxnSpPr>
              <a:cxnSpLocks/>
              <a:endCxn id="16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3647C6A-E77D-4241-B0AD-B503284DEABA}"/>
                </a:ext>
              </a:extLst>
            </p:cNvPr>
            <p:cNvCxnSpPr>
              <a:cxnSpLocks/>
              <a:stCxn id="154" idx="0"/>
              <a:endCxn id="16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CADA421-7C1A-419E-913C-4BE0416E341F}"/>
                </a:ext>
              </a:extLst>
            </p:cNvPr>
            <p:cNvCxnSpPr>
              <a:cxnSpLocks/>
              <a:stCxn id="220" idx="2"/>
              <a:endCxn id="156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B8D10F-73A7-4AE4-B54F-D284AD1EAAD3}"/>
                </a:ext>
              </a:extLst>
            </p:cNvPr>
            <p:cNvCxnSpPr>
              <a:cxnSpLocks/>
              <a:stCxn id="154" idx="7"/>
              <a:endCxn id="156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5EAE93-3B0B-4788-8654-1B5BA9CDF860}"/>
                </a:ext>
              </a:extLst>
            </p:cNvPr>
            <p:cNvCxnSpPr>
              <a:cxnSpLocks/>
              <a:endCxn id="16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7C7293-C76C-4888-8C53-86472AC49E86}"/>
                </a:ext>
              </a:extLst>
            </p:cNvPr>
            <p:cNvCxnSpPr>
              <a:cxnSpLocks/>
              <a:stCxn id="169" idx="6"/>
              <a:endCxn id="156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B8BAC77-F0C7-45E5-8719-5F200BB12A30}"/>
                </a:ext>
              </a:extLst>
            </p:cNvPr>
            <p:cNvCxnSpPr>
              <a:cxnSpLocks/>
              <a:stCxn id="155" idx="0"/>
              <a:endCxn id="156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F204A78-9D00-4AF2-98E3-24D22D372E14}"/>
                </a:ext>
              </a:extLst>
            </p:cNvPr>
            <p:cNvCxnSpPr>
              <a:cxnSpLocks/>
              <a:stCxn id="158" idx="1"/>
              <a:endCxn id="156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5527AC-69A4-45CF-AB80-0DDD605EDC7B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888FBCE-458F-4AD1-A8E3-D1BF6C9466FD}"/>
                </a:ext>
              </a:extLst>
            </p:cNvPr>
            <p:cNvCxnSpPr>
              <a:cxnSpLocks/>
              <a:stCxn id="157" idx="2"/>
              <a:endCxn id="156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100506-150B-42C8-846D-74890F3BE12D}"/>
                </a:ext>
              </a:extLst>
            </p:cNvPr>
            <p:cNvCxnSpPr>
              <a:cxnSpLocks/>
              <a:stCxn id="157" idx="7"/>
              <a:endCxn id="165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9FE94C9-B342-4E35-8C82-59B6A49359A1}"/>
                </a:ext>
              </a:extLst>
            </p:cNvPr>
            <p:cNvCxnSpPr>
              <a:cxnSpLocks/>
              <a:stCxn id="157" idx="6"/>
              <a:endCxn id="164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7E70F4-4BB8-4728-8872-F4DABBB689AE}"/>
                </a:ext>
              </a:extLst>
            </p:cNvPr>
            <p:cNvCxnSpPr>
              <a:cxnSpLocks/>
              <a:stCxn id="164" idx="7"/>
              <a:endCxn id="165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A7AA665-C21F-4FD1-A398-4EF4E5B50117}"/>
                </a:ext>
              </a:extLst>
            </p:cNvPr>
            <p:cNvCxnSpPr>
              <a:cxnSpLocks/>
              <a:stCxn id="221" idx="1"/>
              <a:endCxn id="156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7DDC46-BF94-42E7-A246-DB83DF519F1D}"/>
                </a:ext>
              </a:extLst>
            </p:cNvPr>
            <p:cNvCxnSpPr>
              <a:cxnSpLocks/>
              <a:endCxn id="154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71FF4C-2CB4-4C13-B427-8D98888F44DF}"/>
                </a:ext>
              </a:extLst>
            </p:cNvPr>
            <p:cNvCxnSpPr>
              <a:cxnSpLocks/>
              <a:stCxn id="155" idx="2"/>
              <a:endCxn id="154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46693C-01D6-4125-AADD-A3654B651D79}"/>
                </a:ext>
              </a:extLst>
            </p:cNvPr>
            <p:cNvCxnSpPr>
              <a:cxnSpLocks/>
              <a:stCxn id="170" idx="0"/>
              <a:endCxn id="154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7773A4-B8C0-4FCD-8A31-7C9F705536D5}"/>
                </a:ext>
              </a:extLst>
            </p:cNvPr>
            <p:cNvCxnSpPr>
              <a:cxnSpLocks/>
              <a:endCxn id="154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95D1C8E-6D17-4FDC-93A5-99B669505F71}"/>
                </a:ext>
              </a:extLst>
            </p:cNvPr>
            <p:cNvCxnSpPr>
              <a:cxnSpLocks/>
              <a:stCxn id="170" idx="2"/>
              <a:endCxn id="155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ABA7AF0-3A56-465C-AF61-5DBD052798E2}"/>
                </a:ext>
              </a:extLst>
            </p:cNvPr>
            <p:cNvCxnSpPr>
              <a:cxnSpLocks/>
              <a:stCxn id="158" idx="2"/>
              <a:endCxn id="155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3F2BF-F9D8-429F-90DA-E78E73126C8C}"/>
                </a:ext>
              </a:extLst>
            </p:cNvPr>
            <p:cNvCxnSpPr>
              <a:cxnSpLocks/>
              <a:stCxn id="158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358FDE-9A2D-4A01-8D71-D8250A7A9AA8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49AA7C-F4C4-49C0-A0DE-38CB1DE797E4}"/>
                </a:ext>
              </a:extLst>
            </p:cNvPr>
            <p:cNvCxnSpPr>
              <a:cxnSpLocks/>
              <a:stCxn id="159" idx="2"/>
              <a:endCxn id="158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6F7A79-C3AE-4188-87B2-70776948AE86}"/>
                </a:ext>
              </a:extLst>
            </p:cNvPr>
            <p:cNvCxnSpPr>
              <a:cxnSpLocks/>
              <a:stCxn id="164" idx="4"/>
              <a:endCxn id="159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F5BE79C-1A3D-40E7-AC0C-88FB84894E8E}"/>
                </a:ext>
              </a:extLst>
            </p:cNvPr>
            <p:cNvCxnSpPr>
              <a:cxnSpLocks/>
              <a:stCxn id="163" idx="3"/>
              <a:endCxn id="159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5526B6F-8F0E-4D78-8F2C-415FFB0EA863}"/>
                </a:ext>
              </a:extLst>
            </p:cNvPr>
            <p:cNvCxnSpPr>
              <a:cxnSpLocks/>
              <a:stCxn id="163" idx="2"/>
              <a:endCxn id="164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AAD7D67-2449-41DC-BB01-634C2CC5CA90}"/>
                </a:ext>
              </a:extLst>
            </p:cNvPr>
            <p:cNvCxnSpPr>
              <a:cxnSpLocks/>
              <a:stCxn id="163" idx="1"/>
              <a:endCxn id="165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032821B-899B-4229-A325-0F9C670718AF}"/>
                </a:ext>
              </a:extLst>
            </p:cNvPr>
            <p:cNvCxnSpPr>
              <a:cxnSpLocks/>
              <a:stCxn id="161" idx="1"/>
              <a:endCxn id="165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9F685F-5183-42C2-8EA4-96351F05D072}"/>
                </a:ext>
              </a:extLst>
            </p:cNvPr>
            <p:cNvCxnSpPr>
              <a:cxnSpLocks/>
              <a:stCxn id="161" idx="0"/>
              <a:endCxn id="162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E1C7645-D925-4E2D-A0E8-B51DCCCB57FB}"/>
                </a:ext>
              </a:extLst>
            </p:cNvPr>
            <p:cNvCxnSpPr>
              <a:cxnSpLocks/>
              <a:stCxn id="167" idx="0"/>
              <a:endCxn id="166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41F2AF3-2308-4D76-A583-35BAB53F06DD}"/>
                </a:ext>
              </a:extLst>
            </p:cNvPr>
            <p:cNvCxnSpPr>
              <a:cxnSpLocks/>
              <a:stCxn id="195" idx="7"/>
              <a:endCxn id="166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2F9636-1C93-4909-9C63-4B3772223745}"/>
                </a:ext>
              </a:extLst>
            </p:cNvPr>
            <p:cNvCxnSpPr>
              <a:cxnSpLocks/>
              <a:endCxn id="167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9E88C23-1927-40A6-AC21-6E251665BADC}"/>
                </a:ext>
              </a:extLst>
            </p:cNvPr>
            <p:cNvCxnSpPr>
              <a:cxnSpLocks/>
              <a:stCxn id="194" idx="5"/>
              <a:endCxn id="168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A3E0C8-AF9F-4280-BD78-C8529493D753}"/>
                </a:ext>
              </a:extLst>
            </p:cNvPr>
            <p:cNvCxnSpPr>
              <a:cxnSpLocks/>
              <a:endCxn id="168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DC71A2-83D9-4223-8E75-1B362E7F98FC}"/>
                </a:ext>
              </a:extLst>
            </p:cNvPr>
            <p:cNvCxnSpPr>
              <a:cxnSpLocks/>
              <a:stCxn id="168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09C4DFB-6823-4520-9AA7-8B3EE02E5101}"/>
                </a:ext>
              </a:extLst>
            </p:cNvPr>
            <p:cNvCxnSpPr>
              <a:cxnSpLocks/>
              <a:stCxn id="168" idx="3"/>
              <a:endCxn id="160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C76C91C-B9F9-4973-9939-D2E92F564ACD}"/>
                </a:ext>
              </a:extLst>
            </p:cNvPr>
            <p:cNvCxnSpPr>
              <a:cxnSpLocks/>
              <a:stCxn id="168" idx="1"/>
              <a:endCxn id="161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2330AB3-C1F9-4747-AACE-9F1B0A96C351}"/>
                </a:ext>
              </a:extLst>
            </p:cNvPr>
            <p:cNvCxnSpPr>
              <a:cxnSpLocks/>
              <a:stCxn id="167" idx="2"/>
              <a:endCxn id="161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D0DBDE-0F65-4233-8D7B-77331BEE99CB}"/>
                </a:ext>
              </a:extLst>
            </p:cNvPr>
            <p:cNvCxnSpPr>
              <a:cxnSpLocks/>
              <a:stCxn id="166" idx="3"/>
              <a:endCxn id="161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14E3E66-8B0A-47BD-B9C9-417CC3ADAE56}"/>
                </a:ext>
              </a:extLst>
            </p:cNvPr>
            <p:cNvCxnSpPr>
              <a:cxnSpLocks/>
              <a:stCxn id="166" idx="2"/>
              <a:endCxn id="162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28AEFE4-2910-4CED-B4D7-F7A3F8EE7CF2}"/>
                </a:ext>
              </a:extLst>
            </p:cNvPr>
            <p:cNvCxnSpPr>
              <a:cxnSpLocks/>
              <a:stCxn id="162" idx="1"/>
              <a:endCxn id="165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FE449F-670F-4167-8B43-D89814166B08}"/>
                </a:ext>
              </a:extLst>
            </p:cNvPr>
            <p:cNvCxnSpPr>
              <a:cxnSpLocks/>
              <a:stCxn id="161" idx="2"/>
              <a:endCxn id="163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2405D2D-030C-4DAC-B794-9BBC41F3D834}"/>
                </a:ext>
              </a:extLst>
            </p:cNvPr>
            <p:cNvCxnSpPr>
              <a:cxnSpLocks/>
              <a:stCxn id="160" idx="1"/>
              <a:endCxn id="163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3CE6960-5601-45C7-85A6-3973AC818CF9}"/>
                </a:ext>
              </a:extLst>
            </p:cNvPr>
            <p:cNvCxnSpPr>
              <a:cxnSpLocks/>
              <a:stCxn id="160" idx="3"/>
              <a:endCxn id="171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CA3FB0B-6EBB-4408-8D7D-F9FF967223BE}"/>
                </a:ext>
              </a:extLst>
            </p:cNvPr>
            <p:cNvCxnSpPr>
              <a:cxnSpLocks/>
              <a:stCxn id="163" idx="4"/>
              <a:endCxn id="171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B9DE8BE-2D92-4B85-8993-ECB0EB91A228}"/>
                </a:ext>
              </a:extLst>
            </p:cNvPr>
            <p:cNvCxnSpPr>
              <a:cxnSpLocks/>
              <a:stCxn id="159" idx="5"/>
              <a:endCxn id="171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9AAB1D6-7D0A-417C-956F-5BFD23639146}"/>
                </a:ext>
              </a:extLst>
            </p:cNvPr>
            <p:cNvCxnSpPr>
              <a:cxnSpLocks/>
              <a:stCxn id="160" idx="7"/>
              <a:endCxn id="161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DF28450-0730-4B0A-A26E-D534794B6DF3}"/>
                </a:ext>
              </a:extLst>
            </p:cNvPr>
            <p:cNvCxnSpPr>
              <a:cxnSpLocks/>
              <a:stCxn id="158" idx="7"/>
              <a:endCxn id="164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93A9E32-A037-43D6-933F-DA7EB114DB4F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A8B7A73-2086-4F11-BB21-B6E864E6E314}"/>
                </a:ext>
              </a:extLst>
            </p:cNvPr>
            <p:cNvCxnSpPr>
              <a:cxnSpLocks/>
              <a:stCxn id="168" idx="7"/>
              <a:endCxn id="167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C3A11FE-4072-4D3C-804B-3570821845CC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0B08EF-4BD4-4814-9B79-4368935600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4DAF39F-5C61-464C-A4F5-945DA27A466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4D400D4-41D4-40DE-B539-FB7C0982F34B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0FE1601-E3FE-4D7A-95C5-FFD6D4A8685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741604C-E3F9-486D-AE29-EF492B1A1788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F4CDE30-744D-4947-B3B8-ED30CF1A30D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2F620CB-392E-4FAA-8A67-F25E9780734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FEA6F20-99AC-4D40-B708-B3B81B5A89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86AEA3-C7A5-45D6-8A01-2216291697C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4F034F3-426A-4CAE-A8C9-DF6A8FEB5E28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A1F5A1E-E949-4AEA-8329-998CA96706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0DD81B4-1428-4B6A-B851-6E57E57F55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7825584-D7DD-4597-833B-E111FC55042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835169F-3DE9-4A49-8101-B770748182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472A75F-C429-4A29-B476-D96FD059C6D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hord 169">
              <a:extLst>
                <a:ext uri="{FF2B5EF4-FFF2-40B4-BE49-F238E27FC236}">
                  <a16:creationId xmlns:a16="http://schemas.microsoft.com/office/drawing/2014/main" id="{A40C06CB-7D79-4E4D-9B7A-708B546A21E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Chord 170">
              <a:extLst>
                <a:ext uri="{FF2B5EF4-FFF2-40B4-BE49-F238E27FC236}">
                  <a16:creationId xmlns:a16="http://schemas.microsoft.com/office/drawing/2014/main" id="{6565F8F6-0886-4942-949E-121D3E2AAC1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722F8A0-DE2D-40E4-89A9-0EADC0CEFDEF}"/>
                </a:ext>
              </a:extLst>
            </p:cNvPr>
            <p:cNvCxnSpPr>
              <a:cxnSpLocks/>
              <a:stCxn id="170" idx="1"/>
              <a:endCxn id="158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3D06C1-8096-4EE5-B774-48CBB9BAD524}"/>
                </a:ext>
              </a:extLst>
            </p:cNvPr>
            <p:cNvCxnSpPr>
              <a:cxnSpLocks/>
              <a:stCxn id="192" idx="6"/>
              <a:endCxn id="166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42A6873-FC7D-4856-B818-956D6FE52E80}"/>
                </a:ext>
              </a:extLst>
            </p:cNvPr>
            <p:cNvCxnSpPr>
              <a:cxnSpLocks/>
              <a:stCxn id="189" idx="4"/>
              <a:endCxn id="195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9AAB9BE-C41A-4FDC-8BD7-B26A3E30F544}"/>
                </a:ext>
              </a:extLst>
            </p:cNvPr>
            <p:cNvCxnSpPr>
              <a:cxnSpLocks/>
              <a:stCxn id="195" idx="4"/>
              <a:endCxn id="194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4CF80DA-A156-44B0-8F96-1CD0D63063E8}"/>
                </a:ext>
              </a:extLst>
            </p:cNvPr>
            <p:cNvCxnSpPr>
              <a:cxnSpLocks/>
              <a:stCxn id="193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1127FBA-D38D-4771-853E-6F49A85FE626}"/>
                </a:ext>
              </a:extLst>
            </p:cNvPr>
            <p:cNvCxnSpPr>
              <a:cxnSpLocks/>
              <a:stCxn id="193" idx="0"/>
              <a:endCxn id="194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68A6F5E-E31E-412A-A00D-F4F766ABA0D2}"/>
                </a:ext>
              </a:extLst>
            </p:cNvPr>
            <p:cNvCxnSpPr>
              <a:cxnSpLocks/>
              <a:stCxn id="203" idx="1"/>
              <a:endCxn id="189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163E70D-B12B-4CB8-8BBF-88CF876B2267}"/>
                </a:ext>
              </a:extLst>
            </p:cNvPr>
            <p:cNvCxnSpPr>
              <a:cxnSpLocks/>
              <a:stCxn id="194" idx="2"/>
              <a:endCxn id="203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AA376E-4C09-47B2-A0E7-E791D6BE392B}"/>
                </a:ext>
              </a:extLst>
            </p:cNvPr>
            <p:cNvCxnSpPr>
              <a:cxnSpLocks/>
              <a:stCxn id="193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D804890-0FBC-4454-9B15-738CE4FC8E1D}"/>
                </a:ext>
              </a:extLst>
            </p:cNvPr>
            <p:cNvCxnSpPr>
              <a:cxnSpLocks/>
              <a:stCxn id="166" idx="1"/>
              <a:endCxn id="73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51010D1-B2EE-43BB-A3B7-B8C93325E1D0}"/>
                </a:ext>
              </a:extLst>
            </p:cNvPr>
            <p:cNvCxnSpPr>
              <a:cxnSpLocks/>
              <a:stCxn id="191" idx="6"/>
              <a:endCxn id="190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61224BB-32BF-4637-AC61-5F148C762355}"/>
                </a:ext>
              </a:extLst>
            </p:cNvPr>
            <p:cNvCxnSpPr>
              <a:cxnSpLocks/>
              <a:stCxn id="189" idx="7"/>
              <a:endCxn id="191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0DB40E6-4D9C-4549-97E1-623E89487388}"/>
                </a:ext>
              </a:extLst>
            </p:cNvPr>
            <p:cNvCxnSpPr>
              <a:cxnSpLocks/>
              <a:stCxn id="189" idx="5"/>
              <a:endCxn id="192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E6FA45F-0DB9-401E-BE10-1EE567FE2EA5}"/>
                </a:ext>
              </a:extLst>
            </p:cNvPr>
            <p:cNvCxnSpPr>
              <a:cxnSpLocks/>
              <a:stCxn id="190" idx="3"/>
              <a:endCxn id="192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FD3B5-85C5-4A99-A4A2-34A9C1AC25D8}"/>
                </a:ext>
              </a:extLst>
            </p:cNvPr>
            <p:cNvCxnSpPr>
              <a:cxnSpLocks/>
              <a:stCxn id="192" idx="4"/>
              <a:endCxn id="195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F7A7626-E9F7-489A-8325-BFD819C8C80A}"/>
                </a:ext>
              </a:extLst>
            </p:cNvPr>
            <p:cNvCxnSpPr>
              <a:cxnSpLocks/>
              <a:stCxn id="168" idx="2"/>
              <a:endCxn id="193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D044AC1-2AF8-4BF2-9759-461C512C112D}"/>
                </a:ext>
              </a:extLst>
            </p:cNvPr>
            <p:cNvCxnSpPr>
              <a:cxnSpLocks/>
              <a:endCxn id="193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3C2402F-C535-44B4-93BA-06C36EAEA75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2ABAAE8-04C7-48CF-843B-75D0E8B8AFA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7CE63C74-37FD-460E-AB78-482E1BA4D1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BCD0F29-265E-4C09-8AC9-94E40324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3EFFC93-12B8-495A-849A-3100C4C5C6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186239B-7067-4C64-BD93-BE2660F9BE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3674E492-3A32-400F-8638-7697B9B774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C926BB-EBFD-413B-933C-C7D54C3BAC94}"/>
                </a:ext>
              </a:extLst>
            </p:cNvPr>
            <p:cNvCxnSpPr>
              <a:cxnSpLocks/>
              <a:stCxn id="195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B15203-EC88-467B-AB5E-9621E86746AD}"/>
                </a:ext>
              </a:extLst>
            </p:cNvPr>
            <p:cNvCxnSpPr>
              <a:cxnSpLocks/>
              <a:stCxn id="191" idx="4"/>
              <a:endCxn id="192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8BE0E55-410F-4AB2-8570-7F03E846B0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C873B00-8DF4-4E46-A075-677E4C22DCA6}"/>
                </a:ext>
              </a:extLst>
            </p:cNvPr>
            <p:cNvCxnSpPr>
              <a:cxnSpLocks/>
              <a:stCxn id="198" idx="3"/>
              <a:endCxn id="162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A5A920-E4F9-4DBB-BEB5-1FC30B4C66A6}"/>
                </a:ext>
              </a:extLst>
            </p:cNvPr>
            <p:cNvCxnSpPr>
              <a:cxnSpLocks/>
              <a:stCxn id="198" idx="2"/>
              <a:endCxn id="73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A9B0325-F0DC-4852-A27D-AA949151CD22}"/>
                </a:ext>
              </a:extLst>
            </p:cNvPr>
            <p:cNvCxnSpPr>
              <a:cxnSpLocks/>
              <a:stCxn id="191" idx="7"/>
              <a:endCxn id="75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D26F7FD-AF09-4B43-9801-BAED3374AD11}"/>
                </a:ext>
              </a:extLst>
            </p:cNvPr>
            <p:cNvCxnSpPr>
              <a:cxnSpLocks/>
              <a:endCxn id="191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Chord 202">
              <a:extLst>
                <a:ext uri="{FF2B5EF4-FFF2-40B4-BE49-F238E27FC236}">
                  <a16:creationId xmlns:a16="http://schemas.microsoft.com/office/drawing/2014/main" id="{C6CE2EB0-4701-41F9-8447-56DD3253ECA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40281D-34B6-4DBA-85BF-F716FDAFA14D}"/>
                </a:ext>
              </a:extLst>
            </p:cNvPr>
            <p:cNvCxnSpPr>
              <a:cxnSpLocks/>
              <a:stCxn id="194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0C3DBE8-1EA5-46CB-AC54-5AC9EF7DECDE}"/>
                </a:ext>
              </a:extLst>
            </p:cNvPr>
            <p:cNvCxnSpPr>
              <a:cxnSpLocks/>
              <a:stCxn id="190" idx="6"/>
              <a:endCxn id="73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D056E06-068D-4235-A85A-709B03714432}"/>
                </a:ext>
              </a:extLst>
            </p:cNvPr>
            <p:cNvCxnSpPr>
              <a:cxnSpLocks/>
              <a:stCxn id="190" idx="5"/>
              <a:endCxn id="166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444B01A-782A-4FE2-8BF7-001CC4D9233C}"/>
                </a:ext>
              </a:extLst>
            </p:cNvPr>
            <p:cNvCxnSpPr>
              <a:cxnSpLocks/>
              <a:stCxn id="75" idx="0"/>
              <a:endCxn id="190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C288527-707B-49FB-9DB7-8D1C6FDB08E2}"/>
                </a:ext>
              </a:extLst>
            </p:cNvPr>
            <p:cNvCxnSpPr>
              <a:cxnSpLocks/>
              <a:stCxn id="195" idx="5"/>
              <a:endCxn id="167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3B44215-0C65-4DF8-9CBA-4AA497DBD8C7}"/>
                </a:ext>
              </a:extLst>
            </p:cNvPr>
            <p:cNvCxnSpPr>
              <a:cxnSpLocks/>
              <a:stCxn id="162" idx="7"/>
              <a:endCxn id="73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B6822C3-86C5-4E56-B536-B7531618D8D3}"/>
                </a:ext>
              </a:extLst>
            </p:cNvPr>
            <p:cNvCxnSpPr>
              <a:cxnSpLocks/>
              <a:stCxn id="91" idx="7"/>
              <a:endCxn id="198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693C355-2CBC-4429-828E-805C087A2A08}"/>
                </a:ext>
              </a:extLst>
            </p:cNvPr>
            <p:cNvCxnSpPr>
              <a:cxnSpLocks/>
              <a:stCxn id="165" idx="7"/>
              <a:endCxn id="80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EB61F2A-A368-4F5B-A098-97115A504D7B}"/>
                </a:ext>
              </a:extLst>
            </p:cNvPr>
            <p:cNvCxnSpPr>
              <a:cxnSpLocks/>
              <a:stCxn id="165" idx="6"/>
              <a:endCxn id="198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E210156-2D68-4919-BFA8-8A0CF3DB8355}"/>
                </a:ext>
              </a:extLst>
            </p:cNvPr>
            <p:cNvCxnSpPr>
              <a:cxnSpLocks/>
              <a:stCxn id="81" idx="0"/>
              <a:endCxn id="165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BCCB5EF-2E04-4164-A385-5485B38316B5}"/>
                </a:ext>
              </a:extLst>
            </p:cNvPr>
            <p:cNvCxnSpPr>
              <a:cxnSpLocks/>
              <a:stCxn id="221" idx="0"/>
              <a:endCxn id="220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6FC0A05-BD3D-4C61-AAB2-ED51D93C0CC3}"/>
                </a:ext>
              </a:extLst>
            </p:cNvPr>
            <p:cNvCxnSpPr>
              <a:cxnSpLocks/>
              <a:stCxn id="89" idx="0"/>
              <a:endCxn id="220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AC9D796-1C86-4C86-82F0-477CBA1666A5}"/>
                </a:ext>
              </a:extLst>
            </p:cNvPr>
            <p:cNvCxnSpPr>
              <a:cxnSpLocks/>
              <a:stCxn id="88" idx="0"/>
              <a:endCxn id="221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4A547A0-7EC0-4101-AC5D-DAC611AB8BDC}"/>
                </a:ext>
              </a:extLst>
            </p:cNvPr>
            <p:cNvCxnSpPr>
              <a:cxnSpLocks/>
              <a:stCxn id="165" idx="1"/>
              <a:endCxn id="222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2A771CB-9059-49B6-8378-F7E9C5B85404}"/>
                </a:ext>
              </a:extLst>
            </p:cNvPr>
            <p:cNvCxnSpPr>
              <a:cxnSpLocks/>
              <a:stCxn id="81" idx="0"/>
              <a:endCxn id="222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746C589-DAAE-4371-8DFB-8E27AD744666}"/>
                </a:ext>
              </a:extLst>
            </p:cNvPr>
            <p:cNvCxnSpPr>
              <a:cxnSpLocks/>
              <a:stCxn id="222" idx="7"/>
              <a:endCxn id="221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C9C1B133-A6DE-498F-B625-896D5CE746B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C1A0D63-3B84-48AB-86B7-CD838890CA91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9CE5713B-2F81-4965-8C71-9BDCA71C86E8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F439034-524E-406B-B523-C253C3E15004}"/>
                </a:ext>
              </a:extLst>
            </p:cNvPr>
            <p:cNvCxnSpPr>
              <a:cxnSpLocks/>
              <a:stCxn id="86" idx="0"/>
              <a:endCxn id="220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BCBA56F-2AB5-4BFD-8A3D-D179768BF868}"/>
                </a:ext>
              </a:extLst>
            </p:cNvPr>
            <p:cNvCxnSpPr>
              <a:cxnSpLocks/>
              <a:endCxn id="86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D65883F-1E35-454C-BD75-14E14736726E}"/>
              </a:ext>
            </a:extLst>
          </p:cNvPr>
          <p:cNvSpPr/>
          <p:nvPr userDrawn="1"/>
        </p:nvSpPr>
        <p:spPr>
          <a:xfrm flipV="1">
            <a:off x="0" y="-5799"/>
            <a:ext cx="12192000" cy="4073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DD86D43F-0B11-486B-871D-30E23A341921}"/>
              </a:ext>
            </a:extLst>
          </p:cNvPr>
          <p:cNvGrpSpPr/>
          <p:nvPr userDrawn="1"/>
        </p:nvGrpSpPr>
        <p:grpSpPr>
          <a:xfrm>
            <a:off x="4917086" y="1975299"/>
            <a:ext cx="2357831" cy="4144944"/>
            <a:chOff x="445712" y="1449040"/>
            <a:chExt cx="2113018" cy="3924176"/>
          </a:xfrm>
        </p:grpSpPr>
        <p:sp>
          <p:nvSpPr>
            <p:cNvPr id="4" name="Rounded Rectangle 15">
              <a:extLst>
                <a:ext uri="{FF2B5EF4-FFF2-40B4-BE49-F238E27FC236}">
                  <a16:creationId xmlns:a16="http://schemas.microsoft.com/office/drawing/2014/main" id="{7423505D-E6DA-4A35-90F0-F8D2B6C95B2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64CBA8CE-47F7-4169-BECE-69FCE6ADBB3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141B4784-7701-4A17-867A-F4D34EBD8198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18">
                <a:extLst>
                  <a:ext uri="{FF2B5EF4-FFF2-40B4-BE49-F238E27FC236}">
                    <a16:creationId xmlns:a16="http://schemas.microsoft.com/office/drawing/2014/main" id="{215CEAFC-AC6C-41C9-98FB-BBD1FA3E505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19">
                <a:extLst>
                  <a:ext uri="{FF2B5EF4-FFF2-40B4-BE49-F238E27FC236}">
                    <a16:creationId xmlns:a16="http://schemas.microsoft.com/office/drawing/2014/main" id="{EC8A6DC0-CEDB-48A3-9A94-633EA5395D2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1F4C0A7-37AD-46D2-9226-DD1EBA6D4B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321178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DC8F0C-9A4D-4387-9B33-6E14C75684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4">
            <a:extLst>
              <a:ext uri="{FF2B5EF4-FFF2-40B4-BE49-F238E27FC236}">
                <a16:creationId xmlns:a16="http://schemas.microsoft.com/office/drawing/2014/main" id="{66D0986F-E9AB-4BB8-9CCC-463C22C22AC8}"/>
              </a:ext>
            </a:extLst>
          </p:cNvPr>
          <p:cNvGrpSpPr/>
          <p:nvPr userDrawn="1"/>
        </p:nvGrpSpPr>
        <p:grpSpPr>
          <a:xfrm>
            <a:off x="637723" y="3059055"/>
            <a:ext cx="4156177" cy="3268904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ED2D22B-EA8C-402C-BFD2-3C8C5210B33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38EA7A8-9652-4648-8AEC-627E14A0621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78011-9FD0-4BC8-BE34-9B970FFA9BA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0688DD-7D30-4F6C-B1C4-C1AFF210C0C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26B76D-3730-4A02-AF03-D3A6D6C7107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85ACE6-18FE-4B4E-8478-026B5D75589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2B756D-9E3D-4A38-92FC-0C847E1F1E3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4BE3445-3A1E-46D6-8847-57A1CFDEC6F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691A1FA-03B4-4607-AE9E-FBA0D97D06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D7EA1BA-3C62-48F3-A1C4-E3A6BD5C3FD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67538" y="3202164"/>
            <a:ext cx="3917673" cy="2251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1E546A4-4E14-485B-AB9F-46A7E0403086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C80BF60-9C4D-45FD-870E-85C069300940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1E56B67-2E88-4F3F-A6FC-D1D4E322C51D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62F43A5-DDE5-40A1-91ED-76CD7965B0BF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A29C3A1-096D-4557-8416-FEEC3C02B44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BDE7E03-A381-4B4A-96B0-6E83D8E3F9B3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CAC90A6-BC4B-460D-8A10-53FB1BBB15A9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3940DD1-1BFA-4D88-A79E-839EE1AB73C5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055EDBA-AFB7-400D-BB3D-13245CBF0421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B2B8640-FB59-445C-98CC-FF7CE143EA8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34FEE4-69AB-4BA5-926A-FB2B5A05288C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E8E8659-902D-4973-AB2F-52F3D3A96762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00E9F00-76D9-450E-A8CF-C03251EC4ED7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9C550F29-7CD5-486B-9AFF-F7D8849D0F0D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EC31DC-CDC8-4869-9C04-D570E42CB139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DCC0A17-D73C-47F5-8AB9-93119A2F173F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7630C6-912D-478B-8BD1-C46A87634D37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F565F6A-E78B-4697-8A45-4F5D04808F3B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2B33EB7-0829-4088-83C8-E8EC2F239E2E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9412A92-DFBF-4EBB-B8ED-69E0967CB2AF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61F045-3A3D-4A19-9F64-42B8B930F636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11D1B79-E727-4BFF-93FF-A09DF7A9A7E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17F5F66-76F0-49C4-B1E6-4B70E5F65D92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BBF53C7-91CC-4596-9A12-61B482465DEF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EE1C2CC-700D-44DE-A06D-CF37030CFBEE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5A4536BF-CA8D-4617-B7C7-959EFCA5B175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E94781C-27B1-4979-89B9-3A681BB2824B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9ECEC93F-E208-46D1-AF78-C8A71CEC40B3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ED1FE7-A33B-4BBA-9696-56DBDD514FD7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EC95EFE-6F64-492F-83BA-F4A337A93A6A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37CBDF8-E2BC-4F14-9165-65159D78F975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87B002-4701-49D3-B3D8-14E3E2DBFAB2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7A96476-1D0D-4815-9656-D0EB37F7B03C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FA44EEA-5C50-4433-95F6-9B1E9C4FD702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417D340-8DD2-40C9-9243-C3DECA77EF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686522F-E39E-4A8E-BC68-F6C2FDACC95B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2BCE6F9-6082-4CAD-AEAF-D716B9783E25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5FE5B2A-D528-40BC-94C2-4C5D702A3BB0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EDE7F87-D901-4EE5-84D9-64294D96D897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007B89C-8A93-441D-A3C7-D5CB6E218E54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8888D96-3CBC-4373-9F12-1B23C064D250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71176BB-2945-403A-A9A7-3744370E8CB8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8A3E96D-15A7-45AD-99B6-27579EC8809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943A19B-4FCE-4594-9520-AD7A57AB0D25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E4518D-95D7-4E3E-8BB5-DB6E12D3346F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5BAC96E-7C1D-4F3B-948F-8FDF82692067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C8A6195-AA87-4C10-BD72-1AF13B57D044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8725494-4D25-449F-9639-F16ECBE52F5D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5139DC2E-4E17-447D-9977-97C8818AE22B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6FF29F4-D9DD-4F9A-B75D-FB5158E6CA2F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137EE875-82DC-480B-B3CC-7115527A31BA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A18D9F8-3E22-4373-9A13-5DD967E54137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A4F350C-2EF1-4736-8CD1-F5E23F1A47C6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3D645B3-EBAE-4820-9E92-282F9DBBC1DA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663D816-53E3-44F3-9BFD-15782BE36F61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FA57A08-F6B9-45B6-B0C9-792D72522B1A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8C937C5-AF10-4233-9E18-EDDB265F3454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298B07B3-1883-4F03-AD3C-0BF0FE43D5CD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02E19F2-9F6F-4F45-818F-51FAA355FA2E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7141E8A-D6CA-47A8-B851-91BB501B86D2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92559B9-29A2-497A-BF18-1C1AFA86EEB9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E65A0D4-1AEB-4FBE-A6C7-F709B9CBAD70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EDDEB5-D537-435B-8377-818C31E4B85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8B7EACD-8FD4-4E3A-8A26-9044A0617604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0BF2B72B-6720-43B5-973A-144CBDFC0A6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1AA3BC4-49FA-4E0C-ABE5-E346F25A773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F71B847-7913-4793-A193-1DB58EAA3E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F77DB7A4-1011-4AF3-AC2F-9E7FBC6E43B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0F1BBFB-B2E3-4426-A042-2A195D3515C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69B5C16-4CC0-4107-9E70-E9BD3F9DAD9D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75641CF-7012-4272-B57D-E9C3C334E6E1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69F220C4-03FD-4819-ADFC-D2877949E9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EA725BF7-2779-4B3D-BE1A-08029AE2395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C5930D89-FC17-4A14-BB00-CFD467CA8448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26C4DAA-3C3E-4399-B944-0F64961B18C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907189B-D84A-4C9D-9DDA-D3E883934E1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E099447C-5426-4BBF-8E60-E434B5540E4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B85E12F-FB94-4801-99AD-C0B5FD058517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CC4C9FB-C60D-4E64-9F53-D5BA3A837C2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E2A5EC24-B372-4B1F-BC96-0CF8E49906C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AC3E801-5AC5-433A-B005-2BE04734D26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98AB6443-BF2A-46FC-B5D8-B72F6332A5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4C314C5-4577-4BF0-A86D-9AA9CB7FDF9D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23E38A6-323F-43A4-A2FE-B1698AA0709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568EA1FC-9FD5-4BBB-A2AD-590409940BD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301E94-6785-481F-ACEC-22DD4B8CD32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E0F9471F-7A2F-4926-B5EE-651B194A6905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7EDB3E1C-A8F0-499A-B828-819537F0E1D7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6B9C1564-EA91-4D7D-8BF2-FA3284AFE33E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C91A2ACB-C039-4DF9-A36F-19297298813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E5DC447-86C0-481D-9508-E81A405EF66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CDD8B4A-0EA9-43A6-805D-324EE240D2CC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373C6692-D094-452C-827E-A54C62E4E181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906804F7-F4B5-434F-9BCE-6A3EF6D1039C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AE7BA9E-107E-410D-9915-0437BEBEC086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178ACFF6-0A0C-49BE-96C3-E521F9EAAC7D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06ACE9F-37A7-4A4A-89D4-FE023920A715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7859E751-F635-4CA9-AC9B-536404D33DC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5AD565-FF11-4164-AC16-526B4DB1E9BB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4BB0D92A-0FC0-44D4-A508-28813B1ED449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A09E2B2-5EDB-4135-AE64-F2C8A73C94E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4084EAD-0150-4C76-990C-7DD4DA5AB33A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4786F27C-FF10-4D73-9B41-FB02D335634C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6BD474-415C-4892-804C-D5A8AD464B10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407CA6B-FAAB-419C-AD23-8F9A6CEA4C49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778272-CD9C-4F2D-A874-85E4E85B7DAA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A16392-634A-45A1-AFCF-FBA599B7DFB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02D6A37C-A67B-4676-8E64-5640DF2F866E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4E4833D-497A-4F0F-8B3E-510EBB4373C9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8199112-8C7D-4557-A618-AFEBD175DC6D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49FE3BD2-0B05-4CFD-B455-0BE66669F53C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27DA20E-216C-4E0A-B4DF-6966B7FD2C57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E4C69B3F-0639-449C-970A-ECD1A8A0D59E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95B6EF2E-E04D-415A-A170-6B7699471361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E6F62BC-1816-4F53-A538-A429B2D7E639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69036D4-8CE6-4750-814D-4FDCE99B4674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14FCA4AF-BC95-4815-88EE-8558E41FB720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084E696-7EDB-418C-B958-A2F4229C8805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61158D0-E463-499A-9791-0E0A8F24D6F8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13BCCF43-7AE9-40E0-BFD0-DD9309A6816F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60C41DF-7899-497E-9BC9-7B63B754254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A925E5B-591D-456C-A046-9331FFB1F3A2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B90A13-08B7-43FF-A47A-3933FC589730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52F023E-F861-4D0A-9015-A77CE58EAE0D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3B0743-5E3F-4DF0-B080-CCD4E560A777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DE58932-D9CD-4E27-9EFD-E101EBDACCC5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750B407-FC67-44BB-8610-F9FC2DC8C790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F0D27C1-E130-400F-8F39-3CAC3F8A23B6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14F75FF-8C94-47DA-AE08-71F44BDBD1EC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B70F7DA-D64B-46D2-A547-BC4CE795EA07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DBD6E1B-8784-4704-8195-0BCDB0DD12FE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AEBF375-FD76-449E-9314-344626C47C5D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EAB9229-0CC2-439A-8AAE-2CC9F2517F00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8EB75F0-8C67-46F0-9C06-932B2B56175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C6A195A-EDFA-4340-B8ED-E41DE0AC644C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39BF66C-8B3F-4EDB-9FFB-B4AD8FFDE955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F79F56F-9637-47B3-AB27-DD13D4C283C6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99586380-8D38-4885-88E4-36DD82154099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C925850-0994-4830-9B1F-10EDF27BC020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0E3E0-808B-4B8B-82AD-A59AD4C9BC69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7546D67-5BF4-4226-8EE4-DCF808F46947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D005286-EB1C-4547-97CC-FEA9386E3BA6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16AD86-8CD3-4736-96D7-208AD7E1DD15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B1D872D-63BF-429F-AE28-948EEC2A491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9A79A583-8572-4EE9-81D2-242A398716C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3765A01-C25C-49E9-859A-F592ED2C6B4D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C3AD3EF7-F782-4B6B-AF4E-48570719A521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4F17CB1-F1E2-4CC3-9873-42722997C7F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F77B708D-4387-4BA7-BEE4-20C177816441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26B8C65-9C62-4F70-83C7-C0C5316D52B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24BBF55B-A09D-4F1A-944C-CD42847E31EA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367FA72-C335-4230-BE8E-EB4C24A48EB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0497FB5-D246-409C-B35E-5E4EC9874A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4A20C61-1783-4B74-8310-C7CD9455AD0C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1BDB3E47-276F-40FD-A387-9458A6FD05E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E937DFB4-8E09-4A00-9F42-C6B2D65C8D64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7F778C69-1E4D-4016-BBE6-3D31BD1D41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AED41375-857F-4603-9519-08F3BC6BCCE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DD9777-CF9A-46A4-8B74-76B90520DA8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91CEC378-8297-4056-8F13-129D45C2336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A74C7A2-AD14-4625-8E12-65B8346650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F5DB11B-C551-4000-9F6B-339FC2034DBA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880F1D9-920B-4A2D-90F1-21329B0FCC1D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2588E090-3BAA-4A70-B6A3-1605DF137B26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BAE8F78-B344-4222-B30A-BB32018D61CB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27556C6-C2E3-4452-A5E4-32E2940197D7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D762F0E-6E92-406E-A8F6-901073D53291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AE22761-7890-4226-B141-8F41B745299B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4BF30D9-F27B-4D31-A3AA-C66ABADA7E0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FF3457E-B0D5-46F3-B9BE-37A4EE6B4F2F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F709E58-2A84-4E8E-B065-4742BB08F816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BDF1C77-26CE-444F-A3D1-68CAC0F4E5F2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DED5268-BAA1-4A51-832C-C4E6FED47B77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1674F67-6BFB-4FAF-8951-93A7C0E9C247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2860D0B-7438-4C0D-9DB6-EF0F84226305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17563254-62E3-4BCB-B9F2-5B0A5522DCB0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95FBFAD-C2D3-4677-A7C3-C3ED4C44AE89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85A8937-526E-44C7-A7AF-B2B1278D62E6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2A1BE90-A2F3-4E4A-86CF-A0424FB2731F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1BD6E-3D78-40CB-98A7-A986943A84A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0137270-F7EC-4267-8CC2-8A6D79499BB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ADD6054-52F4-459F-958A-09C57B30C3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F173D68-508F-49BB-8F07-E45FB1559BD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9893196-886A-4592-8C8B-8D5EC7AAED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CF79092E-BFA4-4503-82B6-91712097458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14745B8-06E9-4280-8483-AF16DD583711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F4E623F-95AE-41B2-8811-03383896157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C41E2DF-9E68-49C0-8AFF-75AEFF7C09D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A47C7AFE-772C-4719-AADF-7E3D4D93A38F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3E06932-50A7-4638-823E-CE6E8B8C028C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6418108-72CE-4D65-9BEB-383A470454B4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6AA17A7-B811-47CB-A5B7-628B5F255F90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D60D32D5-BBBD-4EB4-A3DB-71D838F30D1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1C2D906E-4358-44E8-9B89-DFB4DBECE3E5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4694F99-42CE-4803-824B-3C023626D1D8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584BFA3-8537-49FF-AF6A-0DD7617C93B7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6D09C55-D31A-4FCF-86E3-CCA715977B8A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CC6E058-58B3-4674-B70B-1912B137B1FA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CAF214E4-7EDA-4BD3-AEB3-464F66A40373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4F3DCB98-7EC5-4B76-9F86-2286BD3DF978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61EC3735-0930-4B23-ABDD-58207C339D49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954215C5-676D-4B2F-96EA-332630DCB107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221C9011-BB03-4CA1-A56C-5D8F09CFE23D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287ECEE-6AAD-49E2-9397-9B30FCB92BEC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1621CC5-CE46-4BB4-9D89-4C754A9F5CE1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BB6AF694-5C90-4810-8FF1-49B68D7B095A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1DA5051-6B46-4351-9FCE-824BC35CACE3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23B1A3F-1A1E-4963-86CB-5BDEA110138B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1DDCED-8FEB-4EE2-9EAD-E3A2D2DB1E19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73081BE-6B30-4857-B71A-60E3D0934DF5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CD4A745D-CB3E-4925-BA45-A5FD3E8D3D3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5E32368-B255-41C9-BA97-68EA70C0AD6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B05B640-9491-4D1F-97D2-D88120244D56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9119C421-9774-4384-AE76-0EF5E30B8A5F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8BEA61-F084-411B-A153-E0C996B4C3E5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DA56C4-772B-4030-8288-CF4EE0ACD7E2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17D414-6D1F-4DF3-BE64-BFA09CDBA625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CA3AF4-DF13-434C-8812-36D1E4CA0C8C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13D0F-98EC-4E8F-AFAD-6FF8A58C8F79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402C70-DA29-46C8-9929-3BFD774E1E9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5A109C-EC3F-422C-A121-E5A963F029CE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CBD052-10F9-4BA0-948B-2F90F95CCF48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779E93-4BB6-4B21-8989-67DBBDB96BBD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69A3F5-EC14-47CF-A7B7-FBBC117BF8D6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A6DD14-13A1-44D8-8E67-E21BF05E806F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A4F9A9-E257-4F7F-9EC0-F47089920E78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0FA7E4-672B-4306-BD9D-9594FD47A34B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44F12F-39FA-49B2-885A-31EB31BFE498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557438-998D-4A8A-892E-3C8105C3198D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159477-E2AC-4275-9E18-1C97CECF82DE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2A740-0409-406D-A8D8-54F898453AD3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397D06-F070-460A-89C1-F12915D05733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FE479C-9912-490D-A8F2-91EEF028B5C7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226426-15CA-4F68-8B8E-C5A67FE330D6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A7488D-6FAC-42C0-BC17-D6C2976BCE5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003D1E-8146-418A-9745-2A28B4C42ED4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2D599C-5047-4893-A175-F285A0534CDD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864F6-14D6-4ABA-9BB9-7050CF4D3690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384F8EA-8FCE-4CB2-9382-04F27F334F8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41ABE3-6C95-4D90-B283-D166ED1AEDF4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15CA3F-D595-477C-9779-20F41BF1AF5F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97E5E86-16F1-4A17-890F-499B14B1230F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DEC264-0F46-48D2-8242-944EC2773248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69694-EA52-40E0-BB52-56E1764DF99C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E8842D-7D03-42B7-A2D2-71FEE3F9696E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CCA081-11EB-4C65-9FBE-D4DCD0940F6B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8827F6-818C-4F97-BD8A-55630B1CA0B1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E58A4-32BF-454A-B4E3-A6235436EA3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1229AF0-E81A-4893-BAAF-F3ABAFD5767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E634C6-B9C5-4125-8110-1E61E4DD9ED5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C3B956-CE52-4427-BB04-3524AF10DA83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5DAE1E-F3BC-4352-A813-620A10844687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E45C4ED-201A-4515-856B-C365A565D0FA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CBE530-18CF-417E-A814-D323CFCE11C8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0068FD9-31AB-4D44-80A0-838119BE3AC0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886351E-3166-4797-803D-CF8339B4A5AC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9E2DAA-D706-4503-90E1-A1A8B932848A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EACD23D-4F2E-406B-A5A8-E2127C71F02F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0820C2-DB84-45A7-BBCA-04606D0A11C1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C0AA88-8F30-4D3E-B5F9-75B35A47718F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FC2FD9-01CB-4D14-BD97-8FAA54420228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3488574-B736-48E7-8862-6EC14F597A52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8FC0805-6617-4282-A4EC-5681979E0ECF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52AF10-17A2-40CA-8FAE-393DBAE67FDC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3A0CBE-5425-4EEF-8C79-D2A4CDFE0087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C92F44-5A2D-4D2A-AC22-44EDE0E9780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1F59CC-9F6D-409E-85EE-1E8FF91F7A10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D86B92-CA1A-4B58-AFDF-61E3CEE8FD29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049A67-6896-4534-9F74-9761B7AED830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4BFB0B-ECEA-4EBA-9214-12B78FFF0215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9E77413-84EA-4708-8F56-F4835C50567D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AB6CE-3E2D-4F84-BE9F-92D268FD958F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957BFA-CA25-48E0-8413-F85EA39F4C86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4006D20-08DD-4545-BCA9-EFE3F27595DE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BAEECE7-0370-4D79-A10B-B127915D50C0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CACA70-3195-4F12-9A0E-A03B1E8B0B72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A0CF29-7E7D-4415-955A-09F2426386E1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0578A5C-1F01-4CA3-B7F5-AC6FD08AB58B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E373F0-803F-47DA-87A5-C49157314A49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3A239E2-9DA2-4181-B0B9-EA0162143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C8CAE03-0F09-4226-B3DB-814D99B49CF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265633-D48A-4984-9025-BBD3E52BBDFD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EC04EB0-6848-49E9-B0BA-E367F83C59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D1B0A5F-61CF-48E9-B091-D65275F7304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4B71BA-CEE3-4199-A6EE-29E3C7CDEC8D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49302C2-F326-4081-B4F7-33A3D4932BA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64FF31-A5D4-4F30-AF57-97FBA6A55F8D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1A27F02-C0D0-43A9-8120-3E99FA8AB8DB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AEBFF7A-79AB-4703-BBC7-557395A2E87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437B5C-8938-48D9-AD43-72E9DCEA555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FEB664-BE2F-4CA5-B33F-191CA498D62B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54A5C6C-3325-4FDB-9890-E62D89C2225E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E4D3BA3-EA8D-4529-8ECF-507EC98AFAB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E41EF2B-C5E8-4A60-BFBD-85621920A2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B7B1FEF-CD0A-4E0C-A130-9525DFCBF4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748288-C12D-44B0-BE2B-36E5C26203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1A87C0B-63C2-476D-BBBF-EF1B21DF24CC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03EB28-A9C8-4470-9F9B-4AE805126ADA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425DCB6-6A11-4D27-B704-878D16B6C27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06090CA-A219-4B53-B9F2-90DB6D82C0FB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A3B4B-E254-4380-BEA5-E1713DFD8C9A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4D7E61-8DA7-4AE9-A14D-584346C15ACC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8652454-F35B-4869-8467-07A96C5C5D3E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25E71840-1B2B-40B3-9A6C-37271BE8D49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603D1F3D-C1F7-438E-8BCE-BE6D69305C7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9F205BD-2C8B-43BC-98D2-709102ABF2F5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712903-4B0D-4856-8951-8C9DE97B17D9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37B2C4-5F7B-4004-9E30-556DB06E9D08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2B5747D-7248-4A7A-BFBF-0DCF6003F6DA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8997E36-E756-4E00-A545-4959E5D5E074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FAED0D6-FBED-484D-A9C3-D7D92ACACE81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97BA021-07A9-4526-882A-D5E3A52ED095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9F84AE7-9CF7-4119-A8B0-097CBD106329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E96F9A7-F64E-47B1-9D35-77A46EF68E24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D87D556-8B8C-4018-AF9F-7882F06508A2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FBA1BA1-4EFB-442C-A893-3A7E360D2E6B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B7EB176-CE51-40A5-AAF5-2D95CE201F7A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CE37FAB-0B9D-4046-B13E-BF9E43EE27E3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161F570-896F-4130-94FA-CD97F0B6A1E2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505DD-0AE8-4F43-B924-A4C7E3681C1D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C3C596-8AF1-4764-A921-656F3A3415F5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90B441-2210-4622-847D-F558ABA9CA4D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9D913C-2266-4C7F-8D60-95A919BB2513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1B2045-6B0E-4746-A932-3206CA86981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1C700C-5DF3-4643-B077-623C789B67EC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62D7FA2-0EC2-4A54-BE42-44C27BF0F090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4F23A0-6056-4A02-997B-D36D2B5B2F1E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FE5CC08-9887-4BE7-B0F4-E8306DCD1A84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FFF8BCE-6CCB-483E-90C3-CF8770771674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62B022-52EF-42FB-A01D-8449A16414F5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09D186-B0FC-4E42-AF7E-CA05D1676E9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2A9EFED-3B59-44E0-BBD8-5B029509752F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8FA5C67-3B3F-4363-8163-52654A4C0E85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9F634F9-46E6-43C3-AACC-7846717EFFFC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407357-6AA2-436F-8820-703F22FE2F1E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3ED58E-1BF5-4611-8E8C-AC8C9192C4E5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E5E9E1C-C166-4570-ABF1-3C31D744B68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0D7E7D3-3A82-48B0-B861-6143303D001D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D4F134-8462-4C86-B7EC-C4F9765BC55A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09DFC11-0459-4191-8092-01CF2FF696B5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D7E41B-B092-490F-B0E3-16DA3F812FD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3225FC-EB05-4F81-9093-F182D7A25D2B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C58C2-7623-4393-86D6-E47848C14C1C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129BA8-3618-4774-B4D6-16EA3693E6BC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5A7FC49-4454-4B65-9406-6A7FFA24A740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6A9FE50-AA52-4C16-9F12-807D87990E41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2A69EAC-DA43-4F65-9936-9A32799C131F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259B35-245D-4C18-9724-6921D8FA1105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A1B6C8-C3DE-468D-A737-18D8C2A4C922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0537A9-2D9F-48D8-BD59-C5898BEBA838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B43C7C8-3746-418F-90FA-7A96DAB1FC14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4A2C4E6-B263-44A7-9A68-5CF0C2D966AB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C6B7800-CED1-4BA7-87E6-51F11A328BB7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488D0B-2F30-41A1-BE05-78F6BBA0431E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41AC601-F893-4833-B52B-637204D6D7C2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4555B86-ACC4-4CA3-862E-D5BCBE099CE1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F74C763-6E41-473E-B2ED-73DB004F6E45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D6392FD1-9045-48BB-93C2-0BEAD8050153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A5893B-84F8-48B5-A1E8-610605AB0C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17DEC8B-A91A-42CD-A61B-ABECDB443C1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169EE61-E3F3-4AF1-8653-16D944AC2A4C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2A5BDA8-87C7-4369-A70E-6CA51AD0ABB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FA253E1-5A05-458A-B2DB-1497A0F51A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A82F371-5327-441C-83EB-7FD884947BA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D0D9368-C5CE-43B2-AC02-81744DFFF67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DF74E1D-370D-442F-BBAA-D960BE08419F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2EBC37-A56F-4DCF-8046-CCD35AFEF19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6BE6139-F9FD-4B62-BED5-C04A98F1970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751D85A-A524-4910-B61D-3E1D10DB1F7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B27D89B-5F87-4F01-ADC2-F41774A0CE35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D270F7E-310A-4AC0-A3BE-8D7303B224D9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76AA8B9-E108-404F-AB2E-A91C556E166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B11DC06-FEB0-47F2-9896-E3228EDC5D1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164BA7C1-A6CD-4257-B87D-703B53F710A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F8B12F72-0FCF-4F5B-8CC0-E2D1C964BB5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802769C-D9C1-4BE6-9398-C7049A9A6CE4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9021708-D294-4A2C-8E5D-81F2E2E6C893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551B6A5-E491-4F1C-8FFE-F56972DAA980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3D83DD-26DF-4E65-8316-A5CE359963B8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15B13BE-94B4-4BAC-90E4-DE1DD061E339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8A94D2-B5DF-46AE-8F07-89C75A8D49DD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195AC21-3617-444E-9A01-1AAA2815269B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05F6D37-5470-4028-9436-7209A75512E1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382E231-E3E8-4E16-9000-D7655E2D376E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A97133-B217-40DF-A1D2-2D165304B25E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E149D75-E84A-4494-BFCB-51C292A77F56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F290C8B-C344-4CA5-9C78-976651E7C62E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5B6568-DE50-4CA6-9732-D27F78215026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A39E2CF-92C6-4465-85B1-50468F8B20D9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4972A8-F985-4732-81CD-07ECEEE6DC1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13DAC1A-194E-4AAB-85F9-1456DF72A876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825BC29-DEF3-41A7-BF53-FD9085FC4E61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8CEC832-4F52-4CBB-9B58-CA81782A806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5123150-2F10-4BC4-914B-7927A0C1A3E6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3799C1-0503-4F71-B3FF-55AE5D3CD04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919265B-C5BA-48EA-85C5-7968387D784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21B4C3C-F660-4265-B3FA-A1CB00AFAB3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42B8F1A-0768-470A-A68A-DD9E149866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F51067-F1C5-433F-8771-1BAFEAA1E36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04EA11B-11BC-4159-82E0-D8D63F7F627C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DFA702-7AE3-4B71-BBEE-75FAEDDBE33C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3AD05E3-9842-4CBB-A46A-59D3541556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6EE767E-47D9-42B0-8333-596DA589E780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D5FDA8-E86D-4328-978E-B577F68D00E6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F264F46-E2D4-4A35-88F3-E43528E6073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F86C4E-FD56-424C-91C5-659F17251E60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8E10AFBA-D486-47E0-892D-C0621A28346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C5F7B71-AF61-44CB-B68A-1094F3A4CD64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34C1EBA-2F51-4B30-AF42-24119CA1F182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FEDBD39C-56B8-4FD6-94F8-400C2195705E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B66FE28-3335-400B-B888-92E14D0D41A1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1044C19-BC73-4D4E-BC23-E27F89EA45E7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329B421-98C7-4788-99D4-A097B0871925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C69FF25-D33E-45F5-95E5-1491E9A7EBC8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8301224-6582-41AD-8392-1DF584355ADD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CEC9C97-C8BE-4AC0-B3F5-9CAF7D949A57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EADFCC7-1F53-480A-A801-15C2176BACD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ECDD7F-DF21-46C0-810A-BEB844A8388C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713C0A0-A238-4D87-8DF7-5ECFD403B2A7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179A7A2-26AC-4C11-B1B3-198E75B1EB92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7616C2A-1A9E-46BF-A054-0512C5601704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E51F03-6AC4-422F-8679-7DCC39B76190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400C77B-42C1-4E00-AC17-C8B5F447B1E1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07EA2FE-D711-49D4-A597-571160AB16D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E63E045-C7F1-403D-8B61-608BEC3BFA98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3E72CB2-F8E7-49FD-871E-3D54E83CFEC5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89AFB3-B3FC-4155-9AD0-FE5F10BD1D10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492924D-891B-4445-896C-8ADFE6448A3A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6DA1A7-7190-4BA9-A8FB-8B1D9D609C1A}"/>
              </a:ext>
            </a:extLst>
          </p:cNvPr>
          <p:cNvGrpSpPr/>
          <p:nvPr userDrawn="1"/>
        </p:nvGrpSpPr>
        <p:grpSpPr>
          <a:xfrm>
            <a:off x="-28777" y="-72822"/>
            <a:ext cx="2634356" cy="1640244"/>
            <a:chOff x="-28777" y="-72822"/>
            <a:chExt cx="2634356" cy="1640244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94A5143-CBA1-4121-99EA-B6A6C717E29B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 rot="9888766" flipV="1">
              <a:off x="1208367" y="5742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453E714-239D-4732-86F6-2455DA51FD07}"/>
                </a:ext>
              </a:extLst>
            </p:cNvPr>
            <p:cNvCxnSpPr>
              <a:cxnSpLocks/>
              <a:stCxn id="278" idx="4"/>
              <a:endCxn id="300" idx="1"/>
            </p:cNvCxnSpPr>
            <p:nvPr userDrawn="1"/>
          </p:nvCxnSpPr>
          <p:spPr>
            <a:xfrm rot="9888766">
              <a:off x="993831" y="7984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B3942B7-63E3-4815-9F38-E61C1F1437B5}"/>
                </a:ext>
              </a:extLst>
            </p:cNvPr>
            <p:cNvCxnSpPr>
              <a:cxnSpLocks/>
              <a:stCxn id="283" idx="2"/>
              <a:endCxn id="298" idx="6"/>
            </p:cNvCxnSpPr>
            <p:nvPr userDrawn="1"/>
          </p:nvCxnSpPr>
          <p:spPr>
            <a:xfrm>
              <a:off x="356983" y="3662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6F6516-F567-449F-9A97-CD46F0D62E1A}"/>
                </a:ext>
              </a:extLst>
            </p:cNvPr>
            <p:cNvCxnSpPr>
              <a:cxnSpLocks/>
              <a:stCxn id="300" idx="5"/>
              <a:endCxn id="283" idx="1"/>
            </p:cNvCxnSpPr>
            <p:nvPr userDrawn="1"/>
          </p:nvCxnSpPr>
          <p:spPr>
            <a:xfrm flipH="1" flipV="1">
              <a:off x="352822" y="3986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585D01B-FBC6-4E56-A48D-9C4E017FC7AE}"/>
                </a:ext>
              </a:extLst>
            </p:cNvPr>
            <p:cNvCxnSpPr>
              <a:cxnSpLocks/>
              <a:stCxn id="278" idx="5"/>
              <a:endCxn id="299" idx="1"/>
            </p:cNvCxnSpPr>
            <p:nvPr userDrawn="1"/>
          </p:nvCxnSpPr>
          <p:spPr>
            <a:xfrm rot="9888766">
              <a:off x="625773" y="8658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87714C-4224-417A-AA99-E21095F46BF7}"/>
                </a:ext>
              </a:extLst>
            </p:cNvPr>
            <p:cNvCxnSpPr>
              <a:cxnSpLocks/>
              <a:stCxn id="283" idx="0"/>
              <a:endCxn id="299" idx="4"/>
            </p:cNvCxnSpPr>
            <p:nvPr userDrawn="1"/>
          </p:nvCxnSpPr>
          <p:spPr>
            <a:xfrm>
              <a:off x="326946" y="4186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154B2B4-5347-4035-B42B-19D8005783D9}"/>
                </a:ext>
              </a:extLst>
            </p:cNvPr>
            <p:cNvCxnSpPr>
              <a:cxnSpLocks/>
              <a:stCxn id="300" idx="3"/>
              <a:endCxn id="298" idx="0"/>
            </p:cNvCxnSpPr>
            <p:nvPr userDrawn="1"/>
          </p:nvCxnSpPr>
          <p:spPr>
            <a:xfrm rot="9888766" flipH="1">
              <a:off x="900057" y="5893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923734C-7685-48BB-9F00-0E8FBC1CBE3B}"/>
                </a:ext>
              </a:extLst>
            </p:cNvPr>
            <p:cNvCxnSpPr>
              <a:cxnSpLocks/>
              <a:stCxn id="278" idx="6"/>
              <a:endCxn id="287" idx="2"/>
            </p:cNvCxnSpPr>
            <p:nvPr userDrawn="1"/>
          </p:nvCxnSpPr>
          <p:spPr>
            <a:xfrm flipH="1" flipV="1">
              <a:off x="694963" y="12136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DF22676-2528-409D-9F4A-DE964A8332A9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 flipH="1">
              <a:off x="199571" y="4144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0032AED-995E-4E1E-A061-A59C21934E43}"/>
                </a:ext>
              </a:extLst>
            </p:cNvPr>
            <p:cNvCxnSpPr>
              <a:cxnSpLocks/>
              <a:stCxn id="300" idx="6"/>
              <a:endCxn id="299" idx="2"/>
            </p:cNvCxnSpPr>
            <p:nvPr userDrawn="1"/>
          </p:nvCxnSpPr>
          <p:spPr>
            <a:xfrm rot="9888766" flipV="1">
              <a:off x="569919" y="8673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4237091-745C-45D6-B633-F5946211842D}"/>
                </a:ext>
              </a:extLst>
            </p:cNvPr>
            <p:cNvCxnSpPr>
              <a:cxnSpLocks/>
              <a:stCxn id="282" idx="0"/>
              <a:endCxn id="298" idx="4"/>
            </p:cNvCxnSpPr>
            <p:nvPr userDrawn="1"/>
          </p:nvCxnSpPr>
          <p:spPr>
            <a:xfrm>
              <a:off x="809265" y="868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35F946B6-EE6E-4F2C-9ECA-B67161D2BB9B}"/>
                </a:ext>
              </a:extLst>
            </p:cNvPr>
            <p:cNvCxnSpPr>
              <a:cxnSpLocks/>
              <a:stCxn id="299" idx="6"/>
              <a:endCxn id="285" idx="2"/>
            </p:cNvCxnSpPr>
            <p:nvPr userDrawn="1"/>
          </p:nvCxnSpPr>
          <p:spPr>
            <a:xfrm rot="9888766" flipV="1">
              <a:off x="195812" y="9829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3C68231-6833-4A71-8D70-2FDA785E75BD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19075" y="7331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D9CD7D0-0695-45E6-A5B2-E61BCA117D5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 flipV="1">
              <a:off x="144246" y="11438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C75D059-62E1-441B-AA8C-810C3F290BB0}"/>
                </a:ext>
              </a:extLst>
            </p:cNvPr>
            <p:cNvCxnSpPr>
              <a:cxnSpLocks/>
              <a:stCxn id="287" idx="7"/>
              <a:endCxn id="286" idx="3"/>
            </p:cNvCxnSpPr>
            <p:nvPr userDrawn="1"/>
          </p:nvCxnSpPr>
          <p:spPr>
            <a:xfrm flipH="1">
              <a:off x="408479" y="12441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75847E8-F74B-4C15-A19B-2E1883A8786C}"/>
                </a:ext>
              </a:extLst>
            </p:cNvPr>
            <p:cNvCxnSpPr>
              <a:cxnSpLocks/>
              <a:stCxn id="286" idx="5"/>
              <a:endCxn id="285" idx="1"/>
            </p:cNvCxnSpPr>
            <p:nvPr userDrawn="1"/>
          </p:nvCxnSpPr>
          <p:spPr>
            <a:xfrm flipH="1" flipV="1">
              <a:off x="214589" y="11841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221C30D-171B-4371-B698-14C5B603E0BA}"/>
                </a:ext>
              </a:extLst>
            </p:cNvPr>
            <p:cNvCxnSpPr>
              <a:cxnSpLocks/>
              <a:stCxn id="286" idx="6"/>
            </p:cNvCxnSpPr>
            <p:nvPr userDrawn="1"/>
          </p:nvCxnSpPr>
          <p:spPr>
            <a:xfrm flipH="1" flipV="1">
              <a:off x="-21567" y="14836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5C46142-6B2F-4CA6-81BF-4CF154E4B796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 rot="9888766" flipV="1">
              <a:off x="1186271" y="5812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A91E332-097F-4A3F-92A9-B008B6704173}"/>
                </a:ext>
              </a:extLst>
            </p:cNvPr>
            <p:cNvCxnSpPr>
              <a:cxnSpLocks/>
              <a:stCxn id="298" idx="2"/>
              <a:endCxn id="279" idx="6"/>
            </p:cNvCxnSpPr>
            <p:nvPr userDrawn="1"/>
          </p:nvCxnSpPr>
          <p:spPr>
            <a:xfrm rot="9888766" flipH="1" flipV="1">
              <a:off x="913060" y="5032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47D6126-2DE2-4400-B610-DB321D279158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>
              <a:off x="833817" y="678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9592472-BB1F-4C9A-8536-E5BB23B65E41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 flipH="1">
              <a:off x="1268714" y="-223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4BA2BB1-C93B-460F-BE41-2B0712A935F3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rot="9888766">
              <a:off x="1290967" y="4643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4D5749A-ECD2-4129-AFF1-9EE593DEEA28}"/>
                </a:ext>
              </a:extLst>
            </p:cNvPr>
            <p:cNvCxnSpPr>
              <a:cxnSpLocks/>
              <a:stCxn id="303" idx="7"/>
              <a:endCxn id="280" idx="3"/>
            </p:cNvCxnSpPr>
            <p:nvPr userDrawn="1"/>
          </p:nvCxnSpPr>
          <p:spPr>
            <a:xfrm flipH="1">
              <a:off x="1761433" y="900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4C6BB8F-257A-42C3-8B2D-13F066E42367}"/>
                </a:ext>
              </a:extLst>
            </p:cNvPr>
            <p:cNvCxnSpPr>
              <a:cxnSpLocks/>
              <a:stCxn id="303" idx="6"/>
              <a:endCxn id="281" idx="2"/>
            </p:cNvCxnSpPr>
            <p:nvPr userDrawn="1"/>
          </p:nvCxnSpPr>
          <p:spPr>
            <a:xfrm flipH="1" flipV="1">
              <a:off x="1583653" y="-52878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BBFDC4B-E2FD-4844-9829-EBA3AE3EC2B9}"/>
                </a:ext>
              </a:extLst>
            </p:cNvPr>
            <p:cNvCxnSpPr>
              <a:cxnSpLocks/>
              <a:stCxn id="303" idx="4"/>
            </p:cNvCxnSpPr>
            <p:nvPr userDrawn="1"/>
          </p:nvCxnSpPr>
          <p:spPr>
            <a:xfrm flipH="1" flipV="1">
              <a:off x="2122026" y="-911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DC0385F-D2FD-4678-BEF8-3A03E4C6EBE6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H="1">
              <a:off x="837766" y="-38718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A786C3D5-40F9-4F0B-A768-22A2B81FDEC8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 flipH="1">
              <a:off x="336994" y="583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D30D4FBD-D105-42FC-BE6A-07DF2BFA642A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V="1">
              <a:off x="38075" y="3886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8314A49-292C-43CA-8DA3-4383C9B7580F}"/>
                </a:ext>
              </a:extLst>
            </p:cNvPr>
            <p:cNvCxnSpPr>
              <a:cxnSpLocks/>
              <a:endCxn id="283" idx="5"/>
            </p:cNvCxnSpPr>
            <p:nvPr userDrawn="1"/>
          </p:nvCxnSpPr>
          <p:spPr>
            <a:xfrm>
              <a:off x="-6090" y="2819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2458C0-183C-442C-9C75-9B7C2F950B05}"/>
                </a:ext>
              </a:extLst>
            </p:cNvPr>
            <p:cNvCxnSpPr>
              <a:cxnSpLocks/>
              <a:endCxn id="283" idx="3"/>
            </p:cNvCxnSpPr>
            <p:nvPr userDrawn="1"/>
          </p:nvCxnSpPr>
          <p:spPr>
            <a:xfrm flipH="1">
              <a:off x="336994" y="-23344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457C0DE-7369-4939-AE61-35C8EC8AD536}"/>
                </a:ext>
              </a:extLst>
            </p:cNvPr>
            <p:cNvCxnSpPr>
              <a:cxnSpLocks/>
              <a:stCxn id="287" idx="4"/>
              <a:endCxn id="299" idx="0"/>
            </p:cNvCxnSpPr>
            <p:nvPr userDrawn="1"/>
          </p:nvCxnSpPr>
          <p:spPr>
            <a:xfrm flipH="1" flipV="1">
              <a:off x="558578" y="9580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80A36FD-6073-41BD-8BD9-7DECEA858447}"/>
                </a:ext>
              </a:extLst>
            </p:cNvPr>
            <p:cNvCxnSpPr>
              <a:cxnSpLocks/>
              <a:endCxn id="285" idx="6"/>
            </p:cNvCxnSpPr>
            <p:nvPr userDrawn="1"/>
          </p:nvCxnSpPr>
          <p:spPr>
            <a:xfrm>
              <a:off x="-16940" y="11461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654C56-3254-4D40-B16A-13CEF6C10B21}"/>
                </a:ext>
              </a:extLst>
            </p:cNvPr>
            <p:cNvCxnSpPr>
              <a:cxnSpLocks/>
              <a:stCxn id="285" idx="7"/>
            </p:cNvCxnSpPr>
            <p:nvPr userDrawn="1"/>
          </p:nvCxnSpPr>
          <p:spPr>
            <a:xfrm flipH="1">
              <a:off x="-28777" y="11992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9B35DA0-3C6A-4F32-BF5A-8CCF63CDEB94}"/>
                </a:ext>
              </a:extLst>
            </p:cNvPr>
            <p:cNvSpPr/>
            <p:nvPr userDrawn="1"/>
          </p:nvSpPr>
          <p:spPr>
            <a:xfrm rot="8852236">
              <a:off x="1221594" y="12153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2340CA7-0628-47E8-9E85-4E04EE0B260A}"/>
                </a:ext>
              </a:extLst>
            </p:cNvPr>
            <p:cNvSpPr/>
            <p:nvPr userDrawn="1"/>
          </p:nvSpPr>
          <p:spPr>
            <a:xfrm rot="9888766">
              <a:off x="1204756" y="4876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09704-3AD7-43C9-B59C-9E551D89EC06}"/>
                </a:ext>
              </a:extLst>
            </p:cNvPr>
            <p:cNvSpPr/>
            <p:nvPr userDrawn="1"/>
          </p:nvSpPr>
          <p:spPr>
            <a:xfrm rot="9888766">
              <a:off x="1700743" y="4302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7EE959B-90F5-419A-8805-02FF8AB0F22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530549" y="-7282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24944D-B01E-453B-A636-EB7220C0F04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58109" y="71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B70598B-2AD1-43CC-879E-434D630DD09A}"/>
                </a:ext>
              </a:extLst>
            </p:cNvPr>
            <p:cNvSpPr/>
            <p:nvPr userDrawn="1"/>
          </p:nvSpPr>
          <p:spPr>
            <a:xfrm rot="9888766">
              <a:off x="273036" y="3347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4777D0F8-2F6F-4212-8F64-0D043E36EF8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-15029" y="6800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B27A0DD-9073-4D73-A27F-D2CD8DDA10BE}"/>
                </a:ext>
              </a:extLst>
            </p:cNvPr>
            <p:cNvSpPr/>
            <p:nvPr userDrawn="1"/>
          </p:nvSpPr>
          <p:spPr>
            <a:xfrm rot="9888766">
              <a:off x="138881" y="11235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5DE3168-EF86-468B-BF0B-61FE1065885F}"/>
                </a:ext>
              </a:extLst>
            </p:cNvPr>
            <p:cNvSpPr/>
            <p:nvPr userDrawn="1"/>
          </p:nvSpPr>
          <p:spPr>
            <a:xfrm rot="9888766">
              <a:off x="347789" y="14863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F6D007E5-4230-4DB0-86CD-632369C9D1E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41859" y="11936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9E756F48-69B3-4E9D-8030-3B8592DC9A36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28295" y="5124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53E0485-2F49-4228-A368-27CB0AFCFBB1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524474" y="9049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8A37485-33E0-441A-A05E-8DE973D02B7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886945" y="7909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F45383A-FE62-42FC-A7E4-523EDE4EF502}"/>
                </a:ext>
              </a:extLst>
            </p:cNvPr>
            <p:cNvCxnSpPr>
              <a:cxnSpLocks/>
              <a:stCxn id="300" idx="2"/>
              <a:endCxn id="279" idx="7"/>
            </p:cNvCxnSpPr>
            <p:nvPr userDrawn="1"/>
          </p:nvCxnSpPr>
          <p:spPr>
            <a:xfrm rot="9888766" flipH="1">
              <a:off x="913165" y="6091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6C4E934-D177-426F-9379-39ACCBB8CBB4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H="1" flipV="1">
              <a:off x="1581021" y="-32362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0B59674A-1D7D-472A-A3E7-E932B263744F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146358" y="395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ECA8F92-7836-41ED-9EC8-C7F25074E607}"/>
                </a:ext>
              </a:extLst>
            </p:cNvPr>
            <p:cNvCxnSpPr>
              <a:cxnSpLocks/>
              <a:stCxn id="303" idx="3"/>
            </p:cNvCxnSpPr>
            <p:nvPr userDrawn="1"/>
          </p:nvCxnSpPr>
          <p:spPr>
            <a:xfrm rot="9888766" flipH="1">
              <a:off x="2174347" y="-50442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E5A6100-2B9B-4030-AECE-BDC3233622B9}"/>
                </a:ext>
              </a:extLst>
            </p:cNvPr>
            <p:cNvCxnSpPr>
              <a:cxnSpLocks/>
              <a:stCxn id="303" idx="1"/>
              <a:endCxn id="313" idx="2"/>
            </p:cNvCxnSpPr>
            <p:nvPr userDrawn="1"/>
          </p:nvCxnSpPr>
          <p:spPr>
            <a:xfrm>
              <a:off x="2196830" y="799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09899D-19E1-4B75-AAE8-EA659B416F92}"/>
                </a:ext>
              </a:extLst>
            </p:cNvPr>
            <p:cNvCxnSpPr>
              <a:cxnSpLocks/>
              <a:stCxn id="313" idx="3"/>
              <a:endCxn id="280" idx="2"/>
            </p:cNvCxnSpPr>
            <p:nvPr userDrawn="1"/>
          </p:nvCxnSpPr>
          <p:spPr>
            <a:xfrm flipH="1">
              <a:off x="1780400" y="2999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6DEFC7A-DEA4-460F-938A-90926E79A0D0}"/>
                </a:ext>
              </a:extLst>
            </p:cNvPr>
            <p:cNvCxnSpPr>
              <a:cxnSpLocks/>
              <a:stCxn id="278" idx="7"/>
              <a:endCxn id="286" idx="2"/>
            </p:cNvCxnSpPr>
            <p:nvPr userDrawn="1"/>
          </p:nvCxnSpPr>
          <p:spPr>
            <a:xfrm flipH="1">
              <a:off x="427446" y="12954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5DD3E74-1AE9-43B6-93FA-911F61031228}"/>
                </a:ext>
              </a:extLst>
            </p:cNvPr>
            <p:cNvCxnSpPr>
              <a:cxnSpLocks/>
              <a:stCxn id="280" idx="1"/>
              <a:endCxn id="310" idx="4"/>
            </p:cNvCxnSpPr>
            <p:nvPr/>
          </p:nvCxnSpPr>
          <p:spPr>
            <a:xfrm>
              <a:off x="1776451" y="4909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AC871D-02EF-41C3-941D-14A914C07B96}"/>
                </a:ext>
              </a:extLst>
            </p:cNvPr>
            <p:cNvSpPr/>
            <p:nvPr/>
          </p:nvSpPr>
          <p:spPr>
            <a:xfrm rot="8852236">
              <a:off x="2203401" y="7681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129402E-4D4E-4C33-A05E-B6ED4F94DA77}"/>
                </a:ext>
              </a:extLst>
            </p:cNvPr>
            <p:cNvCxnSpPr>
              <a:cxnSpLocks/>
              <a:stCxn id="310" idx="6"/>
              <a:endCxn id="278" idx="1"/>
            </p:cNvCxnSpPr>
            <p:nvPr/>
          </p:nvCxnSpPr>
          <p:spPr>
            <a:xfrm flipH="1">
              <a:off x="1301700" y="8139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A725384-1A9A-4B26-9335-695B957379B3}"/>
                </a:ext>
              </a:extLst>
            </p:cNvPr>
            <p:cNvCxnSpPr>
              <a:cxnSpLocks/>
              <a:stCxn id="313" idx="4"/>
              <a:endCxn id="310" idx="2"/>
            </p:cNvCxnSpPr>
            <p:nvPr/>
          </p:nvCxnSpPr>
          <p:spPr>
            <a:xfrm flipH="1">
              <a:off x="2258351" y="3194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193B28E6-9F4D-4A39-A913-FE44B27B31B4}"/>
                </a:ext>
              </a:extLst>
            </p:cNvPr>
            <p:cNvSpPr/>
            <p:nvPr userDrawn="1"/>
          </p:nvSpPr>
          <p:spPr>
            <a:xfrm rot="2181221">
              <a:off x="2357200" y="2656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DD392E6-BA48-48D3-A378-812B1CF42DF3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61339" y="-8698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A3548C6-2D44-49B8-831D-2A956FD743C3}"/>
                </a:ext>
              </a:extLst>
            </p:cNvPr>
            <p:cNvSpPr/>
            <p:nvPr userDrawn="1"/>
          </p:nvSpPr>
          <p:spPr>
            <a:xfrm rot="8852236">
              <a:off x="2545972" y="-969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477194E-6BF7-4F20-9349-2F440C78FA1A}"/>
                </a:ext>
              </a:extLst>
            </p:cNvPr>
            <p:cNvCxnSpPr>
              <a:cxnSpLocks/>
              <a:stCxn id="346" idx="7"/>
              <a:endCxn id="313" idx="0"/>
            </p:cNvCxnSpPr>
            <p:nvPr userDrawn="1"/>
          </p:nvCxnSpPr>
          <p:spPr>
            <a:xfrm flipH="1">
              <a:off x="2404670" y="579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50DCBD7-41BB-44B7-8AE5-726F3A9ACED4}"/>
                </a:ext>
              </a:extLst>
            </p:cNvPr>
            <p:cNvCxnSpPr>
              <a:cxnSpLocks/>
              <a:stCxn id="346" idx="5"/>
              <a:endCxn id="303" idx="1"/>
            </p:cNvCxnSpPr>
            <p:nvPr userDrawn="1"/>
          </p:nvCxnSpPr>
          <p:spPr>
            <a:xfrm flipH="1">
              <a:off x="2196830" y="223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4A52F1D-A8E0-4B79-AD02-40EE13ACFDCE}"/>
              </a:ext>
            </a:extLst>
          </p:cNvPr>
          <p:cNvGrpSpPr/>
          <p:nvPr userDrawn="1"/>
        </p:nvGrpSpPr>
        <p:grpSpPr>
          <a:xfrm flipH="1">
            <a:off x="9573659" y="-68234"/>
            <a:ext cx="2634356" cy="1640244"/>
            <a:chOff x="123623" y="79578"/>
            <a:chExt cx="2634356" cy="1640244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4AAE9F9-F4AC-4827-9ABB-A278AC7E3065}"/>
                </a:ext>
              </a:extLst>
            </p:cNvPr>
            <p:cNvCxnSpPr>
              <a:cxnSpLocks/>
              <a:stCxn id="425" idx="7"/>
              <a:endCxn id="423" idx="2"/>
            </p:cNvCxnSpPr>
            <p:nvPr userDrawn="1"/>
          </p:nvCxnSpPr>
          <p:spPr>
            <a:xfrm rot="9888766" flipV="1">
              <a:off x="1360767" y="726676"/>
              <a:ext cx="600723" cy="5914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E2930D1-CF2B-439A-B306-567FCD965EDF}"/>
                </a:ext>
              </a:extLst>
            </p:cNvPr>
            <p:cNvCxnSpPr>
              <a:cxnSpLocks/>
              <a:stCxn id="423" idx="4"/>
              <a:endCxn id="435" idx="1"/>
            </p:cNvCxnSpPr>
            <p:nvPr userDrawn="1"/>
          </p:nvCxnSpPr>
          <p:spPr>
            <a:xfrm rot="9888766">
              <a:off x="1146231" y="950894"/>
              <a:ext cx="190127" cy="4560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8FF36ACF-649A-4CB1-8273-2DEBCD7980CF}"/>
                </a:ext>
              </a:extLst>
            </p:cNvPr>
            <p:cNvCxnSpPr>
              <a:cxnSpLocks/>
              <a:stCxn id="428" idx="2"/>
              <a:endCxn id="433" idx="6"/>
            </p:cNvCxnSpPr>
            <p:nvPr userDrawn="1"/>
          </p:nvCxnSpPr>
          <p:spPr>
            <a:xfrm>
              <a:off x="509383" y="518634"/>
              <a:ext cx="472728" cy="197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1C1DD5CB-803A-4C23-8C39-709D3E134DEB}"/>
                </a:ext>
              </a:extLst>
            </p:cNvPr>
            <p:cNvCxnSpPr>
              <a:cxnSpLocks/>
              <a:stCxn id="435" idx="5"/>
              <a:endCxn id="428" idx="1"/>
            </p:cNvCxnSpPr>
            <p:nvPr userDrawn="1"/>
          </p:nvCxnSpPr>
          <p:spPr>
            <a:xfrm flipH="1" flipV="1">
              <a:off x="505222" y="551064"/>
              <a:ext cx="537699" cy="405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C49EA2F-4583-4BB5-B840-8874BA03CF21}"/>
                </a:ext>
              </a:extLst>
            </p:cNvPr>
            <p:cNvCxnSpPr>
              <a:cxnSpLocks/>
              <a:stCxn id="423" idx="5"/>
              <a:endCxn id="434" idx="1"/>
            </p:cNvCxnSpPr>
            <p:nvPr userDrawn="1"/>
          </p:nvCxnSpPr>
          <p:spPr>
            <a:xfrm rot="9888766">
              <a:off x="778173" y="1018210"/>
              <a:ext cx="545961" cy="460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B1738490-84A0-497A-9C45-102DAE17ABAC}"/>
                </a:ext>
              </a:extLst>
            </p:cNvPr>
            <p:cNvCxnSpPr>
              <a:cxnSpLocks/>
              <a:stCxn id="428" idx="0"/>
              <a:endCxn id="434" idx="4"/>
            </p:cNvCxnSpPr>
            <p:nvPr userDrawn="1"/>
          </p:nvCxnSpPr>
          <p:spPr>
            <a:xfrm>
              <a:off x="479346" y="571053"/>
              <a:ext cx="217472" cy="4872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280603F7-4888-4C9F-843F-03707A5BB7AE}"/>
                </a:ext>
              </a:extLst>
            </p:cNvPr>
            <p:cNvCxnSpPr>
              <a:cxnSpLocks/>
              <a:stCxn id="435" idx="3"/>
              <a:endCxn id="433" idx="0"/>
            </p:cNvCxnSpPr>
            <p:nvPr userDrawn="1"/>
          </p:nvCxnSpPr>
          <p:spPr>
            <a:xfrm rot="9888766" flipH="1">
              <a:off x="1052457" y="741744"/>
              <a:ext cx="6741" cy="2078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9F176CF5-BC06-4C41-9205-0A86A10A7053}"/>
                </a:ext>
              </a:extLst>
            </p:cNvPr>
            <p:cNvCxnSpPr>
              <a:cxnSpLocks/>
              <a:stCxn id="423" idx="6"/>
              <a:endCxn id="432" idx="2"/>
            </p:cNvCxnSpPr>
            <p:nvPr userDrawn="1"/>
          </p:nvCxnSpPr>
          <p:spPr>
            <a:xfrm flipH="1" flipV="1">
              <a:off x="847363" y="1366021"/>
              <a:ext cx="532965" cy="63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D5D09F6-DCA4-431C-B181-2F7A401F0A78}"/>
                </a:ext>
              </a:extLst>
            </p:cNvPr>
            <p:cNvCxnSpPr>
              <a:cxnSpLocks/>
              <a:stCxn id="428" idx="7"/>
              <a:endCxn id="430" idx="3"/>
            </p:cNvCxnSpPr>
            <p:nvPr userDrawn="1"/>
          </p:nvCxnSpPr>
          <p:spPr>
            <a:xfrm flipH="1">
              <a:off x="351971" y="566892"/>
              <a:ext cx="94946" cy="714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ADE9C2B-A0BE-4EE5-A343-A54C5C1783CF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 rot="9888766" flipV="1">
              <a:off x="722319" y="1019796"/>
              <a:ext cx="325630" cy="150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9D12CD3-39AE-4C08-BB96-4AF703C35BDF}"/>
                </a:ext>
              </a:extLst>
            </p:cNvPr>
            <p:cNvCxnSpPr>
              <a:cxnSpLocks/>
              <a:stCxn id="427" idx="0"/>
              <a:endCxn id="433" idx="4"/>
            </p:cNvCxnSpPr>
            <p:nvPr userDrawn="1"/>
          </p:nvCxnSpPr>
          <p:spPr>
            <a:xfrm>
              <a:off x="961665" y="239203"/>
              <a:ext cx="48947" cy="427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CD1E4FC-F9E9-47BD-8CCA-45A60F971985}"/>
                </a:ext>
              </a:extLst>
            </p:cNvPr>
            <p:cNvCxnSpPr>
              <a:cxnSpLocks/>
              <a:stCxn id="434" idx="6"/>
              <a:endCxn id="430" idx="2"/>
            </p:cNvCxnSpPr>
            <p:nvPr userDrawn="1"/>
          </p:nvCxnSpPr>
          <p:spPr>
            <a:xfrm rot="9888766" flipV="1">
              <a:off x="348212" y="1135356"/>
              <a:ext cx="352331" cy="1265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AE5CD1C-55DC-4C15-B2FF-A910C31EA3FB}"/>
                </a:ext>
              </a:extLst>
            </p:cNvPr>
            <p:cNvCxnSpPr>
              <a:cxnSpLocks/>
              <a:stCxn id="429" idx="0"/>
              <a:endCxn id="430" idx="4"/>
            </p:cNvCxnSpPr>
            <p:nvPr userDrawn="1"/>
          </p:nvCxnSpPr>
          <p:spPr>
            <a:xfrm>
              <a:off x="171475" y="885570"/>
              <a:ext cx="149723" cy="3917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5722ECB-C37E-40EA-8A64-9DB32C56C46C}"/>
                </a:ext>
              </a:extLst>
            </p:cNvPr>
            <p:cNvCxnSpPr>
              <a:cxnSpLocks/>
              <a:stCxn id="432" idx="1"/>
              <a:endCxn id="430" idx="5"/>
            </p:cNvCxnSpPr>
            <p:nvPr userDrawn="1"/>
          </p:nvCxnSpPr>
          <p:spPr>
            <a:xfrm flipH="1" flipV="1">
              <a:off x="296646" y="1296287"/>
              <a:ext cx="548085" cy="902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4DA1FB6-BAC6-4844-AB2C-5A268FC07030}"/>
                </a:ext>
              </a:extLst>
            </p:cNvPr>
            <p:cNvCxnSpPr>
              <a:cxnSpLocks/>
              <a:stCxn id="432" idx="7"/>
              <a:endCxn id="431" idx="3"/>
            </p:cNvCxnSpPr>
            <p:nvPr userDrawn="1"/>
          </p:nvCxnSpPr>
          <p:spPr>
            <a:xfrm flipH="1">
              <a:off x="560879" y="1396549"/>
              <a:ext cx="246968" cy="2475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E2BFD9E-B2A6-4D0D-AA33-CA11AA89597E}"/>
                </a:ext>
              </a:extLst>
            </p:cNvPr>
            <p:cNvCxnSpPr>
              <a:cxnSpLocks/>
              <a:stCxn id="431" idx="5"/>
              <a:endCxn id="430" idx="1"/>
            </p:cNvCxnSpPr>
            <p:nvPr userDrawn="1"/>
          </p:nvCxnSpPr>
          <p:spPr>
            <a:xfrm flipH="1" flipV="1">
              <a:off x="366989" y="1336594"/>
              <a:ext cx="138565" cy="3225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36DF3A-4276-4464-91CD-77CAADB314E3}"/>
                </a:ext>
              </a:extLst>
            </p:cNvPr>
            <p:cNvCxnSpPr>
              <a:cxnSpLocks/>
              <a:stCxn id="431" idx="6"/>
            </p:cNvCxnSpPr>
            <p:nvPr userDrawn="1"/>
          </p:nvCxnSpPr>
          <p:spPr>
            <a:xfrm flipH="1" flipV="1">
              <a:off x="130833" y="1636034"/>
              <a:ext cx="370772" cy="538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AA92504-9B47-499B-A030-2F8CB01AF83A}"/>
                </a:ext>
              </a:extLst>
            </p:cNvPr>
            <p:cNvCxnSpPr>
              <a:cxnSpLocks/>
              <a:stCxn id="424" idx="0"/>
              <a:endCxn id="423" idx="3"/>
            </p:cNvCxnSpPr>
            <p:nvPr userDrawn="1"/>
          </p:nvCxnSpPr>
          <p:spPr>
            <a:xfrm rot="9888766" flipV="1">
              <a:off x="1338671" y="733666"/>
              <a:ext cx="157054" cy="6253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6ABAE3-F6C8-4CD0-9255-28C22843E680}"/>
                </a:ext>
              </a:extLst>
            </p:cNvPr>
            <p:cNvCxnSpPr>
              <a:cxnSpLocks/>
              <a:stCxn id="433" idx="2"/>
              <a:endCxn id="424" idx="6"/>
            </p:cNvCxnSpPr>
            <p:nvPr userDrawn="1"/>
          </p:nvCxnSpPr>
          <p:spPr>
            <a:xfrm rot="9888766" flipH="1" flipV="1">
              <a:off x="1065460" y="655664"/>
              <a:ext cx="288080" cy="77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127C11B-0606-4824-A719-64C9D9CBC3F5}"/>
                </a:ext>
              </a:extLst>
            </p:cNvPr>
            <p:cNvCxnSpPr>
              <a:cxnSpLocks/>
              <a:stCxn id="427" idx="1"/>
              <a:endCxn id="424" idx="5"/>
            </p:cNvCxnSpPr>
            <p:nvPr userDrawn="1"/>
          </p:nvCxnSpPr>
          <p:spPr>
            <a:xfrm>
              <a:off x="986217" y="220236"/>
              <a:ext cx="376592" cy="4413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5151E67F-3700-400D-852C-697A37C3DA1D}"/>
                </a:ext>
              </a:extLst>
            </p:cNvPr>
            <p:cNvCxnSpPr>
              <a:cxnSpLocks/>
              <a:stCxn id="426" idx="7"/>
              <a:endCxn id="424" idx="3"/>
            </p:cNvCxnSpPr>
            <p:nvPr userDrawn="1"/>
          </p:nvCxnSpPr>
          <p:spPr>
            <a:xfrm flipH="1">
              <a:off x="1421114" y="130050"/>
              <a:ext cx="275423" cy="515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5BF99317-1401-4BF0-B65E-F7D994FE6CD3}"/>
                </a:ext>
              </a:extLst>
            </p:cNvPr>
            <p:cNvCxnSpPr>
              <a:cxnSpLocks/>
              <a:stCxn id="425" idx="6"/>
              <a:endCxn id="424" idx="2"/>
            </p:cNvCxnSpPr>
            <p:nvPr userDrawn="1"/>
          </p:nvCxnSpPr>
          <p:spPr>
            <a:xfrm rot="9888766">
              <a:off x="1443367" y="616777"/>
              <a:ext cx="408926" cy="718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AA620D2-9A00-46A4-96CF-22DB2FECF458}"/>
                </a:ext>
              </a:extLst>
            </p:cNvPr>
            <p:cNvCxnSpPr>
              <a:cxnSpLocks/>
              <a:stCxn id="438" idx="7"/>
              <a:endCxn id="425" idx="3"/>
            </p:cNvCxnSpPr>
            <p:nvPr userDrawn="1"/>
          </p:nvCxnSpPr>
          <p:spPr>
            <a:xfrm flipH="1">
              <a:off x="1913833" y="242402"/>
              <a:ext cx="398513" cy="345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2FDFD141-FA63-4E05-960A-6D5618D80474}"/>
                </a:ext>
              </a:extLst>
            </p:cNvPr>
            <p:cNvCxnSpPr>
              <a:cxnSpLocks/>
              <a:stCxn id="438" idx="6"/>
              <a:endCxn id="426" idx="2"/>
            </p:cNvCxnSpPr>
            <p:nvPr userDrawn="1"/>
          </p:nvCxnSpPr>
          <p:spPr>
            <a:xfrm flipH="1" flipV="1">
              <a:off x="1736053" y="99522"/>
              <a:ext cx="563649" cy="126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94F9AA-B40E-4339-AB88-E1C883468D40}"/>
                </a:ext>
              </a:extLst>
            </p:cNvPr>
            <p:cNvCxnSpPr>
              <a:cxnSpLocks/>
              <a:stCxn id="438" idx="4"/>
            </p:cNvCxnSpPr>
            <p:nvPr userDrawn="1"/>
          </p:nvCxnSpPr>
          <p:spPr>
            <a:xfrm flipH="1" flipV="1">
              <a:off x="2274426" y="143290"/>
              <a:ext cx="44276" cy="495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086A817-0E2C-4225-AADB-479F35745904}"/>
                </a:ext>
              </a:extLst>
            </p:cNvPr>
            <p:cNvCxnSpPr>
              <a:cxnSpLocks/>
              <a:stCxn id="426" idx="6"/>
              <a:endCxn id="427" idx="2"/>
            </p:cNvCxnSpPr>
            <p:nvPr userDrawn="1"/>
          </p:nvCxnSpPr>
          <p:spPr>
            <a:xfrm flipH="1">
              <a:off x="990166" y="113682"/>
              <a:ext cx="693727" cy="75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3FA985B-EDC1-4DFF-98C8-19C469E434F6}"/>
                </a:ext>
              </a:extLst>
            </p:cNvPr>
            <p:cNvCxnSpPr>
              <a:cxnSpLocks/>
              <a:stCxn id="427" idx="6"/>
              <a:endCxn id="428" idx="3"/>
            </p:cNvCxnSpPr>
            <p:nvPr userDrawn="1"/>
          </p:nvCxnSpPr>
          <p:spPr>
            <a:xfrm flipH="1">
              <a:off x="489394" y="210702"/>
              <a:ext cx="422531" cy="2820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1D848CE-1454-4D09-971A-A2A30D4AC944}"/>
                </a:ext>
              </a:extLst>
            </p:cNvPr>
            <p:cNvCxnSpPr>
              <a:cxnSpLocks/>
              <a:stCxn id="429" idx="2"/>
              <a:endCxn id="428" idx="6"/>
            </p:cNvCxnSpPr>
            <p:nvPr userDrawn="1"/>
          </p:nvCxnSpPr>
          <p:spPr>
            <a:xfrm flipV="1">
              <a:off x="190475" y="541016"/>
              <a:ext cx="236453" cy="311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54744C5-E9F9-4B8D-8ED0-DC9EFB369215}"/>
                </a:ext>
              </a:extLst>
            </p:cNvPr>
            <p:cNvCxnSpPr>
              <a:cxnSpLocks/>
              <a:endCxn id="428" idx="5"/>
            </p:cNvCxnSpPr>
            <p:nvPr userDrawn="1"/>
          </p:nvCxnSpPr>
          <p:spPr>
            <a:xfrm>
              <a:off x="146310" y="434327"/>
              <a:ext cx="284779" cy="742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136F6F0-5AF5-4232-A79D-193908A5BDB0}"/>
                </a:ext>
              </a:extLst>
            </p:cNvPr>
            <p:cNvCxnSpPr>
              <a:cxnSpLocks/>
              <a:endCxn id="428" idx="3"/>
            </p:cNvCxnSpPr>
            <p:nvPr userDrawn="1"/>
          </p:nvCxnSpPr>
          <p:spPr>
            <a:xfrm flipH="1">
              <a:off x="489394" y="129056"/>
              <a:ext cx="68920" cy="3637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0B0B4F1A-6A95-4B8E-9765-B4EBCA78A357}"/>
                </a:ext>
              </a:extLst>
            </p:cNvPr>
            <p:cNvCxnSpPr>
              <a:cxnSpLocks/>
              <a:stCxn id="432" idx="4"/>
              <a:endCxn id="434" idx="0"/>
            </p:cNvCxnSpPr>
            <p:nvPr userDrawn="1"/>
          </p:nvCxnSpPr>
          <p:spPr>
            <a:xfrm flipH="1" flipV="1">
              <a:off x="710978" y="1110415"/>
              <a:ext cx="103225" cy="236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7E1FBD5-F114-4387-A178-18981E22974B}"/>
                </a:ext>
              </a:extLst>
            </p:cNvPr>
            <p:cNvCxnSpPr>
              <a:cxnSpLocks/>
              <a:endCxn id="430" idx="6"/>
            </p:cNvCxnSpPr>
            <p:nvPr userDrawn="1"/>
          </p:nvCxnSpPr>
          <p:spPr>
            <a:xfrm>
              <a:off x="135460" y="1298559"/>
              <a:ext cx="157237" cy="285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B098E622-F75D-435C-AEDA-0B2B7B9C71C5}"/>
                </a:ext>
              </a:extLst>
            </p:cNvPr>
            <p:cNvCxnSpPr>
              <a:cxnSpLocks/>
              <a:stCxn id="430" idx="7"/>
            </p:cNvCxnSpPr>
            <p:nvPr userDrawn="1"/>
          </p:nvCxnSpPr>
          <p:spPr>
            <a:xfrm flipH="1">
              <a:off x="123623" y="1351612"/>
              <a:ext cx="188041" cy="212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051CDAD3-F484-46D1-83A3-6A50EA3DED03}"/>
                </a:ext>
              </a:extLst>
            </p:cNvPr>
            <p:cNvSpPr/>
            <p:nvPr userDrawn="1"/>
          </p:nvSpPr>
          <p:spPr>
            <a:xfrm rot="8852236">
              <a:off x="1373994" y="1367723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1BE8703-0E1B-4B95-BFF9-374949BD9585}"/>
                </a:ext>
              </a:extLst>
            </p:cNvPr>
            <p:cNvSpPr/>
            <p:nvPr userDrawn="1"/>
          </p:nvSpPr>
          <p:spPr>
            <a:xfrm rot="9888766">
              <a:off x="1357156" y="640067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BAF651E-E4DC-474D-9B8C-9F288FC9941F}"/>
                </a:ext>
              </a:extLst>
            </p:cNvPr>
            <p:cNvSpPr/>
            <p:nvPr userDrawn="1"/>
          </p:nvSpPr>
          <p:spPr>
            <a:xfrm rot="9888766">
              <a:off x="1853143" y="582610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6E3FCB0-09DF-4FDC-AD62-E0AD104CADAE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682949" y="79578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AD1ED283-3EA7-42A8-A035-4BB05C4064B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10509" y="159546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A53649C-5900-4B00-9F1B-217CF88E8AD0}"/>
                </a:ext>
              </a:extLst>
            </p:cNvPr>
            <p:cNvSpPr/>
            <p:nvPr userDrawn="1"/>
          </p:nvSpPr>
          <p:spPr>
            <a:xfrm rot="9888766">
              <a:off x="425436" y="487106"/>
              <a:ext cx="85439" cy="854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32895BD8-A224-4642-A5EE-B463E7DE68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37371" y="832466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2D269516-246C-4E9E-A151-4262B778B830}"/>
                </a:ext>
              </a:extLst>
            </p:cNvPr>
            <p:cNvSpPr/>
            <p:nvPr userDrawn="1"/>
          </p:nvSpPr>
          <p:spPr>
            <a:xfrm rot="9888766">
              <a:off x="291281" y="127590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EA3CCC8-94E9-47F5-80F2-43749B733D8D}"/>
                </a:ext>
              </a:extLst>
            </p:cNvPr>
            <p:cNvSpPr/>
            <p:nvPr userDrawn="1"/>
          </p:nvSpPr>
          <p:spPr>
            <a:xfrm rot="9888766">
              <a:off x="500189" y="1638749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D5F06C1C-6BC7-477A-A619-9D178B9E7CA8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794259" y="1346077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DB6C6DC9-9E33-4056-8EBD-CAF0C8F5099D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980695" y="664834"/>
              <a:ext cx="81073" cy="810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2C3C54A-C8C9-457F-A2C8-A389B0389767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676874" y="1057311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685F947-8A2F-430E-9645-B7C587BA4F49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1039345" y="943302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29A4E603-5BCB-49F9-A219-36B1BDC84D73}"/>
                </a:ext>
              </a:extLst>
            </p:cNvPr>
            <p:cNvCxnSpPr>
              <a:cxnSpLocks/>
              <a:stCxn id="435" idx="2"/>
              <a:endCxn id="424" idx="7"/>
            </p:cNvCxnSpPr>
            <p:nvPr userDrawn="1"/>
          </p:nvCxnSpPr>
          <p:spPr>
            <a:xfrm rot="9888766" flipH="1">
              <a:off x="1065565" y="761590"/>
              <a:ext cx="339955" cy="159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5D1753-699D-4A3D-A7DA-53F6DEE510EF}"/>
                </a:ext>
              </a:extLst>
            </p:cNvPr>
            <p:cNvCxnSpPr>
              <a:cxnSpLocks/>
              <a:stCxn id="425" idx="4"/>
              <a:endCxn id="426" idx="1"/>
            </p:cNvCxnSpPr>
            <p:nvPr userDrawn="1"/>
          </p:nvCxnSpPr>
          <p:spPr>
            <a:xfrm flipH="1" flipV="1">
              <a:off x="1733421" y="120038"/>
              <a:ext cx="149639" cy="4639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0234853B-8EE4-4C6E-8A67-C38B1B0DA04C}"/>
                </a:ext>
              </a:extLst>
            </p:cNvPr>
            <p:cNvSpPr>
              <a:spLocks noChangeAspect="1"/>
            </p:cNvSpPr>
            <p:nvPr userDrawn="1"/>
          </p:nvSpPr>
          <p:spPr>
            <a:xfrm rot="9888766">
              <a:off x="2298758" y="191930"/>
              <a:ext cx="54048" cy="5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8EB4FE2-B2A4-448A-AE36-71287457E3E3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rot="9888766" flipH="1">
              <a:off x="2326747" y="101958"/>
              <a:ext cx="62078" cy="869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D16E44E-B69B-4921-9C97-6FAAC0CC61C5}"/>
                </a:ext>
              </a:extLst>
            </p:cNvPr>
            <p:cNvCxnSpPr>
              <a:cxnSpLocks/>
              <a:stCxn id="438" idx="1"/>
              <a:endCxn id="447" idx="2"/>
            </p:cNvCxnSpPr>
            <p:nvPr userDrawn="1"/>
          </p:nvCxnSpPr>
          <p:spPr>
            <a:xfrm>
              <a:off x="2349230" y="232390"/>
              <a:ext cx="166170" cy="197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63B3537-85D9-4D45-971B-94B64821AE7E}"/>
                </a:ext>
              </a:extLst>
            </p:cNvPr>
            <p:cNvCxnSpPr>
              <a:cxnSpLocks/>
              <a:stCxn id="447" idx="3"/>
              <a:endCxn id="425" idx="2"/>
            </p:cNvCxnSpPr>
            <p:nvPr userDrawn="1"/>
          </p:nvCxnSpPr>
          <p:spPr>
            <a:xfrm flipH="1">
              <a:off x="1932800" y="452345"/>
              <a:ext cx="577138" cy="160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F6F217E5-8380-470E-8F95-3B9CAF4AAA98}"/>
                </a:ext>
              </a:extLst>
            </p:cNvPr>
            <p:cNvCxnSpPr>
              <a:cxnSpLocks/>
              <a:stCxn id="423" idx="7"/>
              <a:endCxn id="431" idx="2"/>
            </p:cNvCxnSpPr>
            <p:nvPr userDrawn="1"/>
          </p:nvCxnSpPr>
          <p:spPr>
            <a:xfrm flipH="1">
              <a:off x="579846" y="1447829"/>
              <a:ext cx="825885" cy="2208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86DE334F-626F-4242-A85E-4BB72961371A}"/>
                </a:ext>
              </a:extLst>
            </p:cNvPr>
            <p:cNvCxnSpPr>
              <a:cxnSpLocks/>
              <a:stCxn id="425" idx="1"/>
              <a:endCxn id="444" idx="4"/>
            </p:cNvCxnSpPr>
            <p:nvPr userDrawn="1"/>
          </p:nvCxnSpPr>
          <p:spPr>
            <a:xfrm>
              <a:off x="1928851" y="643300"/>
              <a:ext cx="440756" cy="281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4254907C-754D-4ED9-A0F7-77FA71EC5BE0}"/>
                </a:ext>
              </a:extLst>
            </p:cNvPr>
            <p:cNvSpPr/>
            <p:nvPr userDrawn="1"/>
          </p:nvSpPr>
          <p:spPr>
            <a:xfrm rot="8852236">
              <a:off x="2355801" y="920590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4D5BA08-5F78-4753-B324-A53B7ABC9D00}"/>
                </a:ext>
              </a:extLst>
            </p:cNvPr>
            <p:cNvCxnSpPr>
              <a:cxnSpLocks/>
              <a:stCxn id="444" idx="6"/>
              <a:endCxn id="423" idx="1"/>
            </p:cNvCxnSpPr>
            <p:nvPr userDrawn="1"/>
          </p:nvCxnSpPr>
          <p:spPr>
            <a:xfrm flipH="1">
              <a:off x="1454100" y="966390"/>
              <a:ext cx="906358" cy="450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DCA2494-8AB5-4B68-BF83-69502CA2A869}"/>
                </a:ext>
              </a:extLst>
            </p:cNvPr>
            <p:cNvCxnSpPr>
              <a:cxnSpLocks/>
              <a:stCxn id="447" idx="4"/>
              <a:endCxn id="444" idx="2"/>
            </p:cNvCxnSpPr>
            <p:nvPr userDrawn="1"/>
          </p:nvCxnSpPr>
          <p:spPr>
            <a:xfrm flipH="1">
              <a:off x="2410751" y="471868"/>
              <a:ext cx="110986" cy="462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7E3EF5E3-2EEC-4EF8-9231-900B1A17144C}"/>
                </a:ext>
              </a:extLst>
            </p:cNvPr>
            <p:cNvSpPr/>
            <p:nvPr userDrawn="1"/>
          </p:nvSpPr>
          <p:spPr>
            <a:xfrm rot="2181221">
              <a:off x="2509600" y="41806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E46719B-86CF-49FD-95F7-E31F72C68B22}"/>
                </a:ext>
              </a:extLst>
            </p:cNvPr>
            <p:cNvCxnSpPr>
              <a:cxnSpLocks/>
              <a:endCxn id="428" idx="4"/>
            </p:cNvCxnSpPr>
            <p:nvPr userDrawn="1"/>
          </p:nvCxnSpPr>
          <p:spPr>
            <a:xfrm>
              <a:off x="213739" y="143702"/>
              <a:ext cx="243225" cy="3448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327BF1A0-89B6-4675-881F-F3245531BA9A}"/>
                </a:ext>
              </a:extLst>
            </p:cNvPr>
            <p:cNvSpPr/>
            <p:nvPr userDrawn="1"/>
          </p:nvSpPr>
          <p:spPr>
            <a:xfrm rot="8852236">
              <a:off x="2698372" y="151431"/>
              <a:ext cx="59607" cy="59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834F05FD-89AC-4E32-8A59-ECC4C165E90E}"/>
                </a:ext>
              </a:extLst>
            </p:cNvPr>
            <p:cNvCxnSpPr>
              <a:cxnSpLocks/>
              <a:stCxn id="449" idx="7"/>
              <a:endCxn id="447" idx="0"/>
            </p:cNvCxnSpPr>
            <p:nvPr userDrawn="1"/>
          </p:nvCxnSpPr>
          <p:spPr>
            <a:xfrm flipH="1">
              <a:off x="2557070" y="210328"/>
              <a:ext cx="164636" cy="2135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2E116837-245F-4751-ADDF-A1CFD40ABBDA}"/>
                </a:ext>
              </a:extLst>
            </p:cNvPr>
            <p:cNvCxnSpPr>
              <a:cxnSpLocks/>
              <a:stCxn id="449" idx="5"/>
              <a:endCxn id="438" idx="1"/>
            </p:cNvCxnSpPr>
            <p:nvPr userDrawn="1"/>
          </p:nvCxnSpPr>
          <p:spPr>
            <a:xfrm flipH="1">
              <a:off x="2349230" y="174765"/>
              <a:ext cx="349852" cy="576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6A6D89-45A1-4F7A-9D0C-EDD11307D6BF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2BC632-7DC1-4789-8CFC-CD5AFC3ABCAA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AC13F6-2489-4DDA-A9B2-3067A1B8CAA3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7C8410-298D-4055-AA0A-57C75129C4D7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86457A-06F7-4F62-B11E-654FD4AEEA59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E23FD4-7D2D-49A7-8750-6828324D2943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054FEF-1615-47B3-977D-E6663964188E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12D78-45B2-43E5-B6A7-32FBB158F93D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F8CEFD-D4BD-4113-9ECA-07C92BFBB271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99953E-DF36-43C0-88A6-34B0E3D5BC3B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5DC0C5D-21C1-4019-ABA1-012B17DA77FC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7720E7-E000-4A08-8CA5-62D23F338722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6A894D-E961-42D3-81AF-FC9EC6AA5636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A6F6E6-25AB-4726-9450-BCFF40E212A5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AB62C6-3F97-4F2D-B07B-94130854021F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7F97B2-FB8F-4594-B3BE-1A13857BDD13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E1AD36-E1A9-450D-A199-D273981BE9C7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56C625-1CEC-4663-AC9C-9C45AF596EDB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31A7F20-0078-4EDA-A0C1-E367A0582342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057D6F-0187-413A-A041-3D75EEFC2A94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512CCA-B0B9-4941-B513-B835901D4C5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EA50BD-A578-4D06-BB0C-9DC7B01FC034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8578C0F-649C-45AB-87F8-2252A3265CFD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73EB4D-A240-4E51-A50A-B435BE3A2D5C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7E5381-04D1-4225-8769-1B6B9480C7A0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746FBD-C785-43A8-A48B-34A14AF95516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6951640-64C0-4AD8-A442-D08334FF6FD1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9B76EA-5D51-41D6-A58C-5F8334DE937D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9292B8-1E47-4B34-8FC0-97245BE9578A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DFAEBF-02D7-44CD-BE5F-305B6E2F52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4B4051-9A56-435E-840D-6C3C23050184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07BA00-107E-4562-88CB-DEA0D496D749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DFAB2F-CF8B-44F2-9850-03F8AF098440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85B09E-18C3-4D54-AA0A-14F26F9FFFCA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3BFC00-DCD5-4109-BE0D-BBB66C276072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40DBEB-FAA5-4EAA-89F4-27A7CE21A297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E601845-E46E-419B-8F68-C56C73B3F51F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8C297-4E3E-4739-99E9-7D79A327AD6E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BD0C1E-77F3-489E-9331-D144C7768558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16F845-3855-4D5B-835D-A0B62D513152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745097-160A-4242-B146-2A008E56E28B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7B2350-5A57-4E35-B744-F10FBB8A056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5F8280-4EFB-4995-9F18-181E864A0E70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37378C5-2E83-4344-BF87-0CC2F0422BA6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B029E3A-F23A-45C1-AF01-6A30EAD98C52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AD99E0-7C29-4686-96D0-62897A6AE659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1064CBE-03DE-4D9E-987A-66EDDE5C3459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5E50E75-E54D-4236-9C47-C231CAC0ACAA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0438D3-84FC-4F69-ACCB-416AED8C0CFF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31826D2-E95E-483E-8DBE-25AB9BBB1560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FE5394-C20F-431D-B7DC-326378B3B088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EE429A1-541D-4C36-AE28-C8D51F3D554B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2B11CD-0752-425D-996F-AE3245F3065E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920EAE-371D-4F78-AF0A-ED58DDC5567D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0F8AFA-1E3F-4BE8-8CAD-52FBEE5C5D8A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130AFE6-8E05-4B94-82AD-63B7251AA0DD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8163A8-99E9-40C3-822B-4807D28979D5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EC36C8-56BA-46D6-A21B-89ECA9A2F98B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70C444-1B5E-44ED-9E89-AF428D1309D7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679015-80D1-46EA-89FB-C1304E32BF38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47E92A-FE47-47D7-831F-DE7CE7A13521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CC1AC0F-96A8-4BD5-A222-0BB886D4763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98587F-E9E8-4567-8781-8509E4EA0783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E9BC41-A324-49C9-9989-67AC991C373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83073A-239A-42F7-8A6E-59F0C639DA85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C4FB963-302D-4267-ABF6-4DD1DE9601A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8E2EEDA-B07F-44CA-A478-4EC59941DB6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8C406E-1EE2-419C-8BE0-C412F9459C0F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0750C3-A772-4D58-80E0-0F3CBD904B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1FC13AB-ACD3-4F14-A856-DEF609C64867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9BAB914-F0A8-4C08-BA8A-FB5A1DE53C7E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024B6F6-072B-40FD-B1CD-CD2F41798D6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D9F980-D0E7-4710-8474-8EDAAC86D6CE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3C95F5-5431-4138-82FD-CC36664D949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56BF88-FC66-48FA-A395-1F4EF14C026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E7D84A-D10E-4ECD-8C80-9EED7E811A5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24F226-375A-43DB-A8F6-9064CD6B09B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B8D9E11-3DFB-4032-9ED1-8303DB874326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71A725-0490-413D-9111-BBED187F96C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9300FE5-A935-477E-A3A2-32D067237F8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3740D16-F0C3-4D90-9C80-22F727410CB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8DC6666-76B2-476F-B5EB-F8ACEC05CF7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489D69-D8F7-4EBF-8616-9EA043E94AE2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3A6BD8-4E5D-46B5-A8AD-45B613BFA077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FE58EF-307F-40BB-9E94-E23D748D3F9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E79A11-F170-491D-B85E-2A70D006CFDE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D62C66-AF16-49EA-A400-3DC7D1E32C63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B7A8D4-F92A-42F0-BB71-3716944B44EC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725B51A-A5F3-4B02-A866-3E16CF95FD01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10B811EB-E1EF-44B7-ACD8-8C8B26F26E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EC644678-7063-4E05-8F71-7E8F169222A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73B538-F310-4901-99BE-304F1FD404E3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735593-CB8F-4BB7-B972-79DC32DD930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DAF7968-A4B0-45E0-A053-7533854AB593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E43DE7B-97DD-4714-A6F3-095D4A6F879B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5A1851-7EBD-4D5C-BABA-1C1E5EDF1603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6F1F4D-9609-49E3-89A7-A2B90C60A087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5ED831D-5322-4592-BA34-FA8C27716A39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ACA138-96B0-4207-9BD5-B3C4FFCADC96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EAE538-EBDD-435F-A8BC-61F14B611A86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5F4B77-D16E-4396-85F2-DC44E4D02A5D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17EE279-85B7-4CBA-BA65-C77BF076004C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21447B-34B4-4C35-8AD2-E4A989DB3301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5BA327-4620-4B50-AE52-36532DB25A6F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5184DA-1F57-4024-B50B-95D8C1F9DE0F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B9762A-F99F-45FE-8E32-C185318BD128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504825-8572-430F-9180-A0CEC1440771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904747-D6C8-40DB-9160-8A1B8DD51DDA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DD59FBD-119D-44DB-9E3D-659512EC5111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EDB7426-571E-467D-9B7F-AEE911FCA261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FC4367C-4926-400D-99A5-8BB3F3390ECB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60AFF29-8020-4540-88A3-7CAD329FF500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51DC980-D552-4FBB-939C-8ACCC7946C3F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5EE2C1B-242C-4D4B-968E-3C5924968090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5A178E-A9BB-46B6-A201-D7ECFF0BBF2C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574D6E-F1AE-412E-9D2C-80ED0B3DC4B8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95A90C5-37FE-462C-B9FE-A494BBDA1B53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13F404-FDF4-4388-82C5-F3D821714087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61CD8D-DD34-4B8D-8211-D0C6361BAF0E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19493D-5DAF-46CF-98B9-A9E1A1285FEE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C1F668-C79F-43F0-9017-A0A00E5D71E6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9C58B5-2839-4835-8B5F-3C9C1A9C456D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39E014-047A-44CE-84A5-E5C62A953703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B9AB82-C919-4824-916C-C59BFD37B3CD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2593B35-C35B-4E49-A52D-A920F4357293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74C72F-27F0-4B12-AECF-156E90BB3705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7303548-4318-495B-B67A-4710F4C9E3B9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7611D18-8033-4D20-A970-AB585C0A4084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72BBE39-D04D-49B6-B8BE-F2DE6AD267E2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3E63C7-9731-4C71-B76B-A870231AEA85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BED1B4F-8BF3-4359-99B9-0969AFC23813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9451F9-9F87-4366-A341-AE3107872EC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0F750A8-841B-4ADD-8FE7-34ED5B0D3841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52F4E-E8F2-4268-9C9A-96585C242F0A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B21FAE3-529D-4F1E-8258-B9F64DEB6D96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96F4C9-4A6D-48E2-B57D-606ED3A0AD6B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F8610D5-275F-4138-B1C3-7A31FD0921DC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5CED1A1-26E7-4A03-89F9-0856A393D754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C3D3819-C14E-4D73-8A82-F2BE846CB16F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F5F6D4-A00C-463B-B8C0-552EA74777ED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0C833F-21C2-45DB-A44B-6E3AB7DD9FD1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541DC-69A8-4175-8C7A-D78AB99A1504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99575C-9F8F-438A-B74D-F0E9A19233D5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C9F7463-3A75-4EC3-ABF5-5D8CF6950C50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A2AF494-1865-4518-AE99-D74391F87E9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E773AC8-73D8-4BC5-A244-2E98D38B017C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7E1ED11-C28D-4153-B5BA-D07442B8A9C5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EDD31E5-7F8C-469C-AADA-47C872D788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EEEB9E5-9B53-4016-BE6E-86B533B3E5CB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DC0FB57-9D86-4019-9319-482ADD9BF2A4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ADDAF51-797F-4CA4-A251-CF00688F685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8FFBCF2-8B4A-4C12-8808-455F6F551E6C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BAD1B36-C878-4488-A8F9-F4F24A4E45C0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C8E6CD-7A0B-488E-BFF0-4A105ADFA86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1D55C72-67BB-4E0D-8B75-7E56D521D89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3458A0F-3EBC-4AD2-9618-5BF28C4D01E7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2E06256-2354-48C8-81FA-D4F25430FDA1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DFDE8E0-D8B7-4F08-A3B3-78A18FE9C52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0E8F3FF-3CEC-4A91-BBFF-53AD04C312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5838E83D-3671-469D-985F-BEC091B7874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BC66DE4A-23D1-40BA-86A5-B7E5D30C67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0F1609D-54EC-4F7A-A097-5E34ECD898B8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AACB750-E775-4631-A59D-79677CCC9B9D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EB26039-8B27-4436-B67D-BDFFED7CEFE4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F4941D2-C21B-43AE-BC49-DC248DF591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18E30F-14C0-47D6-9BF7-9B0E4678B7F5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7208C46-E8DF-42E1-9337-1C60D4B0C5FE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D88AC33-1639-4F47-84B2-7F9A7E6192EE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921C51B-507F-4B38-8799-432D97AEAB38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8CB33B1-CD2C-4337-93FF-B0AE55A8E4F0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0036B86-00B1-4A15-A887-1C8FD24F2021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51C13A3-4AF5-4F10-AE6E-C716AF82C77C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2DCD13-65A8-4507-9430-DC888F9AB3DA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67751D-234F-43EC-8CB3-A1490C98A767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3AB97B3-C90E-467A-B4EA-844E11591E48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0DC053-BA35-42B7-86BC-D72A42DAE2F6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BB6BE4B-7427-4FBC-951E-331BB943F778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0E95818-5D23-448D-A6E1-A937389F8130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12A92C1-0780-4D5C-B8B2-7F4868EA32B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1A1D674-0C1A-42EE-A5C4-38F10C7CF4E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5991706-7D8D-49A2-BAF5-452B8455B3EC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64F6344-FCEF-4009-9CE4-F8FBA55D1E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827730-9575-4C49-BED2-BAB98E0B2C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05FE7DA-E716-4455-8F43-8D908A605B1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49594E1-4041-4E92-B8B3-A891EC0581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CC1D165-7523-42F8-BDE7-C09E423737B8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1809D7-69A2-456D-B9CB-CD5CE8981D21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7DEB8E5-06EB-4462-8F2F-507B9972E27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11709C-1FBE-4EBF-8C4B-094200B579D2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20F7E0-954F-4AD3-AC0D-2A1D83EFEECB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F5A4052-FECE-4568-986D-FF2FA7051506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B602BCE-6ACD-450B-AC92-82EE91E3D592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4277B453-F7CE-4C82-AD1D-C9618872083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97DF0AF-23F7-47A8-83D8-A797BD669B8B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82BBC8-6C11-4CAE-B345-030895BB454D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6708C2E-6550-40E9-AF5F-AB057C4EDBF3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933B556-3554-4E92-A88E-708353656D99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5AAED15-F9E5-438D-81C3-6F2350589391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979670F-A226-445F-87BE-0EDA404539E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3DCF77F-7EB5-4D09-B658-5AC9CDF13197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0EC9F9-7A3D-4D3E-8F51-22E8F3FF9F76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E5B285C-491B-4D42-8A83-1D17F853756E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94BD98-278C-4A47-9949-49987FC9194B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BC6748-5005-463B-ADDB-6CD8EDC3D9E6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E57A417-C969-4A4B-A0DA-693318CEC0F5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5AD6383-C94F-4C9C-B60D-A6EFB3198D7C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0CF3434-4FC7-4349-A2AA-4A3DA56A6C16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8F595A8-8713-4A94-96F9-9DEF8744C37A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7631C7D-9EEF-4650-BCDD-28BEFACB6B0A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C11F5EA-4C6F-4C4B-AB59-6467B8806D24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7FAF4D5-B37F-4BC4-8279-CDBC72FBC8E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20B9E01-F380-4F5A-A128-5051AEEA05B1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1EE67B-63F6-49F9-B01D-84E5AA3015C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B633272-CDDF-4643-8E96-0E69E26B508C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4">
            <a:extLst>
              <a:ext uri="{FF2B5EF4-FFF2-40B4-BE49-F238E27FC236}">
                <a16:creationId xmlns:a16="http://schemas.microsoft.com/office/drawing/2014/main" id="{A62A4E05-D5EC-4D7B-ABD9-783098202487}"/>
              </a:ext>
            </a:extLst>
          </p:cNvPr>
          <p:cNvSpPr/>
          <p:nvPr userDrawn="1"/>
        </p:nvSpPr>
        <p:spPr>
          <a:xfrm flipV="1">
            <a:off x="0" y="-7184"/>
            <a:ext cx="12192000" cy="2848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27" name="Block Arc 1">
            <a:extLst>
              <a:ext uri="{FF2B5EF4-FFF2-40B4-BE49-F238E27FC236}">
                <a16:creationId xmlns:a16="http://schemas.microsoft.com/office/drawing/2014/main" id="{E9A8D7B4-3433-4BFA-9525-FD17C4D2B7B7}"/>
              </a:ext>
            </a:extLst>
          </p:cNvPr>
          <p:cNvSpPr/>
          <p:nvPr userDrawn="1"/>
        </p:nvSpPr>
        <p:spPr>
          <a:xfrm>
            <a:off x="3582255" y="1676990"/>
            <a:ext cx="2340000" cy="2340000"/>
          </a:xfrm>
          <a:prstGeom prst="blockArc">
            <a:avLst>
              <a:gd name="adj1" fmla="val 10800000"/>
              <a:gd name="adj2" fmla="val 28362"/>
              <a:gd name="adj3" fmla="val 56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9" name="Block Arc 13">
            <a:extLst>
              <a:ext uri="{FF2B5EF4-FFF2-40B4-BE49-F238E27FC236}">
                <a16:creationId xmlns:a16="http://schemas.microsoft.com/office/drawing/2014/main" id="{1D21E8CD-0062-46B8-B48F-BCBBA362EC1D}"/>
              </a:ext>
            </a:extLst>
          </p:cNvPr>
          <p:cNvSpPr/>
          <p:nvPr userDrawn="1"/>
        </p:nvSpPr>
        <p:spPr>
          <a:xfrm>
            <a:off x="6271299" y="1676990"/>
            <a:ext cx="2340000" cy="2340000"/>
          </a:xfrm>
          <a:prstGeom prst="blockArc">
            <a:avLst>
              <a:gd name="adj1" fmla="val 10800000"/>
              <a:gd name="adj2" fmla="val 21570952"/>
              <a:gd name="adj3" fmla="val 5246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0" name="Block Arc 15">
            <a:extLst>
              <a:ext uri="{FF2B5EF4-FFF2-40B4-BE49-F238E27FC236}">
                <a16:creationId xmlns:a16="http://schemas.microsoft.com/office/drawing/2014/main" id="{5E72CE5D-50AB-4E79-B094-8452C1CB1BC5}"/>
              </a:ext>
            </a:extLst>
          </p:cNvPr>
          <p:cNvSpPr/>
          <p:nvPr userDrawn="1"/>
        </p:nvSpPr>
        <p:spPr>
          <a:xfrm>
            <a:off x="8960343" y="1676990"/>
            <a:ext cx="2340000" cy="2340000"/>
          </a:xfrm>
          <a:prstGeom prst="blockArc">
            <a:avLst>
              <a:gd name="adj1" fmla="val 10800000"/>
              <a:gd name="adj2" fmla="val 21570209"/>
              <a:gd name="adj3" fmla="val 636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8" name="Block Arc 12">
            <a:extLst>
              <a:ext uri="{FF2B5EF4-FFF2-40B4-BE49-F238E27FC236}">
                <a16:creationId xmlns:a16="http://schemas.microsoft.com/office/drawing/2014/main" id="{2E091664-DD03-46FE-8304-18866EBB8D12}"/>
              </a:ext>
            </a:extLst>
          </p:cNvPr>
          <p:cNvSpPr/>
          <p:nvPr userDrawn="1"/>
        </p:nvSpPr>
        <p:spPr>
          <a:xfrm>
            <a:off x="893211" y="1676990"/>
            <a:ext cx="2340000" cy="2340000"/>
          </a:xfrm>
          <a:prstGeom prst="blockArc">
            <a:avLst>
              <a:gd name="adj1" fmla="val 10800000"/>
              <a:gd name="adj2" fmla="val 21599540"/>
              <a:gd name="adj3" fmla="val 5247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B9D93-713A-40ED-94C2-DA91F74E3A74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574BBA-5A6F-462E-84AF-A8DF244C614D}"/>
                </a:ext>
              </a:extLst>
            </p:cNvPr>
            <p:cNvCxnSpPr>
              <a:cxnSpLocks/>
              <a:stCxn id="68" idx="7"/>
              <a:endCxn id="6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9955CD-7999-439E-B931-6DC0A2B2B81A}"/>
                </a:ext>
              </a:extLst>
            </p:cNvPr>
            <p:cNvCxnSpPr>
              <a:cxnSpLocks/>
              <a:stCxn id="66" idx="4"/>
              <a:endCxn id="85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BEE600-DA29-4A28-B66C-AD1D4D274F59}"/>
                </a:ext>
              </a:extLst>
            </p:cNvPr>
            <p:cNvCxnSpPr>
              <a:cxnSpLocks/>
              <a:stCxn id="71" idx="2"/>
              <a:endCxn id="83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3060E4-9EF5-4D4B-82F6-C73611F4A04F}"/>
                </a:ext>
              </a:extLst>
            </p:cNvPr>
            <p:cNvCxnSpPr>
              <a:cxnSpLocks/>
              <a:stCxn id="85" idx="5"/>
              <a:endCxn id="7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E8DD59-DC59-4F25-A7B1-3D1AA5364A64}"/>
                </a:ext>
              </a:extLst>
            </p:cNvPr>
            <p:cNvCxnSpPr>
              <a:cxnSpLocks/>
              <a:stCxn id="66" idx="5"/>
              <a:endCxn id="84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5E4062-0ED4-42EC-B6E1-2B9E4C299057}"/>
                </a:ext>
              </a:extLst>
            </p:cNvPr>
            <p:cNvCxnSpPr>
              <a:cxnSpLocks/>
              <a:stCxn id="71" idx="0"/>
              <a:endCxn id="84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7894C4-AB88-4C4F-8B46-077785446A4B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7020EC-C83B-4EBA-B805-05EEE55C5CFD}"/>
                </a:ext>
              </a:extLst>
            </p:cNvPr>
            <p:cNvCxnSpPr>
              <a:cxnSpLocks/>
              <a:stCxn id="191" idx="7"/>
              <a:endCxn id="7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E5422B-4F4E-4EF3-BF30-09F502B270D9}"/>
                </a:ext>
              </a:extLst>
            </p:cNvPr>
            <p:cNvCxnSpPr>
              <a:cxnSpLocks/>
              <a:stCxn id="71" idx="7"/>
              <a:endCxn id="7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35FCD9-2CBD-49BC-9D2D-2EDB1CC52A90}"/>
                </a:ext>
              </a:extLst>
            </p:cNvPr>
            <p:cNvCxnSpPr>
              <a:cxnSpLocks/>
              <a:stCxn id="7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13C5B-01C6-49EE-93D1-16BC8D9FC54D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55FB29-6C54-4F71-8EF8-7A7410EB19C0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CBECF4-2792-4CFF-9B3B-9716A9662325}"/>
                </a:ext>
              </a:extLst>
            </p:cNvPr>
            <p:cNvCxnSpPr>
              <a:cxnSpLocks/>
              <a:stCxn id="84" idx="6"/>
              <a:endCxn id="7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BC205A-F7BB-4D27-9073-2A4A32BBFB50}"/>
                </a:ext>
              </a:extLst>
            </p:cNvPr>
            <p:cNvCxnSpPr>
              <a:cxnSpLocks/>
              <a:stCxn id="72" idx="0"/>
              <a:endCxn id="7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0651C2-9CC5-49E7-B573-F8483E188ABF}"/>
                </a:ext>
              </a:extLst>
            </p:cNvPr>
            <p:cNvCxnSpPr>
              <a:cxnSpLocks/>
              <a:stCxn id="75" idx="1"/>
              <a:endCxn id="7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94B7C26-C6F8-4579-ADB3-57064DC524E4}"/>
                </a:ext>
              </a:extLst>
            </p:cNvPr>
            <p:cNvCxnSpPr>
              <a:cxnSpLocks/>
              <a:stCxn id="75" idx="0"/>
              <a:endCxn id="7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A2ECA-6465-49DD-9CA4-2307CEA42AA5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2A994-F3AE-40FB-BC10-6AC29DB2C531}"/>
                </a:ext>
              </a:extLst>
            </p:cNvPr>
            <p:cNvCxnSpPr>
              <a:cxnSpLocks/>
              <a:stCxn id="74" idx="7"/>
              <a:endCxn id="214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CFD37F-36BC-4F32-9C7C-A2376C8AA42F}"/>
                </a:ext>
              </a:extLst>
            </p:cNvPr>
            <p:cNvCxnSpPr>
              <a:cxnSpLocks/>
              <a:stCxn id="74" idx="6"/>
              <a:endCxn id="8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73D917-5D0C-4426-8EEB-C5BAD8CCEE9F}"/>
                </a:ext>
              </a:extLst>
            </p:cNvPr>
            <p:cNvCxnSpPr>
              <a:cxnSpLocks/>
              <a:stCxn id="81" idx="7"/>
              <a:endCxn id="8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A0E6EB-88F3-4B1F-8863-E21BF94BD882}"/>
                </a:ext>
              </a:extLst>
            </p:cNvPr>
            <p:cNvCxnSpPr>
              <a:cxnSpLocks/>
              <a:stCxn id="67" idx="0"/>
              <a:endCxn id="6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24A79-CD9C-4A7D-9F15-B4A82D3B1AF7}"/>
                </a:ext>
              </a:extLst>
            </p:cNvPr>
            <p:cNvCxnSpPr>
              <a:cxnSpLocks/>
              <a:stCxn id="83" idx="2"/>
              <a:endCxn id="6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F8C9FAF-9F51-4A35-BABD-BE3D30FB6548}"/>
                </a:ext>
              </a:extLst>
            </p:cNvPr>
            <p:cNvCxnSpPr>
              <a:cxnSpLocks/>
              <a:stCxn id="70" idx="1"/>
              <a:endCxn id="6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6834BC-6EA9-41D2-BD81-5E1318046679}"/>
                </a:ext>
              </a:extLst>
            </p:cNvPr>
            <p:cNvCxnSpPr>
              <a:cxnSpLocks/>
              <a:stCxn id="69" idx="7"/>
              <a:endCxn id="6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333035-BBE0-41C0-B841-EE4679A93618}"/>
                </a:ext>
              </a:extLst>
            </p:cNvPr>
            <p:cNvCxnSpPr>
              <a:cxnSpLocks/>
              <a:stCxn id="68" idx="6"/>
              <a:endCxn id="6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9A0FBC-7CFF-4AFA-ADC2-70A883BBAB52}"/>
                </a:ext>
              </a:extLst>
            </p:cNvPr>
            <p:cNvCxnSpPr>
              <a:cxnSpLocks/>
              <a:stCxn id="88" idx="7"/>
              <a:endCxn id="6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A4B84F3-447D-4B3E-AEEF-81177D4289CC}"/>
                </a:ext>
              </a:extLst>
            </p:cNvPr>
            <p:cNvCxnSpPr>
              <a:cxnSpLocks/>
              <a:stCxn id="88" idx="6"/>
              <a:endCxn id="6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18F212-7F6A-41E4-8AF8-7BFDA2D561E0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E98D6B3-4767-4E65-80F5-5805E7D0D088}"/>
                </a:ext>
              </a:extLst>
            </p:cNvPr>
            <p:cNvCxnSpPr>
              <a:cxnSpLocks/>
              <a:stCxn id="6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54EE6A-8715-4615-8EE4-C3F183ECB7F6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7ACAD-79CA-4181-A603-B3F3A3C56972}"/>
                </a:ext>
              </a:extLst>
            </p:cNvPr>
            <p:cNvCxnSpPr>
              <a:cxnSpLocks/>
              <a:stCxn id="7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4D21E65-A33D-4B82-8F6D-5E57631945F5}"/>
                </a:ext>
              </a:extLst>
            </p:cNvPr>
            <p:cNvCxnSpPr>
              <a:cxnSpLocks/>
              <a:stCxn id="69" idx="6"/>
              <a:endCxn id="7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5BBB2A-AADA-4A12-AFEF-C304AEBA3955}"/>
                </a:ext>
              </a:extLst>
            </p:cNvPr>
            <p:cNvCxnSpPr>
              <a:cxnSpLocks/>
              <a:stCxn id="70" idx="6"/>
              <a:endCxn id="7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BE11C2-43D1-48CE-B701-2B22922EC4B2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500EBD-A961-40B0-A633-D663B266CDD9}"/>
                </a:ext>
              </a:extLst>
            </p:cNvPr>
            <p:cNvCxnSpPr>
              <a:cxnSpLocks/>
              <a:stCxn id="93" idx="0"/>
              <a:endCxn id="7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649136-82AD-404A-AC08-D5DA5B8ADA26}"/>
                </a:ext>
              </a:extLst>
            </p:cNvPr>
            <p:cNvCxnSpPr>
              <a:cxnSpLocks/>
              <a:endCxn id="7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6D3833-79A9-4D05-94EA-2A1FBD47D6FD}"/>
                </a:ext>
              </a:extLst>
            </p:cNvPr>
            <p:cNvCxnSpPr>
              <a:cxnSpLocks/>
              <a:stCxn id="93" idx="2"/>
              <a:endCxn id="7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4F01212-BB44-4345-AFB8-784C37C091F0}"/>
                </a:ext>
              </a:extLst>
            </p:cNvPr>
            <p:cNvCxnSpPr>
              <a:cxnSpLocks/>
              <a:stCxn id="75" idx="2"/>
              <a:endCxn id="7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22C632-F251-47BF-A47C-BB32F238E49E}"/>
                </a:ext>
              </a:extLst>
            </p:cNvPr>
            <p:cNvCxnSpPr>
              <a:cxnSpLocks/>
              <a:stCxn id="7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E6CA4A-B30D-4EB2-AA92-4A81F8C72FC0}"/>
                </a:ext>
              </a:extLst>
            </p:cNvPr>
            <p:cNvCxnSpPr>
              <a:cxnSpLocks/>
              <a:stCxn id="7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31386C-C4D0-4EFC-A276-443457DE9BC7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DD08E5-161D-44C4-8CC7-16C83B54B9FF}"/>
                </a:ext>
              </a:extLst>
            </p:cNvPr>
            <p:cNvCxnSpPr>
              <a:cxnSpLocks/>
              <a:stCxn id="81" idx="4"/>
              <a:endCxn id="7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BB52D6B-BBC9-4049-89CF-F4BE3BA82C6D}"/>
                </a:ext>
              </a:extLst>
            </p:cNvPr>
            <p:cNvCxnSpPr>
              <a:cxnSpLocks/>
              <a:stCxn id="80" idx="3"/>
              <a:endCxn id="7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2766DD-0278-45E7-A418-B00CA9E0B0F0}"/>
                </a:ext>
              </a:extLst>
            </p:cNvPr>
            <p:cNvCxnSpPr>
              <a:cxnSpLocks/>
              <a:stCxn id="80" idx="2"/>
              <a:endCxn id="8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A86ABA7-90CC-43B3-98A4-3A70F3E7CA90}"/>
                </a:ext>
              </a:extLst>
            </p:cNvPr>
            <p:cNvCxnSpPr>
              <a:cxnSpLocks/>
              <a:stCxn id="80" idx="1"/>
              <a:endCxn id="8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AE8F31-35EA-4950-B29E-54DD0424CBC0}"/>
                </a:ext>
              </a:extLst>
            </p:cNvPr>
            <p:cNvCxnSpPr>
              <a:cxnSpLocks/>
              <a:stCxn id="78" idx="1"/>
              <a:endCxn id="8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14F2F86-5A3C-4FF9-9A2A-894802E84D80}"/>
                </a:ext>
              </a:extLst>
            </p:cNvPr>
            <p:cNvCxnSpPr>
              <a:cxnSpLocks/>
              <a:stCxn id="78" idx="0"/>
              <a:endCxn id="7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069052-1C62-41CF-B742-38B248C22B05}"/>
                </a:ext>
              </a:extLst>
            </p:cNvPr>
            <p:cNvCxnSpPr>
              <a:cxnSpLocks/>
              <a:stCxn id="150" idx="7"/>
              <a:endCxn id="215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A779B7-6A8E-4BE6-AEBA-83918EB4AAE8}"/>
                </a:ext>
              </a:extLst>
            </p:cNvPr>
            <p:cNvCxnSpPr>
              <a:cxnSpLocks/>
              <a:endCxn id="7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C02040-715C-43BA-A35A-208E1F2B8A2C}"/>
                </a:ext>
              </a:extLst>
            </p:cNvPr>
            <p:cNvCxnSpPr>
              <a:cxnSpLocks/>
              <a:stCxn id="150" idx="0"/>
              <a:endCxn id="214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CE08A8-26F3-4B85-A77B-EA864F861BA3}"/>
                </a:ext>
              </a:extLst>
            </p:cNvPr>
            <p:cNvCxnSpPr>
              <a:cxnSpLocks/>
              <a:stCxn id="162" idx="0"/>
              <a:endCxn id="213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9A2894-59FE-4627-B09B-11B416578DD5}"/>
                </a:ext>
              </a:extLst>
            </p:cNvPr>
            <p:cNvCxnSpPr>
              <a:cxnSpLocks/>
              <a:stCxn id="162" idx="1"/>
              <a:endCxn id="7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C461EA5-AABA-4AFD-A86B-586B4C950946}"/>
                </a:ext>
              </a:extLst>
            </p:cNvPr>
            <p:cNvCxnSpPr>
              <a:cxnSpLocks/>
              <a:stCxn id="79" idx="2"/>
              <a:endCxn id="8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018BEF-3309-4641-BC3C-0B00F6442855}"/>
                </a:ext>
              </a:extLst>
            </p:cNvPr>
            <p:cNvCxnSpPr>
              <a:cxnSpLocks/>
              <a:stCxn id="78" idx="2"/>
              <a:endCxn id="8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7694E94-CDB6-42E5-9499-FE75FA476E90}"/>
                </a:ext>
              </a:extLst>
            </p:cNvPr>
            <p:cNvCxnSpPr>
              <a:cxnSpLocks/>
              <a:stCxn id="77" idx="1"/>
              <a:endCxn id="8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24D912-578C-4BD9-BD77-68A17AC92C3E}"/>
                </a:ext>
              </a:extLst>
            </p:cNvPr>
            <p:cNvCxnSpPr>
              <a:cxnSpLocks/>
              <a:stCxn id="77" idx="3"/>
              <a:endCxn id="94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B2DC65-AD4F-42B3-A1B3-E9C6AC8A7EB0}"/>
                </a:ext>
              </a:extLst>
            </p:cNvPr>
            <p:cNvCxnSpPr>
              <a:cxnSpLocks/>
              <a:stCxn id="80" idx="4"/>
              <a:endCxn id="94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77A3B55-7C38-4976-AAE3-1E728660165E}"/>
                </a:ext>
              </a:extLst>
            </p:cNvPr>
            <p:cNvCxnSpPr>
              <a:cxnSpLocks/>
              <a:stCxn id="76" idx="5"/>
              <a:endCxn id="94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143AC7-756F-476F-B343-8DE46FBFC98A}"/>
                </a:ext>
              </a:extLst>
            </p:cNvPr>
            <p:cNvCxnSpPr>
              <a:cxnSpLocks/>
              <a:stCxn id="77" idx="7"/>
              <a:endCxn id="7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F9E6FC-94A3-496B-AB95-5F81DDDE8FAA}"/>
                </a:ext>
              </a:extLst>
            </p:cNvPr>
            <p:cNvCxnSpPr>
              <a:cxnSpLocks/>
              <a:stCxn id="75" idx="7"/>
              <a:endCxn id="8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735CA9-DD50-422B-85CE-0C086FC9CC30}"/>
                </a:ext>
              </a:extLst>
            </p:cNvPr>
            <p:cNvCxnSpPr>
              <a:cxnSpLocks/>
              <a:endCxn id="7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5D7DB4-53E1-47E9-9324-650B2BB0C880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9E2C89-EF9A-4227-98A5-54E426329A83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40CCB-1D64-419D-BA2D-E718BD22A87E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8C3687-EB51-43A0-A744-36177DDFF44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4BA939-B0DD-4F21-B346-D46861FC32C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FA3DB31-8773-49EC-B2C8-EDD982D86D5A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860734D-F81E-491D-A36C-7B75D598348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219A5C-7EDF-485B-A662-3011F28830F9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0D2140B-3417-4B56-89A8-6F81ED0FFBD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AB29AED-F835-48E8-A9C2-F223B3B8FD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F33854B-D1D4-4F8A-BACF-2031148326B5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2592367-450E-4D51-8BA9-F86A1A3CEC56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36B3983-C1EA-451B-BB22-41EAA60C49C2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E1CB12A-0AE3-4281-95AC-3B8FA027C130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045CD3-09B2-4E9E-86B4-3BB4DDDBB852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F841AED-9DB7-43A1-85AF-A19C1B7BD64B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A0DD65-4FF5-4C15-9BC2-2946F5737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BC5438-5B97-4E01-BBD0-3D932CC60CE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F50743A-08C6-492E-BFEB-68FEC2B6A5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D087C55-710F-4512-BDE0-98201858499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C9C201F-48E4-4BE4-BE7D-7B78E27E2641}"/>
                </a:ext>
              </a:extLst>
            </p:cNvPr>
            <p:cNvCxnSpPr>
              <a:cxnSpLocks/>
              <a:stCxn id="85" idx="2"/>
              <a:endCxn id="6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A215683-3F41-4989-A91B-86482CAF52C9}"/>
                </a:ext>
              </a:extLst>
            </p:cNvPr>
            <p:cNvCxnSpPr>
              <a:cxnSpLocks/>
              <a:stCxn id="68" idx="4"/>
              <a:endCxn id="6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A20A5AC-7B72-46B4-9A02-5A59E89A45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C034E5-3045-4C72-A245-51A7D7606B36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B4D5B8C-FCAE-4D66-A6B3-791D4787E79E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A1782CB-DF33-44B9-BED1-41E48F248A50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37FBA88-9688-45F0-B04D-222EDBF843CF}"/>
                </a:ext>
              </a:extLst>
            </p:cNvPr>
            <p:cNvCxnSpPr>
              <a:cxnSpLocks/>
              <a:endCxn id="6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F50A8FD-DA90-487E-A4B2-9EF9C90693E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Chord 93">
              <a:extLst>
                <a:ext uri="{FF2B5EF4-FFF2-40B4-BE49-F238E27FC236}">
                  <a16:creationId xmlns:a16="http://schemas.microsoft.com/office/drawing/2014/main" id="{8A478409-4933-4289-8478-209580633B3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2554CF-827E-44A7-BED4-3A73C3692EEB}"/>
                </a:ext>
              </a:extLst>
            </p:cNvPr>
            <p:cNvCxnSpPr>
              <a:cxnSpLocks/>
              <a:stCxn id="93" idx="1"/>
              <a:endCxn id="7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981A961-FB45-43D9-AC17-3BFF0259559E}"/>
                </a:ext>
              </a:extLst>
            </p:cNvPr>
            <p:cNvCxnSpPr>
              <a:cxnSpLocks/>
              <a:endCxn id="147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9959F54-9DCF-4339-8E7B-865CEC1E414D}"/>
                </a:ext>
              </a:extLst>
            </p:cNvPr>
            <p:cNvCxnSpPr>
              <a:cxnSpLocks/>
              <a:endCxn id="162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DC7BEE1-C67E-4F94-8D82-4F10366BB570}"/>
                </a:ext>
              </a:extLst>
            </p:cNvPr>
            <p:cNvCxnSpPr>
              <a:cxnSpLocks/>
              <a:stCxn id="147" idx="0"/>
              <a:endCxn id="162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6DB28D-DB75-40C7-A319-98F6F3CEDB47}"/>
                </a:ext>
              </a:extLst>
            </p:cNvPr>
            <p:cNvCxnSpPr>
              <a:cxnSpLocks/>
              <a:stCxn id="213" idx="2"/>
              <a:endCxn id="149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9718EA-2547-47A1-8E3B-EAE8E1BFFC55}"/>
                </a:ext>
              </a:extLst>
            </p:cNvPr>
            <p:cNvCxnSpPr>
              <a:cxnSpLocks/>
              <a:stCxn id="147" idx="7"/>
              <a:endCxn id="149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FD2241-A284-449E-9453-D2FB90D201FF}"/>
                </a:ext>
              </a:extLst>
            </p:cNvPr>
            <p:cNvCxnSpPr>
              <a:cxnSpLocks/>
              <a:endCxn id="162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EB8ED5C-95A0-4123-A833-9086F3E289D2}"/>
                </a:ext>
              </a:extLst>
            </p:cNvPr>
            <p:cNvCxnSpPr>
              <a:cxnSpLocks/>
              <a:stCxn id="162" idx="6"/>
              <a:endCxn id="149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3E50F5B-905F-4F19-BC69-3DCB2B371F51}"/>
                </a:ext>
              </a:extLst>
            </p:cNvPr>
            <p:cNvCxnSpPr>
              <a:cxnSpLocks/>
              <a:stCxn id="148" idx="0"/>
              <a:endCxn id="149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BC9AB95-C9BE-4BA5-B255-CC96D46EFD82}"/>
                </a:ext>
              </a:extLst>
            </p:cNvPr>
            <p:cNvCxnSpPr>
              <a:cxnSpLocks/>
              <a:stCxn id="151" idx="1"/>
              <a:endCxn id="149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19CD90-6434-4BAC-92DF-40CC638D290E}"/>
                </a:ext>
              </a:extLst>
            </p:cNvPr>
            <p:cNvCxnSpPr>
              <a:cxnSpLocks/>
              <a:stCxn id="151" idx="0"/>
              <a:endCxn id="150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6FFE7C-23EA-4CB4-B29E-3873AE2CB4EE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E1FC14-5B30-4C97-81DC-E37AC9430126}"/>
                </a:ext>
              </a:extLst>
            </p:cNvPr>
            <p:cNvCxnSpPr>
              <a:cxnSpLocks/>
              <a:stCxn id="150" idx="7"/>
              <a:endCxn id="158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00D45EF-2ABB-4374-AC35-E7E66C802956}"/>
                </a:ext>
              </a:extLst>
            </p:cNvPr>
            <p:cNvCxnSpPr>
              <a:cxnSpLocks/>
              <a:stCxn id="150" idx="6"/>
              <a:endCxn id="157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B848D5E-4B86-4365-BE40-C1E9C605BEA8}"/>
                </a:ext>
              </a:extLst>
            </p:cNvPr>
            <p:cNvCxnSpPr>
              <a:cxnSpLocks/>
              <a:stCxn id="157" idx="7"/>
              <a:endCxn id="158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CC3D79E-2A0F-4132-B214-2BFC8EBEA6A4}"/>
                </a:ext>
              </a:extLst>
            </p:cNvPr>
            <p:cNvCxnSpPr>
              <a:cxnSpLocks/>
              <a:stCxn id="214" idx="1"/>
              <a:endCxn id="149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E95C72C-5DC8-4E44-A04C-60712F8C29DC}"/>
                </a:ext>
              </a:extLst>
            </p:cNvPr>
            <p:cNvCxnSpPr>
              <a:cxnSpLocks/>
              <a:endCxn id="147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A27BD-5A10-4370-9E99-C431FB7BBF06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C9D52B-2BA9-4D4C-94AE-9EBCC9E9F897}"/>
                </a:ext>
              </a:extLst>
            </p:cNvPr>
            <p:cNvCxnSpPr>
              <a:cxnSpLocks/>
              <a:stCxn id="163" idx="0"/>
              <a:endCxn id="147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8EDE77A-C599-4B0B-9DE4-E75C7B7CBD3D}"/>
                </a:ext>
              </a:extLst>
            </p:cNvPr>
            <p:cNvCxnSpPr>
              <a:cxnSpLocks/>
              <a:endCxn id="147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30CBD17-90A0-47FF-899E-E5DF5E52088F}"/>
                </a:ext>
              </a:extLst>
            </p:cNvPr>
            <p:cNvCxnSpPr>
              <a:cxnSpLocks/>
              <a:stCxn id="163" idx="2"/>
              <a:endCxn id="148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9176D4-CAAC-41BF-983F-15BC6B23AA2E}"/>
                </a:ext>
              </a:extLst>
            </p:cNvPr>
            <p:cNvCxnSpPr>
              <a:cxnSpLocks/>
              <a:stCxn id="151" idx="2"/>
              <a:endCxn id="148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0B49AC8-ADAF-4426-A6ED-F73D10B73FBB}"/>
                </a:ext>
              </a:extLst>
            </p:cNvPr>
            <p:cNvCxnSpPr>
              <a:cxnSpLocks/>
              <a:stCxn id="151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6F00E1-FD8C-4BEE-98A5-4DD1DB590F44}"/>
                </a:ext>
              </a:extLst>
            </p:cNvPr>
            <p:cNvCxnSpPr>
              <a:cxnSpLocks/>
              <a:stCxn id="152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8924D97-EE7C-498D-8A80-9C5F7E381C8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C4D91EB-0829-4AD1-9BBC-2414E9D0E0AC}"/>
                </a:ext>
              </a:extLst>
            </p:cNvPr>
            <p:cNvCxnSpPr>
              <a:cxnSpLocks/>
              <a:stCxn id="157" idx="4"/>
              <a:endCxn id="152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63C3E4E-4E4C-4BB9-B5F5-4D72B15F7F2A}"/>
                </a:ext>
              </a:extLst>
            </p:cNvPr>
            <p:cNvCxnSpPr>
              <a:cxnSpLocks/>
              <a:stCxn id="156" idx="3"/>
              <a:endCxn id="152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7589E6F-B89F-4A9B-B756-ED8A5C4A8C63}"/>
                </a:ext>
              </a:extLst>
            </p:cNvPr>
            <p:cNvCxnSpPr>
              <a:cxnSpLocks/>
              <a:stCxn id="156" idx="2"/>
              <a:endCxn id="157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E0C98F-2AB1-4E89-83EE-A6B8FA60DF09}"/>
                </a:ext>
              </a:extLst>
            </p:cNvPr>
            <p:cNvCxnSpPr>
              <a:cxnSpLocks/>
              <a:stCxn id="156" idx="1"/>
              <a:endCxn id="158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5D2FD08-59D7-4702-9576-A547AC7A8A62}"/>
                </a:ext>
              </a:extLst>
            </p:cNvPr>
            <p:cNvCxnSpPr>
              <a:cxnSpLocks/>
              <a:stCxn id="154" idx="1"/>
              <a:endCxn id="158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2B485EF-8E8D-4479-B819-883453BE241F}"/>
                </a:ext>
              </a:extLst>
            </p:cNvPr>
            <p:cNvCxnSpPr>
              <a:cxnSpLocks/>
              <a:stCxn id="154" idx="0"/>
              <a:endCxn id="155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D99830A-0B6B-4B2B-BAAA-39DE8D1D04AA}"/>
                </a:ext>
              </a:extLst>
            </p:cNvPr>
            <p:cNvCxnSpPr>
              <a:cxnSpLocks/>
              <a:stCxn id="160" idx="0"/>
              <a:endCxn id="159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AC6728F-DB31-4983-BE32-4D655323B5BC}"/>
                </a:ext>
              </a:extLst>
            </p:cNvPr>
            <p:cNvCxnSpPr>
              <a:cxnSpLocks/>
              <a:stCxn id="188" idx="7"/>
              <a:endCxn id="159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F9AA938-CC74-4616-B307-1DB70C79C3B9}"/>
                </a:ext>
              </a:extLst>
            </p:cNvPr>
            <p:cNvCxnSpPr>
              <a:cxnSpLocks/>
              <a:endCxn id="160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8E304A2-F5D5-4F29-ADF0-E9D4DA4817CE}"/>
                </a:ext>
              </a:extLst>
            </p:cNvPr>
            <p:cNvCxnSpPr>
              <a:cxnSpLocks/>
              <a:stCxn id="187" idx="5"/>
              <a:endCxn id="161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8945B3-E7BA-46C4-9545-BCE95E5F9F09}"/>
                </a:ext>
              </a:extLst>
            </p:cNvPr>
            <p:cNvCxnSpPr>
              <a:cxnSpLocks/>
              <a:endCxn id="161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C635628-6EFD-441D-9972-6403B0D0FABE}"/>
                </a:ext>
              </a:extLst>
            </p:cNvPr>
            <p:cNvCxnSpPr>
              <a:cxnSpLocks/>
              <a:stCxn id="161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7AB171-7A32-46D2-9D9D-8AC2DA640438}"/>
                </a:ext>
              </a:extLst>
            </p:cNvPr>
            <p:cNvCxnSpPr>
              <a:cxnSpLocks/>
              <a:stCxn id="161" idx="3"/>
              <a:endCxn id="153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0594AE1-1E9E-4B6E-BC3A-379515A29636}"/>
                </a:ext>
              </a:extLst>
            </p:cNvPr>
            <p:cNvCxnSpPr>
              <a:cxnSpLocks/>
              <a:stCxn id="161" idx="1"/>
              <a:endCxn id="154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8D00EE-907C-4360-A607-9D263044EC4E}"/>
                </a:ext>
              </a:extLst>
            </p:cNvPr>
            <p:cNvCxnSpPr>
              <a:cxnSpLocks/>
              <a:stCxn id="160" idx="2"/>
              <a:endCxn id="154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8AAFF4-8353-4250-AD5B-E30008DA8C0F}"/>
                </a:ext>
              </a:extLst>
            </p:cNvPr>
            <p:cNvCxnSpPr>
              <a:cxnSpLocks/>
              <a:stCxn id="159" idx="3"/>
              <a:endCxn id="154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CB3F67A-EFD6-4A00-AF54-A54386887FA1}"/>
                </a:ext>
              </a:extLst>
            </p:cNvPr>
            <p:cNvCxnSpPr>
              <a:cxnSpLocks/>
              <a:stCxn id="159" idx="2"/>
              <a:endCxn id="155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04A4EB7-B993-4C1E-9512-FC11117D4DD3}"/>
                </a:ext>
              </a:extLst>
            </p:cNvPr>
            <p:cNvCxnSpPr>
              <a:cxnSpLocks/>
              <a:stCxn id="155" idx="1"/>
              <a:endCxn id="158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AB111C-0728-44CB-99DA-BD5F465D17E4}"/>
                </a:ext>
              </a:extLst>
            </p:cNvPr>
            <p:cNvCxnSpPr>
              <a:cxnSpLocks/>
              <a:stCxn id="154" idx="2"/>
              <a:endCxn id="156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824AB1A-AF27-4AAC-A510-E835981EB35C}"/>
                </a:ext>
              </a:extLst>
            </p:cNvPr>
            <p:cNvCxnSpPr>
              <a:cxnSpLocks/>
              <a:stCxn id="153" idx="1"/>
              <a:endCxn id="156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B2A9CAE-D54C-4F99-BC89-2A47AC6F057A}"/>
                </a:ext>
              </a:extLst>
            </p:cNvPr>
            <p:cNvCxnSpPr>
              <a:cxnSpLocks/>
              <a:stCxn id="153" idx="3"/>
              <a:endCxn id="164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C2A513-DA3C-4A76-9627-46F3EA1674F2}"/>
                </a:ext>
              </a:extLst>
            </p:cNvPr>
            <p:cNvCxnSpPr>
              <a:cxnSpLocks/>
              <a:stCxn id="156" idx="4"/>
              <a:endCxn id="164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B48AD31-8E77-4D83-9FF0-837B6A3CB825}"/>
                </a:ext>
              </a:extLst>
            </p:cNvPr>
            <p:cNvCxnSpPr>
              <a:cxnSpLocks/>
              <a:stCxn id="152" idx="5"/>
              <a:endCxn id="164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A383FD2-934F-4979-BD40-681C7BCCDA81}"/>
                </a:ext>
              </a:extLst>
            </p:cNvPr>
            <p:cNvCxnSpPr>
              <a:cxnSpLocks/>
              <a:stCxn id="153" idx="7"/>
              <a:endCxn id="154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B60496-127B-4D07-B9D7-550F342723FD}"/>
                </a:ext>
              </a:extLst>
            </p:cNvPr>
            <p:cNvCxnSpPr>
              <a:cxnSpLocks/>
              <a:stCxn id="151" idx="7"/>
              <a:endCxn id="157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9043197-9393-4509-8DD1-E5C4512FD9BB}"/>
                </a:ext>
              </a:extLst>
            </p:cNvPr>
            <p:cNvCxnSpPr>
              <a:cxnSpLocks/>
              <a:endCxn id="153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B94D064-2104-45B7-8D56-6D27B6F5E7DF}"/>
                </a:ext>
              </a:extLst>
            </p:cNvPr>
            <p:cNvCxnSpPr>
              <a:cxnSpLocks/>
              <a:stCxn id="161" idx="7"/>
              <a:endCxn id="160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E1DBC0C-7FF3-4C50-9A4A-B2C226B258D1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9E98D6-2855-4A42-AB3E-365BB54EB1D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998912D-7A0B-4FFD-A177-A3B838E6A36A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8F576D9-EB15-40F7-97F7-51307DCA108A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F0252DA-0578-484B-BA55-4C22D0C908D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57B164-FF03-439C-999F-2D84D2789FE3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CE014D8-4823-4B50-8CC4-98219946E67B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BA855C5-6E64-472C-BC81-9D7A13A682F5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E1565B9-0D0F-49BE-A15D-F8EF68521E1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C9F9A08-EC57-48F9-88FF-89C46D2D0FA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9F63E34-B71A-4177-A92C-7E6C9FCC9BF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608D259-83DB-492F-95A4-F7A165EA7A7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7AEE8C4-57AB-456F-985F-571138FED7AE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E94D409-F6CA-456B-87C3-CBD002709847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D4EFF78-0E0F-4A48-BA14-038A3245C15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4981ADC-C194-4F16-9E99-AA33E5E2F9D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15C62939-53C6-4D13-828C-4B132C0949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Chord 163">
              <a:extLst>
                <a:ext uri="{FF2B5EF4-FFF2-40B4-BE49-F238E27FC236}">
                  <a16:creationId xmlns:a16="http://schemas.microsoft.com/office/drawing/2014/main" id="{11A7B4C1-28C9-41EF-96AD-01DAED015DA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386063-0BC2-434C-8E3B-8C49E8AE4314}"/>
                </a:ext>
              </a:extLst>
            </p:cNvPr>
            <p:cNvCxnSpPr>
              <a:cxnSpLocks/>
              <a:stCxn id="163" idx="1"/>
              <a:endCxn id="151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A57370-6220-4B9E-956C-42A672B35652}"/>
                </a:ext>
              </a:extLst>
            </p:cNvPr>
            <p:cNvCxnSpPr>
              <a:cxnSpLocks/>
              <a:stCxn id="185" idx="6"/>
              <a:endCxn id="159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0F7DC8C-D286-405D-BCD1-3B2980649D74}"/>
                </a:ext>
              </a:extLst>
            </p:cNvPr>
            <p:cNvCxnSpPr>
              <a:cxnSpLocks/>
              <a:stCxn id="182" idx="4"/>
              <a:endCxn id="188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BCFE525-2B87-4315-8BCB-8DAF19C732E7}"/>
                </a:ext>
              </a:extLst>
            </p:cNvPr>
            <p:cNvCxnSpPr>
              <a:cxnSpLocks/>
              <a:stCxn id="188" idx="4"/>
              <a:endCxn id="187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6476B1-7DDE-4297-89A9-056A99F9D30A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D3CD5FC-03C8-45D5-8309-4449E2DC8E7F}"/>
                </a:ext>
              </a:extLst>
            </p:cNvPr>
            <p:cNvCxnSpPr>
              <a:cxnSpLocks/>
              <a:stCxn id="186" idx="0"/>
              <a:endCxn id="187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B08651-B039-4782-9DEA-F196FEDB7BC5}"/>
                </a:ext>
              </a:extLst>
            </p:cNvPr>
            <p:cNvCxnSpPr>
              <a:cxnSpLocks/>
              <a:stCxn id="196" idx="1"/>
              <a:endCxn id="182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CF1415B-B410-49A8-948A-A7A51B9072F0}"/>
                </a:ext>
              </a:extLst>
            </p:cNvPr>
            <p:cNvCxnSpPr>
              <a:cxnSpLocks/>
              <a:stCxn id="187" idx="2"/>
              <a:endCxn id="196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E0C3E6-A235-471D-A1B3-591C622C5E5A}"/>
                </a:ext>
              </a:extLst>
            </p:cNvPr>
            <p:cNvCxnSpPr>
              <a:cxnSpLocks/>
              <a:stCxn id="186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131013C-402D-4E7E-AF11-8610E3A4E51B}"/>
                </a:ext>
              </a:extLst>
            </p:cNvPr>
            <p:cNvCxnSpPr>
              <a:cxnSpLocks/>
              <a:stCxn id="159" idx="1"/>
              <a:endCxn id="6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4ADD74-65B5-4E5B-B584-0D4E631840A2}"/>
                </a:ext>
              </a:extLst>
            </p:cNvPr>
            <p:cNvCxnSpPr>
              <a:cxnSpLocks/>
              <a:stCxn id="184" idx="6"/>
              <a:endCxn id="183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B02ADA0-EDA9-4242-A237-2EB77593412A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8FAA103-A03F-483B-A8C2-02D377F9478C}"/>
                </a:ext>
              </a:extLst>
            </p:cNvPr>
            <p:cNvCxnSpPr>
              <a:cxnSpLocks/>
              <a:stCxn id="182" idx="5"/>
              <a:endCxn id="185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9A155A8-9BA2-478B-BF3C-FDCBF42F2FCA}"/>
                </a:ext>
              </a:extLst>
            </p:cNvPr>
            <p:cNvCxnSpPr>
              <a:cxnSpLocks/>
              <a:stCxn id="183" idx="3"/>
              <a:endCxn id="185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3D96F16-826A-4CA1-9001-1C1A5FE7682E}"/>
                </a:ext>
              </a:extLst>
            </p:cNvPr>
            <p:cNvCxnSpPr>
              <a:cxnSpLocks/>
              <a:stCxn id="185" idx="4"/>
              <a:endCxn id="188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10A8AD3-D413-4513-8B78-6FCC483405F7}"/>
                </a:ext>
              </a:extLst>
            </p:cNvPr>
            <p:cNvCxnSpPr>
              <a:cxnSpLocks/>
              <a:stCxn id="161" idx="2"/>
              <a:endCxn id="186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5B2AAD1-0A07-40A8-81EB-C51DDFDFE59C}"/>
                </a:ext>
              </a:extLst>
            </p:cNvPr>
            <p:cNvCxnSpPr>
              <a:cxnSpLocks/>
              <a:endCxn id="186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E31A65C-EDEC-42C4-9417-D67A62525378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DDF3B5F-0610-4C1D-BC39-9972618B657E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6FE60-41C8-4525-A6E1-A25A3B858D9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89E9125-FCE6-45F6-889A-F4214FA6C9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1A4CD43-1EB0-4505-AFE3-A0804CF99D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866670F-4A2D-4683-9CFD-68E415E11D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34702E5-52D2-43DD-B14F-D8D4F9A18C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54ED39E-C29A-4E22-929F-390D51657687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7AB2D6A-D21C-45AD-B82B-7901F6629DBD}"/>
                </a:ext>
              </a:extLst>
            </p:cNvPr>
            <p:cNvCxnSpPr>
              <a:cxnSpLocks/>
              <a:stCxn id="184" idx="4"/>
              <a:endCxn id="185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650AE-A324-4804-AAAD-E7CE834715A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A85335F-E68B-4FCF-973E-C68A71EB0A62}"/>
                </a:ext>
              </a:extLst>
            </p:cNvPr>
            <p:cNvCxnSpPr>
              <a:cxnSpLocks/>
              <a:stCxn id="191" idx="3"/>
              <a:endCxn id="155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CEA5CB2-482B-421A-8AE0-7A0BBB2F5661}"/>
                </a:ext>
              </a:extLst>
            </p:cNvPr>
            <p:cNvCxnSpPr>
              <a:cxnSpLocks/>
              <a:stCxn id="191" idx="2"/>
              <a:endCxn id="6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ADC1D77-B495-414C-94FB-E10EA33A0B54}"/>
                </a:ext>
              </a:extLst>
            </p:cNvPr>
            <p:cNvCxnSpPr>
              <a:cxnSpLocks/>
              <a:stCxn id="184" idx="7"/>
              <a:endCxn id="6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4D194-17AC-49AD-9A26-B23EA3008805}"/>
                </a:ext>
              </a:extLst>
            </p:cNvPr>
            <p:cNvCxnSpPr>
              <a:cxnSpLocks/>
              <a:endCxn id="184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hord 195">
              <a:extLst>
                <a:ext uri="{FF2B5EF4-FFF2-40B4-BE49-F238E27FC236}">
                  <a16:creationId xmlns:a16="http://schemas.microsoft.com/office/drawing/2014/main" id="{CA34B809-524B-4D3B-9F39-7AE4179609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DF30D01-7B97-48EA-AD30-2BCB2ED9E72F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D9AEE54-631C-4F71-BC5D-BE9FD5B00DAF}"/>
                </a:ext>
              </a:extLst>
            </p:cNvPr>
            <p:cNvCxnSpPr>
              <a:cxnSpLocks/>
              <a:stCxn id="183" idx="6"/>
              <a:endCxn id="6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00A23A-2A57-481F-9F19-017D46E739EF}"/>
                </a:ext>
              </a:extLst>
            </p:cNvPr>
            <p:cNvCxnSpPr>
              <a:cxnSpLocks/>
              <a:stCxn id="183" idx="5"/>
              <a:endCxn id="159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92E2763-249A-40E7-9DD6-7131B5196B24}"/>
                </a:ext>
              </a:extLst>
            </p:cNvPr>
            <p:cNvCxnSpPr>
              <a:cxnSpLocks/>
              <a:stCxn id="68" idx="0"/>
              <a:endCxn id="183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13D546A-B38D-4DB1-B353-96DE0927BA0A}"/>
                </a:ext>
              </a:extLst>
            </p:cNvPr>
            <p:cNvCxnSpPr>
              <a:cxnSpLocks/>
              <a:stCxn id="188" idx="5"/>
              <a:endCxn id="160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110F7D-356C-4B8A-A626-761925A8B9D3}"/>
                </a:ext>
              </a:extLst>
            </p:cNvPr>
            <p:cNvCxnSpPr>
              <a:cxnSpLocks/>
              <a:stCxn id="155" idx="7"/>
              <a:endCxn id="6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6A4A436-F633-43ED-A67A-6E008AE445F4}"/>
                </a:ext>
              </a:extLst>
            </p:cNvPr>
            <p:cNvCxnSpPr>
              <a:cxnSpLocks/>
              <a:stCxn id="84" idx="7"/>
              <a:endCxn id="191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970A69B-B0FF-49E7-AF8C-CDC55A3846FE}"/>
                </a:ext>
              </a:extLst>
            </p:cNvPr>
            <p:cNvCxnSpPr>
              <a:cxnSpLocks/>
              <a:stCxn id="158" idx="7"/>
              <a:endCxn id="7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165BDAF-BB77-4A59-886B-B54857AAB3D9}"/>
                </a:ext>
              </a:extLst>
            </p:cNvPr>
            <p:cNvCxnSpPr>
              <a:cxnSpLocks/>
              <a:stCxn id="158" idx="6"/>
              <a:endCxn id="191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B05A21C-4569-4482-8CF4-87314D2D4C37}"/>
                </a:ext>
              </a:extLst>
            </p:cNvPr>
            <p:cNvCxnSpPr>
              <a:cxnSpLocks/>
              <a:stCxn id="74" idx="0"/>
              <a:endCxn id="158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17D20A8-6B73-4115-8E58-81665266507D}"/>
                </a:ext>
              </a:extLst>
            </p:cNvPr>
            <p:cNvCxnSpPr>
              <a:cxnSpLocks/>
              <a:stCxn id="214" idx="0"/>
              <a:endCxn id="213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B6502E-7684-460D-AB86-9F0E5167C03F}"/>
                </a:ext>
              </a:extLst>
            </p:cNvPr>
            <p:cNvCxnSpPr>
              <a:cxnSpLocks/>
              <a:stCxn id="82" idx="0"/>
              <a:endCxn id="213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A18729E-555C-4FDA-B3AA-4A04A2779A38}"/>
                </a:ext>
              </a:extLst>
            </p:cNvPr>
            <p:cNvCxnSpPr>
              <a:cxnSpLocks/>
              <a:stCxn id="81" idx="0"/>
              <a:endCxn id="214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4AF831C-6204-4D1B-8064-1F030951D66D}"/>
                </a:ext>
              </a:extLst>
            </p:cNvPr>
            <p:cNvCxnSpPr>
              <a:cxnSpLocks/>
              <a:stCxn id="158" idx="1"/>
              <a:endCxn id="215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D514801-3856-4ABA-BEAB-739730774461}"/>
                </a:ext>
              </a:extLst>
            </p:cNvPr>
            <p:cNvCxnSpPr>
              <a:cxnSpLocks/>
              <a:stCxn id="74" idx="0"/>
              <a:endCxn id="215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BF4AA65-C7D4-4A82-8ED3-1ADEFDD9D159}"/>
                </a:ext>
              </a:extLst>
            </p:cNvPr>
            <p:cNvCxnSpPr>
              <a:cxnSpLocks/>
              <a:stCxn id="215" idx="7"/>
              <a:endCxn id="214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6DC0826-2E06-4367-BA4F-D6BB47448C56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272245F-B68B-4C8F-872E-D1382716775F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03EFA70-43EA-4925-82A2-C7560E27FDC6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1704DC9-A2FE-46DF-A33D-2C5B0B62822C}"/>
                </a:ext>
              </a:extLst>
            </p:cNvPr>
            <p:cNvCxnSpPr>
              <a:cxnSpLocks/>
              <a:stCxn id="79" idx="0"/>
              <a:endCxn id="213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4B7AD97-C8C7-4DBA-B251-B090D2591095}"/>
                </a:ext>
              </a:extLst>
            </p:cNvPr>
            <p:cNvCxnSpPr>
              <a:cxnSpLocks/>
              <a:endCxn id="7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23" name="Picture Placeholder 2">
            <a:extLst>
              <a:ext uri="{FF2B5EF4-FFF2-40B4-BE49-F238E27FC236}">
                <a16:creationId xmlns:a16="http://schemas.microsoft.com/office/drawing/2014/main" id="{A12E6587-F03D-4C57-AAFE-4763BFD9192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A202D3EE-B2AB-497C-838C-AE327E69D39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5" name="Picture Placeholder 2">
            <a:extLst>
              <a:ext uri="{FF2B5EF4-FFF2-40B4-BE49-F238E27FC236}">
                <a16:creationId xmlns:a16="http://schemas.microsoft.com/office/drawing/2014/main" id="{9DF5AD96-04D7-4C76-AF28-774C3C834F7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6" name="Picture Placeholder 2">
            <a:extLst>
              <a:ext uri="{FF2B5EF4-FFF2-40B4-BE49-F238E27FC236}">
                <a16:creationId xmlns:a16="http://schemas.microsoft.com/office/drawing/2014/main" id="{3BC1DC84-BDCC-4285-BF2F-160995CFC16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838990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E3EB2D9-614D-4F52-A3BD-39613A8924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08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4" r:id="rId6"/>
    <p:sldLayoutId id="2147483678" r:id="rId7"/>
    <p:sldLayoutId id="2147483692" r:id="rId8"/>
    <p:sldLayoutId id="2147483691" r:id="rId9"/>
    <p:sldLayoutId id="2147483681" r:id="rId10"/>
    <p:sldLayoutId id="2147483693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79D6F-C4AF-4E70-9726-B8E7C93B041D}"/>
              </a:ext>
            </a:extLst>
          </p:cNvPr>
          <p:cNvGrpSpPr/>
          <p:nvPr/>
        </p:nvGrpSpPr>
        <p:grpSpPr>
          <a:xfrm>
            <a:off x="-99346" y="4625181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31DFDE9-DA1D-4CA4-805D-323DA890E910}"/>
              </a:ext>
            </a:extLst>
          </p:cNvPr>
          <p:cNvGrpSpPr/>
          <p:nvPr/>
        </p:nvGrpSpPr>
        <p:grpSpPr>
          <a:xfrm flipH="1" flipV="1">
            <a:off x="-22050" y="-8963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hlinkClick r:id="rId2"/>
            <a:extLst>
              <a:ext uri="{FF2B5EF4-FFF2-40B4-BE49-F238E27FC236}">
                <a16:creationId xmlns:a16="http://schemas.microsoft.com/office/drawing/2014/main" id="{1B4E7AF9-2AFC-4092-B0C0-D807EDCD3112}"/>
              </a:ext>
            </a:extLst>
          </p:cNvPr>
          <p:cNvSpPr txBox="1"/>
          <p:nvPr/>
        </p:nvSpPr>
        <p:spPr>
          <a:xfrm>
            <a:off x="-65783" y="3909199"/>
            <a:ext cx="1221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PPT Help https://t.me/ppt_help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D9FB4D9-F285-41D4-9F1F-689020B1CD93}"/>
              </a:ext>
            </a:extLst>
          </p:cNvPr>
          <p:cNvSpPr txBox="1"/>
          <p:nvPr/>
        </p:nvSpPr>
        <p:spPr>
          <a:xfrm>
            <a:off x="1" y="2467159"/>
            <a:ext cx="122140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Free PPT Templates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3E805B5-9D5E-4ECB-8AF5-CEDD3357484B}"/>
              </a:ext>
            </a:extLst>
          </p:cNvPr>
          <p:cNvSpPr txBox="1"/>
          <p:nvPr/>
        </p:nvSpPr>
        <p:spPr>
          <a:xfrm>
            <a:off x="109" y="3346709"/>
            <a:ext cx="1221390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205" name="Picture 20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90" y="4246567"/>
            <a:ext cx="1374669" cy="6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33CA1-EA96-4E0B-B8CF-579CC06B3D82}"/>
              </a:ext>
            </a:extLst>
          </p:cNvPr>
          <p:cNvGrpSpPr/>
          <p:nvPr/>
        </p:nvGrpSpPr>
        <p:grpSpPr>
          <a:xfrm>
            <a:off x="5523495" y="2820166"/>
            <a:ext cx="1094057" cy="2413328"/>
            <a:chOff x="3923928" y="2132856"/>
            <a:chExt cx="1296144" cy="28591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B9418E8-58D5-45D7-A428-91AF704DCD0F}"/>
                </a:ext>
              </a:extLst>
            </p:cNvPr>
            <p:cNvSpPr/>
            <p:nvPr/>
          </p:nvSpPr>
          <p:spPr>
            <a:xfrm>
              <a:off x="3923928" y="2903724"/>
              <a:ext cx="1296144" cy="2088232"/>
            </a:xfrm>
            <a:custGeom>
              <a:avLst/>
              <a:gdLst/>
              <a:ahLst/>
              <a:cxnLst/>
              <a:rect l="l" t="t" r="r" b="b"/>
              <a:pathLst>
                <a:path w="1296144" h="2088232">
                  <a:moveTo>
                    <a:pt x="0" y="740138"/>
                  </a:moveTo>
                  <a:lnTo>
                    <a:pt x="541012" y="740138"/>
                  </a:lnTo>
                  <a:lnTo>
                    <a:pt x="541012" y="803383"/>
                  </a:lnTo>
                  <a:cubicBezTo>
                    <a:pt x="541012" y="851990"/>
                    <a:pt x="580415" y="891393"/>
                    <a:pt x="629022" y="891393"/>
                  </a:cubicBezTo>
                  <a:cubicBezTo>
                    <a:pt x="677629" y="891393"/>
                    <a:pt x="717032" y="851990"/>
                    <a:pt x="717032" y="803383"/>
                  </a:cubicBezTo>
                  <a:lnTo>
                    <a:pt x="717032" y="740138"/>
                  </a:lnTo>
                  <a:lnTo>
                    <a:pt x="1296144" y="740138"/>
                  </a:lnTo>
                  <a:lnTo>
                    <a:pt x="1296144" y="1595982"/>
                  </a:lnTo>
                  <a:cubicBezTo>
                    <a:pt x="1296144" y="1867844"/>
                    <a:pt x="1075756" y="2088232"/>
                    <a:pt x="803894" y="2088232"/>
                  </a:cubicBezTo>
                  <a:lnTo>
                    <a:pt x="492250" y="2088232"/>
                  </a:lnTo>
                  <a:cubicBezTo>
                    <a:pt x="220388" y="2088232"/>
                    <a:pt x="0" y="1867844"/>
                    <a:pt x="0" y="1595982"/>
                  </a:cubicBezTo>
                  <a:close/>
                  <a:moveTo>
                    <a:pt x="657597" y="0"/>
                  </a:moveTo>
                  <a:lnTo>
                    <a:pt x="803894" y="0"/>
                  </a:lnTo>
                  <a:cubicBezTo>
                    <a:pt x="1075756" y="0"/>
                    <a:pt x="1296144" y="220388"/>
                    <a:pt x="1296144" y="492250"/>
                  </a:cubicBezTo>
                  <a:lnTo>
                    <a:pt x="1296144" y="694419"/>
                  </a:lnTo>
                  <a:lnTo>
                    <a:pt x="717032" y="694419"/>
                  </a:lnTo>
                  <a:lnTo>
                    <a:pt x="717032" y="547355"/>
                  </a:lnTo>
                  <a:cubicBezTo>
                    <a:pt x="717032" y="508869"/>
                    <a:pt x="692330" y="476153"/>
                    <a:pt x="657597" y="465114"/>
                  </a:cubicBezTo>
                  <a:close/>
                  <a:moveTo>
                    <a:pt x="492250" y="0"/>
                  </a:moveTo>
                  <a:lnTo>
                    <a:pt x="611878" y="0"/>
                  </a:lnTo>
                  <a:lnTo>
                    <a:pt x="611878" y="462806"/>
                  </a:lnTo>
                  <a:cubicBezTo>
                    <a:pt x="571303" y="469195"/>
                    <a:pt x="541012" y="504737"/>
                    <a:pt x="541012" y="547355"/>
                  </a:cubicBezTo>
                  <a:lnTo>
                    <a:pt x="541012" y="694419"/>
                  </a:lnTo>
                  <a:lnTo>
                    <a:pt x="0" y="694419"/>
                  </a:lnTo>
                  <a:lnTo>
                    <a:pt x="0" y="492250"/>
                  </a:lnTo>
                  <a:cubicBezTo>
                    <a:pt x="0" y="220388"/>
                    <a:pt x="220388" y="0"/>
                    <a:pt x="492250" y="0"/>
                  </a:cubicBez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7AC3E3C1-0D33-4858-B877-E4FFF90D0FBD}"/>
                </a:ext>
              </a:extLst>
            </p:cNvPr>
            <p:cNvSpPr/>
            <p:nvPr/>
          </p:nvSpPr>
          <p:spPr>
            <a:xfrm>
              <a:off x="4570771" y="2132856"/>
              <a:ext cx="217668" cy="723900"/>
            </a:xfrm>
            <a:custGeom>
              <a:avLst/>
              <a:gdLst>
                <a:gd name="connsiteX0" fmla="*/ 1229 w 217668"/>
                <a:gd name="connsiteY0" fmla="*/ 723900 h 723900"/>
                <a:gd name="connsiteX1" fmla="*/ 29804 w 217668"/>
                <a:gd name="connsiteY1" fmla="*/ 323850 h 723900"/>
                <a:gd name="connsiteX2" fmla="*/ 201254 w 217668"/>
                <a:gd name="connsiteY2" fmla="*/ 228600 h 723900"/>
                <a:gd name="connsiteX3" fmla="*/ 210779 w 217668"/>
                <a:gd name="connsiteY3" fmla="*/ 0 h 723900"/>
                <a:gd name="connsiteX4" fmla="*/ 210779 w 217668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68" h="723900">
                  <a:moveTo>
                    <a:pt x="1229" y="723900"/>
                  </a:moveTo>
                  <a:cubicBezTo>
                    <a:pt x="-1152" y="565150"/>
                    <a:pt x="-3533" y="406400"/>
                    <a:pt x="29804" y="323850"/>
                  </a:cubicBezTo>
                  <a:cubicBezTo>
                    <a:pt x="63141" y="241300"/>
                    <a:pt x="171092" y="282575"/>
                    <a:pt x="201254" y="228600"/>
                  </a:cubicBezTo>
                  <a:cubicBezTo>
                    <a:pt x="231417" y="174625"/>
                    <a:pt x="210779" y="0"/>
                    <a:pt x="210779" y="0"/>
                  </a:cubicBezTo>
                  <a:lnTo>
                    <a:pt x="210779" y="0"/>
                  </a:lnTo>
                </a:path>
              </a:pathLst>
            </a:custGeom>
            <a:ln w="349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E1EDDB-FF56-4EA8-9455-B1F75E06EFCC}"/>
              </a:ext>
            </a:extLst>
          </p:cNvPr>
          <p:cNvGrpSpPr/>
          <p:nvPr/>
        </p:nvGrpSpPr>
        <p:grpSpPr>
          <a:xfrm>
            <a:off x="2351584" y="1777132"/>
            <a:ext cx="7488832" cy="699453"/>
            <a:chOff x="-780300" y="1563935"/>
            <a:chExt cx="8467032" cy="7064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C6FF9B-216D-4A0E-9C81-42EE8B9D2723}"/>
                </a:ext>
              </a:extLst>
            </p:cNvPr>
            <p:cNvSpPr txBox="1"/>
            <p:nvPr/>
          </p:nvSpPr>
          <p:spPr>
            <a:xfrm>
              <a:off x="-780298" y="1804101"/>
              <a:ext cx="8467027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8C0A8C-0CF7-43DC-B58C-2DBB40B3C7FD}"/>
                </a:ext>
              </a:extLst>
            </p:cNvPr>
            <p:cNvSpPr txBox="1"/>
            <p:nvPr/>
          </p:nvSpPr>
          <p:spPr>
            <a:xfrm>
              <a:off x="-780300" y="1563935"/>
              <a:ext cx="8467032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Rounded Rectangle 44">
            <a:extLst>
              <a:ext uri="{FF2B5EF4-FFF2-40B4-BE49-F238E27FC236}">
                <a16:creationId xmlns:a16="http://schemas.microsoft.com/office/drawing/2014/main" id="{7F11A760-22E8-4F82-B9C8-359A4E0BA88C}"/>
              </a:ext>
            </a:extLst>
          </p:cNvPr>
          <p:cNvSpPr/>
          <p:nvPr/>
        </p:nvSpPr>
        <p:spPr>
          <a:xfrm rot="2624939">
            <a:off x="6887885" y="4395688"/>
            <a:ext cx="218532" cy="216552"/>
          </a:xfrm>
          <a:custGeom>
            <a:avLst/>
            <a:gdLst/>
            <a:ahLst/>
            <a:cxnLst/>
            <a:rect l="l" t="t" r="r" b="b"/>
            <a:pathLst>
              <a:path w="699269" h="692934">
                <a:moveTo>
                  <a:pt x="26360" y="26360"/>
                </a:moveTo>
                <a:cubicBezTo>
                  <a:pt x="42647" y="10073"/>
                  <a:pt x="65146" y="0"/>
                  <a:pt x="90000" y="0"/>
                </a:cubicBezTo>
                <a:lnTo>
                  <a:pt x="592842" y="0"/>
                </a:lnTo>
                <a:cubicBezTo>
                  <a:pt x="611921" y="0"/>
                  <a:pt x="629613" y="5937"/>
                  <a:pt x="643226" y="17423"/>
                </a:cubicBezTo>
                <a:cubicBezTo>
                  <a:pt x="676871" y="30645"/>
                  <a:pt x="700085" y="63878"/>
                  <a:pt x="699248" y="102177"/>
                </a:cubicBezTo>
                <a:lnTo>
                  <a:pt x="688269" y="604899"/>
                </a:lnTo>
                <a:cubicBezTo>
                  <a:pt x="687184" y="654593"/>
                  <a:pt x="646020" y="693998"/>
                  <a:pt x="596326" y="692913"/>
                </a:cubicBezTo>
                <a:cubicBezTo>
                  <a:pt x="546632" y="691828"/>
                  <a:pt x="507227" y="650664"/>
                  <a:pt x="508312" y="600970"/>
                </a:cubicBezTo>
                <a:lnTo>
                  <a:pt x="517506" y="179999"/>
                </a:lnTo>
                <a:lnTo>
                  <a:pt x="90000" y="180000"/>
                </a:lnTo>
                <a:cubicBezTo>
                  <a:pt x="40294" y="180000"/>
                  <a:pt x="0" y="139706"/>
                  <a:pt x="0" y="90000"/>
                </a:cubicBezTo>
                <a:cubicBezTo>
                  <a:pt x="0" y="65147"/>
                  <a:pt x="10073" y="42647"/>
                  <a:pt x="26360" y="26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ounded Rectangle 44">
            <a:extLst>
              <a:ext uri="{FF2B5EF4-FFF2-40B4-BE49-F238E27FC236}">
                <a16:creationId xmlns:a16="http://schemas.microsoft.com/office/drawing/2014/main" id="{63FA5BCC-0C7E-444C-9753-6B5E3853887C}"/>
              </a:ext>
            </a:extLst>
          </p:cNvPr>
          <p:cNvSpPr/>
          <p:nvPr/>
        </p:nvSpPr>
        <p:spPr>
          <a:xfrm rot="18975061" flipH="1">
            <a:off x="5034626" y="4392016"/>
            <a:ext cx="218534" cy="216554"/>
          </a:xfrm>
          <a:custGeom>
            <a:avLst/>
            <a:gdLst/>
            <a:ahLst/>
            <a:cxnLst/>
            <a:rect l="l" t="t" r="r" b="b"/>
            <a:pathLst>
              <a:path w="699269" h="692934">
                <a:moveTo>
                  <a:pt x="26360" y="26360"/>
                </a:moveTo>
                <a:cubicBezTo>
                  <a:pt x="42647" y="10073"/>
                  <a:pt x="65146" y="0"/>
                  <a:pt x="90000" y="0"/>
                </a:cubicBezTo>
                <a:lnTo>
                  <a:pt x="592842" y="0"/>
                </a:lnTo>
                <a:cubicBezTo>
                  <a:pt x="611921" y="0"/>
                  <a:pt x="629613" y="5937"/>
                  <a:pt x="643226" y="17423"/>
                </a:cubicBezTo>
                <a:cubicBezTo>
                  <a:pt x="676871" y="30645"/>
                  <a:pt x="700085" y="63878"/>
                  <a:pt x="699248" y="102177"/>
                </a:cubicBezTo>
                <a:lnTo>
                  <a:pt x="688269" y="604899"/>
                </a:lnTo>
                <a:cubicBezTo>
                  <a:pt x="687184" y="654593"/>
                  <a:pt x="646020" y="693998"/>
                  <a:pt x="596326" y="692913"/>
                </a:cubicBezTo>
                <a:cubicBezTo>
                  <a:pt x="546632" y="691828"/>
                  <a:pt x="507227" y="650664"/>
                  <a:pt x="508312" y="600970"/>
                </a:cubicBezTo>
                <a:lnTo>
                  <a:pt x="517506" y="179999"/>
                </a:lnTo>
                <a:lnTo>
                  <a:pt x="90000" y="180000"/>
                </a:lnTo>
                <a:cubicBezTo>
                  <a:pt x="40294" y="180000"/>
                  <a:pt x="0" y="139706"/>
                  <a:pt x="0" y="90000"/>
                </a:cubicBezTo>
                <a:cubicBezTo>
                  <a:pt x="0" y="65147"/>
                  <a:pt x="10073" y="42647"/>
                  <a:pt x="26360" y="26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A3A776-52A9-4B70-AA62-B496D5948044}"/>
              </a:ext>
            </a:extLst>
          </p:cNvPr>
          <p:cNvGrpSpPr/>
          <p:nvPr/>
        </p:nvGrpSpPr>
        <p:grpSpPr>
          <a:xfrm>
            <a:off x="7376752" y="3789041"/>
            <a:ext cx="1568463" cy="1807450"/>
            <a:chOff x="270024" y="1671303"/>
            <a:chExt cx="1773337" cy="18255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1A24B-05BB-4AC6-9BA4-F3CFFEF00460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A86ABC-8D55-40C9-A4FE-767F2A0C6680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85C5FAB2-D779-4B5C-8A24-5ED85B4FD097}"/>
              </a:ext>
            </a:extLst>
          </p:cNvPr>
          <p:cNvSpPr/>
          <p:nvPr/>
        </p:nvSpPr>
        <p:spPr>
          <a:xfrm rot="2624939">
            <a:off x="9215548" y="4395689"/>
            <a:ext cx="218532" cy="216552"/>
          </a:xfrm>
          <a:custGeom>
            <a:avLst/>
            <a:gdLst/>
            <a:ahLst/>
            <a:cxnLst/>
            <a:rect l="l" t="t" r="r" b="b"/>
            <a:pathLst>
              <a:path w="699269" h="692934">
                <a:moveTo>
                  <a:pt x="26360" y="26360"/>
                </a:moveTo>
                <a:cubicBezTo>
                  <a:pt x="42647" y="10073"/>
                  <a:pt x="65146" y="0"/>
                  <a:pt x="90000" y="0"/>
                </a:cubicBezTo>
                <a:lnTo>
                  <a:pt x="592842" y="0"/>
                </a:lnTo>
                <a:cubicBezTo>
                  <a:pt x="611921" y="0"/>
                  <a:pt x="629613" y="5937"/>
                  <a:pt x="643226" y="17423"/>
                </a:cubicBezTo>
                <a:cubicBezTo>
                  <a:pt x="676871" y="30645"/>
                  <a:pt x="700085" y="63878"/>
                  <a:pt x="699248" y="102177"/>
                </a:cubicBezTo>
                <a:lnTo>
                  <a:pt x="688269" y="604899"/>
                </a:lnTo>
                <a:cubicBezTo>
                  <a:pt x="687184" y="654593"/>
                  <a:pt x="646020" y="693998"/>
                  <a:pt x="596326" y="692913"/>
                </a:cubicBezTo>
                <a:cubicBezTo>
                  <a:pt x="546632" y="691828"/>
                  <a:pt x="507227" y="650664"/>
                  <a:pt x="508312" y="600970"/>
                </a:cubicBezTo>
                <a:lnTo>
                  <a:pt x="517506" y="179999"/>
                </a:lnTo>
                <a:lnTo>
                  <a:pt x="90000" y="180000"/>
                </a:lnTo>
                <a:cubicBezTo>
                  <a:pt x="40294" y="180000"/>
                  <a:pt x="0" y="139706"/>
                  <a:pt x="0" y="90000"/>
                </a:cubicBezTo>
                <a:cubicBezTo>
                  <a:pt x="0" y="65147"/>
                  <a:pt x="10073" y="42647"/>
                  <a:pt x="26360" y="26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0FB959-B5BC-491B-B1F7-ED3C559A878D}"/>
              </a:ext>
            </a:extLst>
          </p:cNvPr>
          <p:cNvGrpSpPr/>
          <p:nvPr/>
        </p:nvGrpSpPr>
        <p:grpSpPr>
          <a:xfrm>
            <a:off x="9704414" y="3789041"/>
            <a:ext cx="1568463" cy="1807450"/>
            <a:chOff x="270024" y="1671303"/>
            <a:chExt cx="1773337" cy="18255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2BDD7B-0687-46F7-815A-D0FB9B0AC607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F9608F-841A-4EE8-8A85-CA05C2E722DC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07E85-1C33-4B65-AA54-9B88ED146426}"/>
              </a:ext>
            </a:extLst>
          </p:cNvPr>
          <p:cNvGrpSpPr/>
          <p:nvPr/>
        </p:nvGrpSpPr>
        <p:grpSpPr>
          <a:xfrm>
            <a:off x="868165" y="3789041"/>
            <a:ext cx="1568463" cy="1807450"/>
            <a:chOff x="270024" y="1671303"/>
            <a:chExt cx="1773337" cy="18255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EE0B2E-0F06-4A31-94B5-7A750A0C9B7D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7686D8-4545-436C-9BDE-0B167FBDF8CF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F18D19-5AB2-4C07-92D5-966344962190}"/>
              </a:ext>
            </a:extLst>
          </p:cNvPr>
          <p:cNvGrpSpPr/>
          <p:nvPr/>
        </p:nvGrpSpPr>
        <p:grpSpPr>
          <a:xfrm>
            <a:off x="3195830" y="3789041"/>
            <a:ext cx="1568463" cy="1807450"/>
            <a:chOff x="270024" y="1671303"/>
            <a:chExt cx="1773337" cy="182552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7BC5C3-150D-402E-9324-55EEAFBA3605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2D6BFB-5A35-4997-A8F7-80312834ACDC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44">
            <a:extLst>
              <a:ext uri="{FF2B5EF4-FFF2-40B4-BE49-F238E27FC236}">
                <a16:creationId xmlns:a16="http://schemas.microsoft.com/office/drawing/2014/main" id="{BF688040-9E27-4233-8F10-2269420F2106}"/>
              </a:ext>
            </a:extLst>
          </p:cNvPr>
          <p:cNvSpPr/>
          <p:nvPr/>
        </p:nvSpPr>
        <p:spPr>
          <a:xfrm rot="18975061" flipH="1">
            <a:off x="2706962" y="4410602"/>
            <a:ext cx="218534" cy="216554"/>
          </a:xfrm>
          <a:custGeom>
            <a:avLst/>
            <a:gdLst/>
            <a:ahLst/>
            <a:cxnLst/>
            <a:rect l="l" t="t" r="r" b="b"/>
            <a:pathLst>
              <a:path w="699269" h="692934">
                <a:moveTo>
                  <a:pt x="26360" y="26360"/>
                </a:moveTo>
                <a:cubicBezTo>
                  <a:pt x="42647" y="10073"/>
                  <a:pt x="65146" y="0"/>
                  <a:pt x="90000" y="0"/>
                </a:cubicBezTo>
                <a:lnTo>
                  <a:pt x="592842" y="0"/>
                </a:lnTo>
                <a:cubicBezTo>
                  <a:pt x="611921" y="0"/>
                  <a:pt x="629613" y="5937"/>
                  <a:pt x="643226" y="17423"/>
                </a:cubicBezTo>
                <a:cubicBezTo>
                  <a:pt x="676871" y="30645"/>
                  <a:pt x="700085" y="63878"/>
                  <a:pt x="699248" y="102177"/>
                </a:cubicBezTo>
                <a:lnTo>
                  <a:pt x="688269" y="604899"/>
                </a:lnTo>
                <a:cubicBezTo>
                  <a:pt x="687184" y="654593"/>
                  <a:pt x="646020" y="693998"/>
                  <a:pt x="596326" y="692913"/>
                </a:cubicBezTo>
                <a:cubicBezTo>
                  <a:pt x="546632" y="691828"/>
                  <a:pt x="507227" y="650664"/>
                  <a:pt x="508312" y="600970"/>
                </a:cubicBezTo>
                <a:lnTo>
                  <a:pt x="517506" y="179999"/>
                </a:lnTo>
                <a:lnTo>
                  <a:pt x="90000" y="180000"/>
                </a:lnTo>
                <a:cubicBezTo>
                  <a:pt x="40294" y="180000"/>
                  <a:pt x="0" y="139706"/>
                  <a:pt x="0" y="90000"/>
                </a:cubicBezTo>
                <a:cubicBezTo>
                  <a:pt x="0" y="65147"/>
                  <a:pt x="10073" y="42647"/>
                  <a:pt x="26360" y="26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BC137-1724-4358-8316-D21DAC25D21B}"/>
              </a:ext>
            </a:extLst>
          </p:cNvPr>
          <p:cNvSpPr txBox="1"/>
          <p:nvPr/>
        </p:nvSpPr>
        <p:spPr>
          <a:xfrm>
            <a:off x="5212854" y="5453709"/>
            <a:ext cx="1764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Add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id="{41F51D42-C296-4A84-B28B-9A1F104774FF}"/>
              </a:ext>
            </a:extLst>
          </p:cNvPr>
          <p:cNvSpPr/>
          <p:nvPr/>
        </p:nvSpPr>
        <p:spPr>
          <a:xfrm>
            <a:off x="3852980" y="321629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75BD926E-B635-4B45-96C3-0D314E2B4569}"/>
              </a:ext>
            </a:extLst>
          </p:cNvPr>
          <p:cNvSpPr/>
          <p:nvPr/>
        </p:nvSpPr>
        <p:spPr>
          <a:xfrm>
            <a:off x="7986052" y="325010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4D2403CD-66ED-4A8A-B213-71F05515997F}"/>
              </a:ext>
            </a:extLst>
          </p:cNvPr>
          <p:cNvSpPr/>
          <p:nvPr/>
        </p:nvSpPr>
        <p:spPr>
          <a:xfrm flipH="1">
            <a:off x="1456554" y="322291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Teardrop 1">
            <a:extLst>
              <a:ext uri="{FF2B5EF4-FFF2-40B4-BE49-F238E27FC236}">
                <a16:creationId xmlns:a16="http://schemas.microsoft.com/office/drawing/2014/main" id="{49D17763-3ECF-4326-84EB-280464059689}"/>
              </a:ext>
            </a:extLst>
          </p:cNvPr>
          <p:cNvSpPr/>
          <p:nvPr/>
        </p:nvSpPr>
        <p:spPr>
          <a:xfrm rot="18805991">
            <a:off x="10288398" y="3186315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89716F-28ED-4BA6-ABD9-76E5970F9ED8}"/>
              </a:ext>
            </a:extLst>
          </p:cNvPr>
          <p:cNvSpPr txBox="1"/>
          <p:nvPr/>
        </p:nvSpPr>
        <p:spPr>
          <a:xfrm>
            <a:off x="404501" y="34946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bg1"/>
                </a:solidFill>
              </a:rPr>
              <a:t>Orange Portfolio Designed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0C940E-1CD6-4255-80D5-5F1D36A4D1B7}"/>
              </a:ext>
            </a:extLst>
          </p:cNvPr>
          <p:cNvSpPr/>
          <p:nvPr/>
        </p:nvSpPr>
        <p:spPr>
          <a:xfrm>
            <a:off x="7567077" y="1169759"/>
            <a:ext cx="4220421" cy="5327376"/>
          </a:xfrm>
          <a:prstGeom prst="roundRect">
            <a:avLst>
              <a:gd name="adj" fmla="val 14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F6EEF-7F0C-4B78-ABAD-6F47FF2869F4}"/>
              </a:ext>
            </a:extLst>
          </p:cNvPr>
          <p:cNvSpPr txBox="1"/>
          <p:nvPr/>
        </p:nvSpPr>
        <p:spPr>
          <a:xfrm>
            <a:off x="404501" y="6260777"/>
            <a:ext cx="29366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spc="600" dirty="0">
                <a:solidFill>
                  <a:schemeClr val="bg1"/>
                </a:solidFill>
                <a:cs typeface="Arial" pitchFamily="34" charset="0"/>
              </a:rPr>
              <a:t>AWESOM </a:t>
            </a:r>
            <a:r>
              <a:rPr lang="en-GB" altLang="ko-KR" b="1" spc="600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b="1" spc="600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B68CB-A92B-4238-ACFD-0ECAC5A736BA}"/>
              </a:ext>
            </a:extLst>
          </p:cNvPr>
          <p:cNvSpPr txBox="1"/>
          <p:nvPr/>
        </p:nvSpPr>
        <p:spPr>
          <a:xfrm>
            <a:off x="7895491" y="1613269"/>
            <a:ext cx="356412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94DE5-2241-4C3C-B944-585DAEB58295}"/>
              </a:ext>
            </a:extLst>
          </p:cNvPr>
          <p:cNvSpPr txBox="1"/>
          <p:nvPr/>
        </p:nvSpPr>
        <p:spPr>
          <a:xfrm>
            <a:off x="7895492" y="2227372"/>
            <a:ext cx="3564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80466-EFC9-4BBA-905F-65BEF38894BE}"/>
              </a:ext>
            </a:extLst>
          </p:cNvPr>
          <p:cNvSpPr txBox="1"/>
          <p:nvPr/>
        </p:nvSpPr>
        <p:spPr>
          <a:xfrm>
            <a:off x="7895489" y="4691117"/>
            <a:ext cx="356412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80FF678-7217-419C-9EE6-707E80964242}"/>
              </a:ext>
            </a:extLst>
          </p:cNvPr>
          <p:cNvSpPr/>
          <p:nvPr/>
        </p:nvSpPr>
        <p:spPr>
          <a:xfrm>
            <a:off x="414319" y="1119722"/>
            <a:ext cx="4819532" cy="5398769"/>
          </a:xfrm>
          <a:custGeom>
            <a:avLst/>
            <a:gdLst>
              <a:gd name="connsiteX0" fmla="*/ 2251214 w 4546203"/>
              <a:gd name="connsiteY0" fmla="*/ 4846657 h 5092591"/>
              <a:gd name="connsiteX1" fmla="*/ 2251214 w 4546203"/>
              <a:gd name="connsiteY1" fmla="*/ 4907544 h 5092591"/>
              <a:gd name="connsiteX2" fmla="*/ 2330407 w 4546203"/>
              <a:gd name="connsiteY2" fmla="*/ 4907544 h 5092591"/>
              <a:gd name="connsiteX3" fmla="*/ 2330407 w 4546203"/>
              <a:gd name="connsiteY3" fmla="*/ 4846657 h 5092591"/>
              <a:gd name="connsiteX4" fmla="*/ 2251214 w 4546203"/>
              <a:gd name="connsiteY4" fmla="*/ 4846657 h 5092591"/>
              <a:gd name="connsiteX5" fmla="*/ 2445813 w 4546203"/>
              <a:gd name="connsiteY5" fmla="*/ 4838698 h 5092591"/>
              <a:gd name="connsiteX6" fmla="*/ 2365824 w 4546203"/>
              <a:gd name="connsiteY6" fmla="*/ 4843474 h 5092591"/>
              <a:gd name="connsiteX7" fmla="*/ 2369008 w 4546203"/>
              <a:gd name="connsiteY7" fmla="*/ 4907146 h 5092591"/>
              <a:gd name="connsiteX8" fmla="*/ 2450588 w 4546203"/>
              <a:gd name="connsiteY8" fmla="*/ 4902370 h 5092591"/>
              <a:gd name="connsiteX9" fmla="*/ 2445813 w 4546203"/>
              <a:gd name="connsiteY9" fmla="*/ 4838698 h 5092591"/>
              <a:gd name="connsiteX10" fmla="*/ 2019208 w 4546203"/>
              <a:gd name="connsiteY10" fmla="*/ 4832729 h 5092591"/>
              <a:gd name="connsiteX11" fmla="*/ 2012841 w 4546203"/>
              <a:gd name="connsiteY11" fmla="*/ 4895605 h 5092591"/>
              <a:gd name="connsiteX12" fmla="*/ 2094421 w 4546203"/>
              <a:gd name="connsiteY12" fmla="*/ 4902768 h 5092591"/>
              <a:gd name="connsiteX13" fmla="*/ 2099196 w 4546203"/>
              <a:gd name="connsiteY13" fmla="*/ 4839494 h 5092591"/>
              <a:gd name="connsiteX14" fmla="*/ 2019208 w 4546203"/>
              <a:gd name="connsiteY14" fmla="*/ 4832729 h 5092591"/>
              <a:gd name="connsiteX15" fmla="*/ 2251612 w 4546203"/>
              <a:gd name="connsiteY15" fmla="*/ 4753934 h 5092591"/>
              <a:gd name="connsiteX16" fmla="*/ 2251612 w 4546203"/>
              <a:gd name="connsiteY16" fmla="*/ 4814821 h 5092591"/>
              <a:gd name="connsiteX17" fmla="*/ 2328019 w 4546203"/>
              <a:gd name="connsiteY17" fmla="*/ 4814821 h 5092591"/>
              <a:gd name="connsiteX18" fmla="*/ 2328019 w 4546203"/>
              <a:gd name="connsiteY18" fmla="*/ 4753934 h 5092591"/>
              <a:gd name="connsiteX19" fmla="*/ 2251612 w 4546203"/>
              <a:gd name="connsiteY19" fmla="*/ 4753934 h 5092591"/>
              <a:gd name="connsiteX20" fmla="*/ 2029157 w 4546203"/>
              <a:gd name="connsiteY20" fmla="*/ 4740404 h 5092591"/>
              <a:gd name="connsiteX21" fmla="*/ 2022392 w 4546203"/>
              <a:gd name="connsiteY21" fmla="*/ 4803678 h 5092591"/>
              <a:gd name="connsiteX22" fmla="*/ 2101186 w 4546203"/>
              <a:gd name="connsiteY22" fmla="*/ 4811239 h 5092591"/>
              <a:gd name="connsiteX23" fmla="*/ 2105564 w 4546203"/>
              <a:gd name="connsiteY23" fmla="*/ 4747965 h 5092591"/>
              <a:gd name="connsiteX24" fmla="*/ 2029157 w 4546203"/>
              <a:gd name="connsiteY24" fmla="*/ 4740404 h 5092591"/>
              <a:gd name="connsiteX25" fmla="*/ 2252408 w 4546203"/>
              <a:gd name="connsiteY25" fmla="*/ 4661609 h 5092591"/>
              <a:gd name="connsiteX26" fmla="*/ 2252408 w 4546203"/>
              <a:gd name="connsiteY26" fmla="*/ 4722894 h 5092591"/>
              <a:gd name="connsiteX27" fmla="*/ 2324835 w 4546203"/>
              <a:gd name="connsiteY27" fmla="*/ 4722894 h 5092591"/>
              <a:gd name="connsiteX28" fmla="*/ 2324835 w 4546203"/>
              <a:gd name="connsiteY28" fmla="*/ 4661609 h 5092591"/>
              <a:gd name="connsiteX29" fmla="*/ 2252408 w 4546203"/>
              <a:gd name="connsiteY29" fmla="*/ 4661609 h 5092591"/>
              <a:gd name="connsiteX30" fmla="*/ 2144961 w 4546203"/>
              <a:gd name="connsiteY30" fmla="*/ 4660017 h 5092591"/>
              <a:gd name="connsiteX31" fmla="*/ 2141777 w 4546203"/>
              <a:gd name="connsiteY31" fmla="*/ 4721302 h 5092591"/>
              <a:gd name="connsiteX32" fmla="*/ 2217388 w 4546203"/>
              <a:gd name="connsiteY32" fmla="*/ 4721302 h 5092591"/>
              <a:gd name="connsiteX33" fmla="*/ 2217388 w 4546203"/>
              <a:gd name="connsiteY33" fmla="*/ 4660017 h 5092591"/>
              <a:gd name="connsiteX34" fmla="*/ 2144961 w 4546203"/>
              <a:gd name="connsiteY34" fmla="*/ 4660017 h 5092591"/>
              <a:gd name="connsiteX35" fmla="*/ 2431088 w 4546203"/>
              <a:gd name="connsiteY35" fmla="*/ 4654844 h 5092591"/>
              <a:gd name="connsiteX36" fmla="*/ 2357467 w 4546203"/>
              <a:gd name="connsiteY36" fmla="*/ 4660017 h 5092591"/>
              <a:gd name="connsiteX37" fmla="*/ 2361049 w 4546203"/>
              <a:gd name="connsiteY37" fmla="*/ 4723292 h 5092591"/>
              <a:gd name="connsiteX38" fmla="*/ 2436660 w 4546203"/>
              <a:gd name="connsiteY38" fmla="*/ 4718119 h 5092591"/>
              <a:gd name="connsiteX39" fmla="*/ 2431088 w 4546203"/>
              <a:gd name="connsiteY39" fmla="*/ 4654844 h 5092591"/>
              <a:gd name="connsiteX40" fmla="*/ 2150930 w 4546203"/>
              <a:gd name="connsiteY40" fmla="*/ 4567295 h 5092591"/>
              <a:gd name="connsiteX41" fmla="*/ 2146951 w 4546203"/>
              <a:gd name="connsiteY41" fmla="*/ 4628580 h 5092591"/>
              <a:gd name="connsiteX42" fmla="*/ 2219378 w 4546203"/>
              <a:gd name="connsiteY42" fmla="*/ 4631763 h 5092591"/>
              <a:gd name="connsiteX43" fmla="*/ 2219378 w 4546203"/>
              <a:gd name="connsiteY43" fmla="*/ 4567295 h 5092591"/>
              <a:gd name="connsiteX44" fmla="*/ 2150930 w 4546203"/>
              <a:gd name="connsiteY44" fmla="*/ 4567295 h 5092591"/>
              <a:gd name="connsiteX45" fmla="*/ 2424323 w 4546203"/>
              <a:gd name="connsiteY45" fmla="*/ 4562918 h 5092591"/>
              <a:gd name="connsiteX46" fmla="*/ 2353488 w 4546203"/>
              <a:gd name="connsiteY46" fmla="*/ 4567295 h 5092591"/>
              <a:gd name="connsiteX47" fmla="*/ 2357467 w 4546203"/>
              <a:gd name="connsiteY47" fmla="*/ 4630967 h 5092591"/>
              <a:gd name="connsiteX48" fmla="*/ 2429497 w 4546203"/>
              <a:gd name="connsiteY48" fmla="*/ 4626192 h 5092591"/>
              <a:gd name="connsiteX49" fmla="*/ 2424323 w 4546203"/>
              <a:gd name="connsiteY49" fmla="*/ 4562918 h 5092591"/>
              <a:gd name="connsiteX50" fmla="*/ 2049452 w 4546203"/>
              <a:gd name="connsiteY50" fmla="*/ 4556550 h 5092591"/>
              <a:gd name="connsiteX51" fmla="*/ 2042687 w 4546203"/>
              <a:gd name="connsiteY51" fmla="*/ 4619427 h 5092591"/>
              <a:gd name="connsiteX52" fmla="*/ 2114717 w 4546203"/>
              <a:gd name="connsiteY52" fmla="*/ 4626590 h 5092591"/>
              <a:gd name="connsiteX53" fmla="*/ 2119492 w 4546203"/>
              <a:gd name="connsiteY53" fmla="*/ 4563315 h 5092591"/>
              <a:gd name="connsiteX54" fmla="*/ 2049452 w 4546203"/>
              <a:gd name="connsiteY54" fmla="*/ 4556550 h 5092591"/>
              <a:gd name="connsiteX55" fmla="*/ 2897488 w 4546203"/>
              <a:gd name="connsiteY55" fmla="*/ 4513571 h 5092591"/>
              <a:gd name="connsiteX56" fmla="*/ 2847744 w 4546203"/>
              <a:gd name="connsiteY56" fmla="*/ 4528693 h 5092591"/>
              <a:gd name="connsiteX57" fmla="*/ 2859683 w 4546203"/>
              <a:gd name="connsiteY57" fmla="*/ 4567295 h 5092591"/>
              <a:gd name="connsiteX58" fmla="*/ 2910223 w 4546203"/>
              <a:gd name="connsiteY58" fmla="*/ 4551775 h 5092591"/>
              <a:gd name="connsiteX59" fmla="*/ 2897488 w 4546203"/>
              <a:gd name="connsiteY59" fmla="*/ 4513571 h 5092591"/>
              <a:gd name="connsiteX60" fmla="*/ 1790386 w 4546203"/>
              <a:gd name="connsiteY60" fmla="*/ 4506408 h 5092591"/>
              <a:gd name="connsiteX61" fmla="*/ 1779641 w 4546203"/>
              <a:gd name="connsiteY61" fmla="*/ 4549785 h 5092591"/>
              <a:gd name="connsiteX62" fmla="*/ 1872364 w 4546203"/>
              <a:gd name="connsiteY62" fmla="*/ 4570080 h 5092591"/>
              <a:gd name="connsiteX63" fmla="*/ 1881119 w 4546203"/>
              <a:gd name="connsiteY63" fmla="*/ 4525908 h 5092591"/>
              <a:gd name="connsiteX64" fmla="*/ 1790386 w 4546203"/>
              <a:gd name="connsiteY64" fmla="*/ 4506408 h 5092591"/>
              <a:gd name="connsiteX65" fmla="*/ 3136658 w 4546203"/>
              <a:gd name="connsiteY65" fmla="*/ 4499245 h 5092591"/>
              <a:gd name="connsiteX66" fmla="*/ 3148995 w 4546203"/>
              <a:gd name="connsiteY66" fmla="*/ 4525908 h 5092591"/>
              <a:gd name="connsiteX67" fmla="*/ 3106414 w 4546203"/>
              <a:gd name="connsiteY67" fmla="*/ 4531877 h 5092591"/>
              <a:gd name="connsiteX68" fmla="*/ 3096863 w 4546203"/>
              <a:gd name="connsiteY68" fmla="*/ 4534662 h 5092591"/>
              <a:gd name="connsiteX69" fmla="*/ 2926936 w 4546203"/>
              <a:gd name="connsiteY69" fmla="*/ 4597142 h 5092591"/>
              <a:gd name="connsiteX70" fmla="*/ 2917784 w 4546203"/>
              <a:gd name="connsiteY70" fmla="*/ 4602714 h 5092591"/>
              <a:gd name="connsiteX71" fmla="*/ 2920569 w 4546203"/>
              <a:gd name="connsiteY71" fmla="*/ 4609479 h 5092591"/>
              <a:gd name="connsiteX72" fmla="*/ 3112383 w 4546203"/>
              <a:gd name="connsiteY72" fmla="*/ 4539439 h 5092591"/>
              <a:gd name="connsiteX73" fmla="*/ 3126311 w 4546203"/>
              <a:gd name="connsiteY73" fmla="*/ 4570877 h 5092591"/>
              <a:gd name="connsiteX74" fmla="*/ 2931314 w 4546203"/>
              <a:gd name="connsiteY74" fmla="*/ 4642907 h 5092591"/>
              <a:gd name="connsiteX75" fmla="*/ 2918977 w 4546203"/>
              <a:gd name="connsiteY75" fmla="*/ 4609876 h 5092591"/>
              <a:gd name="connsiteX76" fmla="*/ 2888335 w 4546203"/>
              <a:gd name="connsiteY76" fmla="*/ 4617040 h 5092591"/>
              <a:gd name="connsiteX77" fmla="*/ 2881570 w 4546203"/>
              <a:gd name="connsiteY77" fmla="*/ 4593560 h 5092591"/>
              <a:gd name="connsiteX78" fmla="*/ 3136658 w 4546203"/>
              <a:gd name="connsiteY78" fmla="*/ 4499245 h 5092591"/>
              <a:gd name="connsiteX79" fmla="*/ 2955987 w 4546203"/>
              <a:gd name="connsiteY79" fmla="*/ 4494470 h 5092591"/>
              <a:gd name="connsiteX80" fmla="*/ 2905845 w 4546203"/>
              <a:gd name="connsiteY80" fmla="*/ 4511184 h 5092591"/>
              <a:gd name="connsiteX81" fmla="*/ 2919376 w 4546203"/>
              <a:gd name="connsiteY81" fmla="*/ 4549387 h 5092591"/>
              <a:gd name="connsiteX82" fmla="*/ 2969119 w 4546203"/>
              <a:gd name="connsiteY82" fmla="*/ 4532275 h 5092591"/>
              <a:gd name="connsiteX83" fmla="*/ 2955987 w 4546203"/>
              <a:gd name="connsiteY83" fmla="*/ 4494470 h 5092591"/>
              <a:gd name="connsiteX84" fmla="*/ 2254398 w 4546203"/>
              <a:gd name="connsiteY84" fmla="*/ 4476562 h 5092591"/>
              <a:gd name="connsiteX85" fmla="*/ 2254398 w 4546203"/>
              <a:gd name="connsiteY85" fmla="*/ 4538244 h 5092591"/>
              <a:gd name="connsiteX86" fmla="*/ 2320060 w 4546203"/>
              <a:gd name="connsiteY86" fmla="*/ 4538244 h 5092591"/>
              <a:gd name="connsiteX87" fmla="*/ 2320060 w 4546203"/>
              <a:gd name="connsiteY87" fmla="*/ 4476562 h 5092591"/>
              <a:gd name="connsiteX88" fmla="*/ 2254398 w 4546203"/>
              <a:gd name="connsiteY88" fmla="*/ 4476562 h 5092591"/>
              <a:gd name="connsiteX89" fmla="*/ 3013292 w 4546203"/>
              <a:gd name="connsiteY89" fmla="*/ 4472980 h 5092591"/>
              <a:gd name="connsiteX90" fmla="*/ 2964344 w 4546203"/>
              <a:gd name="connsiteY90" fmla="*/ 4491286 h 5092591"/>
              <a:gd name="connsiteX91" fmla="*/ 2977874 w 4546203"/>
              <a:gd name="connsiteY91" fmla="*/ 4529489 h 5092591"/>
              <a:gd name="connsiteX92" fmla="*/ 3028016 w 4546203"/>
              <a:gd name="connsiteY92" fmla="*/ 4510388 h 5092591"/>
              <a:gd name="connsiteX93" fmla="*/ 3013292 w 4546203"/>
              <a:gd name="connsiteY93" fmla="*/ 4472980 h 5092591"/>
              <a:gd name="connsiteX94" fmla="*/ 2156104 w 4546203"/>
              <a:gd name="connsiteY94" fmla="*/ 4472582 h 5092591"/>
              <a:gd name="connsiteX95" fmla="*/ 2152920 w 4546203"/>
              <a:gd name="connsiteY95" fmla="*/ 4537051 h 5092591"/>
              <a:gd name="connsiteX96" fmla="*/ 2222164 w 4546203"/>
              <a:gd name="connsiteY96" fmla="*/ 4537051 h 5092591"/>
              <a:gd name="connsiteX97" fmla="*/ 2222164 w 4546203"/>
              <a:gd name="connsiteY97" fmla="*/ 4475766 h 5092591"/>
              <a:gd name="connsiteX98" fmla="*/ 2156104 w 4546203"/>
              <a:gd name="connsiteY98" fmla="*/ 4472582 h 5092591"/>
              <a:gd name="connsiteX99" fmla="*/ 2059401 w 4546203"/>
              <a:gd name="connsiteY99" fmla="*/ 4465021 h 5092591"/>
              <a:gd name="connsiteX100" fmla="*/ 2052636 w 4546203"/>
              <a:gd name="connsiteY100" fmla="*/ 4528295 h 5092591"/>
              <a:gd name="connsiteX101" fmla="*/ 2121482 w 4546203"/>
              <a:gd name="connsiteY101" fmla="*/ 4534265 h 5092591"/>
              <a:gd name="connsiteX102" fmla="*/ 2126257 w 4546203"/>
              <a:gd name="connsiteY102" fmla="*/ 4470990 h 5092591"/>
              <a:gd name="connsiteX103" fmla="*/ 2059401 w 4546203"/>
              <a:gd name="connsiteY103" fmla="*/ 4465021 h 5092591"/>
              <a:gd name="connsiteX104" fmla="*/ 2881172 w 4546203"/>
              <a:gd name="connsiteY104" fmla="*/ 4462236 h 5092591"/>
              <a:gd name="connsiteX105" fmla="*/ 2833020 w 4546203"/>
              <a:gd name="connsiteY105" fmla="*/ 4477358 h 5092591"/>
              <a:gd name="connsiteX106" fmla="*/ 2842571 w 4546203"/>
              <a:gd name="connsiteY106" fmla="*/ 4511184 h 5092591"/>
              <a:gd name="connsiteX107" fmla="*/ 2891917 w 4546203"/>
              <a:gd name="connsiteY107" fmla="*/ 4496061 h 5092591"/>
              <a:gd name="connsiteX108" fmla="*/ 2881172 w 4546203"/>
              <a:gd name="connsiteY108" fmla="*/ 4462236 h 5092591"/>
              <a:gd name="connsiteX109" fmla="*/ 3070199 w 4546203"/>
              <a:gd name="connsiteY109" fmla="*/ 4449899 h 5092591"/>
              <a:gd name="connsiteX110" fmla="*/ 3021649 w 4546203"/>
              <a:gd name="connsiteY110" fmla="*/ 4470195 h 5092591"/>
              <a:gd name="connsiteX111" fmla="*/ 3036373 w 4546203"/>
              <a:gd name="connsiteY111" fmla="*/ 4507602 h 5092591"/>
              <a:gd name="connsiteX112" fmla="*/ 3085719 w 4546203"/>
              <a:gd name="connsiteY112" fmla="*/ 4486908 h 5092591"/>
              <a:gd name="connsiteX113" fmla="*/ 3070199 w 4546203"/>
              <a:gd name="connsiteY113" fmla="*/ 4449899 h 5092591"/>
              <a:gd name="connsiteX114" fmla="*/ 2937283 w 4546203"/>
              <a:gd name="connsiteY114" fmla="*/ 4443134 h 5092591"/>
              <a:gd name="connsiteX115" fmla="*/ 2889131 w 4546203"/>
              <a:gd name="connsiteY115" fmla="*/ 4460644 h 5092591"/>
              <a:gd name="connsiteX116" fmla="*/ 2900672 w 4546203"/>
              <a:gd name="connsiteY116" fmla="*/ 4493276 h 5092591"/>
              <a:gd name="connsiteX117" fmla="*/ 2949620 w 4546203"/>
              <a:gd name="connsiteY117" fmla="*/ 4476562 h 5092591"/>
              <a:gd name="connsiteX118" fmla="*/ 2937283 w 4546203"/>
              <a:gd name="connsiteY118" fmla="*/ 4443134 h 5092591"/>
              <a:gd name="connsiteX119" fmla="*/ 1805906 w 4546203"/>
              <a:gd name="connsiteY119" fmla="*/ 4442736 h 5092591"/>
              <a:gd name="connsiteX120" fmla="*/ 1795161 w 4546203"/>
              <a:gd name="connsiteY120" fmla="*/ 4486510 h 5092591"/>
              <a:gd name="connsiteX121" fmla="*/ 1885098 w 4546203"/>
              <a:gd name="connsiteY121" fmla="*/ 4506010 h 5092591"/>
              <a:gd name="connsiteX122" fmla="*/ 1893455 w 4546203"/>
              <a:gd name="connsiteY122" fmla="*/ 4461838 h 5092591"/>
              <a:gd name="connsiteX123" fmla="*/ 1805906 w 4546203"/>
              <a:gd name="connsiteY123" fmla="*/ 4442736 h 5092591"/>
              <a:gd name="connsiteX124" fmla="*/ 3125515 w 4546203"/>
              <a:gd name="connsiteY124" fmla="*/ 4426022 h 5092591"/>
              <a:gd name="connsiteX125" fmla="*/ 3078158 w 4546203"/>
              <a:gd name="connsiteY125" fmla="*/ 4447113 h 5092591"/>
              <a:gd name="connsiteX126" fmla="*/ 3093678 w 4546203"/>
              <a:gd name="connsiteY126" fmla="*/ 4484123 h 5092591"/>
              <a:gd name="connsiteX127" fmla="*/ 3142626 w 4546203"/>
              <a:gd name="connsiteY127" fmla="*/ 4461838 h 5092591"/>
              <a:gd name="connsiteX128" fmla="*/ 3125515 w 4546203"/>
              <a:gd name="connsiteY128" fmla="*/ 4426022 h 5092591"/>
              <a:gd name="connsiteX129" fmla="*/ 1534503 w 4546203"/>
              <a:gd name="connsiteY129" fmla="*/ 4425226 h 5092591"/>
              <a:gd name="connsiteX130" fmla="*/ 1518187 w 4546203"/>
              <a:gd name="connsiteY130" fmla="*/ 4467011 h 5092591"/>
              <a:gd name="connsiteX131" fmla="*/ 1607328 w 4546203"/>
              <a:gd name="connsiteY131" fmla="*/ 4499643 h 5092591"/>
              <a:gd name="connsiteX132" fmla="*/ 1621654 w 4546203"/>
              <a:gd name="connsiteY132" fmla="*/ 4457062 h 5092591"/>
              <a:gd name="connsiteX133" fmla="*/ 1534503 w 4546203"/>
              <a:gd name="connsiteY133" fmla="*/ 4425226 h 5092591"/>
              <a:gd name="connsiteX134" fmla="*/ 2993394 w 4546203"/>
              <a:gd name="connsiteY134" fmla="*/ 4422440 h 5092591"/>
              <a:gd name="connsiteX135" fmla="*/ 2945640 w 4546203"/>
              <a:gd name="connsiteY135" fmla="*/ 4440746 h 5092591"/>
              <a:gd name="connsiteX136" fmla="*/ 2958375 w 4546203"/>
              <a:gd name="connsiteY136" fmla="*/ 4473378 h 5092591"/>
              <a:gd name="connsiteX137" fmla="*/ 3006527 w 4546203"/>
              <a:gd name="connsiteY137" fmla="*/ 4455072 h 5092591"/>
              <a:gd name="connsiteX138" fmla="*/ 2993394 w 4546203"/>
              <a:gd name="connsiteY138" fmla="*/ 4422440 h 5092591"/>
              <a:gd name="connsiteX139" fmla="*/ 1680949 w 4546203"/>
              <a:gd name="connsiteY139" fmla="*/ 4407318 h 5092591"/>
              <a:gd name="connsiteX140" fmla="*/ 1667817 w 4546203"/>
              <a:gd name="connsiteY140" fmla="*/ 4450297 h 5092591"/>
              <a:gd name="connsiteX141" fmla="*/ 1755764 w 4546203"/>
              <a:gd name="connsiteY141" fmla="*/ 4475766 h 5092591"/>
              <a:gd name="connsiteX142" fmla="*/ 1767305 w 4546203"/>
              <a:gd name="connsiteY142" fmla="*/ 4431991 h 5092591"/>
              <a:gd name="connsiteX143" fmla="*/ 1680949 w 4546203"/>
              <a:gd name="connsiteY143" fmla="*/ 4407318 h 5092591"/>
              <a:gd name="connsiteX144" fmla="*/ 3048710 w 4546203"/>
              <a:gd name="connsiteY144" fmla="*/ 4400155 h 5092591"/>
              <a:gd name="connsiteX145" fmla="*/ 3001752 w 4546203"/>
              <a:gd name="connsiteY145" fmla="*/ 4420451 h 5092591"/>
              <a:gd name="connsiteX146" fmla="*/ 3014884 w 4546203"/>
              <a:gd name="connsiteY146" fmla="*/ 4452685 h 5092591"/>
              <a:gd name="connsiteX147" fmla="*/ 3062638 w 4546203"/>
              <a:gd name="connsiteY147" fmla="*/ 4433185 h 5092591"/>
              <a:gd name="connsiteX148" fmla="*/ 3048710 w 4546203"/>
              <a:gd name="connsiteY148" fmla="*/ 4400155 h 5092591"/>
              <a:gd name="connsiteX149" fmla="*/ 2161277 w 4546203"/>
              <a:gd name="connsiteY149" fmla="*/ 4383043 h 5092591"/>
              <a:gd name="connsiteX150" fmla="*/ 2158094 w 4546203"/>
              <a:gd name="connsiteY150" fmla="*/ 4444328 h 5092591"/>
              <a:gd name="connsiteX151" fmla="*/ 2224153 w 4546203"/>
              <a:gd name="connsiteY151" fmla="*/ 4444328 h 5092591"/>
              <a:gd name="connsiteX152" fmla="*/ 2224153 w 4546203"/>
              <a:gd name="connsiteY152" fmla="*/ 4383043 h 5092591"/>
              <a:gd name="connsiteX153" fmla="*/ 2161277 w 4546203"/>
              <a:gd name="connsiteY153" fmla="*/ 4383043 h 5092591"/>
              <a:gd name="connsiteX154" fmla="*/ 2411191 w 4546203"/>
              <a:gd name="connsiteY154" fmla="*/ 4378666 h 5092591"/>
              <a:gd name="connsiteX155" fmla="*/ 2346723 w 4546203"/>
              <a:gd name="connsiteY155" fmla="*/ 4382247 h 5092591"/>
              <a:gd name="connsiteX156" fmla="*/ 2349906 w 4546203"/>
              <a:gd name="connsiteY156" fmla="*/ 4445920 h 5092591"/>
              <a:gd name="connsiteX157" fmla="*/ 2415170 w 4546203"/>
              <a:gd name="connsiteY157" fmla="*/ 4441940 h 5092591"/>
              <a:gd name="connsiteX158" fmla="*/ 2411191 w 4546203"/>
              <a:gd name="connsiteY158" fmla="*/ 4378666 h 5092591"/>
              <a:gd name="connsiteX159" fmla="*/ 3103229 w 4546203"/>
              <a:gd name="connsiteY159" fmla="*/ 4376676 h 5092591"/>
              <a:gd name="connsiteX160" fmla="*/ 3056669 w 4546203"/>
              <a:gd name="connsiteY160" fmla="*/ 4397369 h 5092591"/>
              <a:gd name="connsiteX161" fmla="*/ 3070995 w 4546203"/>
              <a:gd name="connsiteY161" fmla="*/ 4430001 h 5092591"/>
              <a:gd name="connsiteX162" fmla="*/ 3118351 w 4546203"/>
              <a:gd name="connsiteY162" fmla="*/ 4408512 h 5092591"/>
              <a:gd name="connsiteX163" fmla="*/ 3103229 w 4546203"/>
              <a:gd name="connsiteY163" fmla="*/ 4376676 h 5092591"/>
              <a:gd name="connsiteX164" fmla="*/ 1411933 w 4546203"/>
              <a:gd name="connsiteY164" fmla="*/ 4372696 h 5092591"/>
              <a:gd name="connsiteX165" fmla="*/ 1392832 w 4546203"/>
              <a:gd name="connsiteY165" fmla="*/ 4413287 h 5092591"/>
              <a:gd name="connsiteX166" fmla="*/ 1479187 w 4546203"/>
              <a:gd name="connsiteY166" fmla="*/ 4451491 h 5092591"/>
              <a:gd name="connsiteX167" fmla="*/ 1496697 w 4546203"/>
              <a:gd name="connsiteY167" fmla="*/ 4410104 h 5092591"/>
              <a:gd name="connsiteX168" fmla="*/ 1411933 w 4546203"/>
              <a:gd name="connsiteY168" fmla="*/ 4372696 h 5092591"/>
              <a:gd name="connsiteX169" fmla="*/ 1558778 w 4546203"/>
              <a:gd name="connsiteY169" fmla="*/ 4364339 h 5092591"/>
              <a:gd name="connsiteX170" fmla="*/ 1542462 w 4546203"/>
              <a:gd name="connsiteY170" fmla="*/ 4406522 h 5092591"/>
              <a:gd name="connsiteX171" fmla="*/ 1628817 w 4546203"/>
              <a:gd name="connsiteY171" fmla="*/ 4437961 h 5092591"/>
              <a:gd name="connsiteX172" fmla="*/ 1642746 w 4546203"/>
              <a:gd name="connsiteY172" fmla="*/ 4394982 h 5092591"/>
              <a:gd name="connsiteX173" fmla="*/ 1558778 w 4546203"/>
              <a:gd name="connsiteY173" fmla="*/ 4364339 h 5092591"/>
              <a:gd name="connsiteX174" fmla="*/ 2904253 w 4546203"/>
              <a:gd name="connsiteY174" fmla="*/ 4347227 h 5092591"/>
              <a:gd name="connsiteX175" fmla="*/ 2858489 w 4546203"/>
              <a:gd name="connsiteY175" fmla="*/ 4362350 h 5092591"/>
              <a:gd name="connsiteX176" fmla="*/ 2887539 w 4546203"/>
              <a:gd name="connsiteY176" fmla="*/ 4452287 h 5092591"/>
              <a:gd name="connsiteX177" fmla="*/ 2935691 w 4546203"/>
              <a:gd name="connsiteY177" fmla="*/ 4435573 h 5092591"/>
              <a:gd name="connsiteX178" fmla="*/ 2904253 w 4546203"/>
              <a:gd name="connsiteY178" fmla="*/ 4347227 h 5092591"/>
              <a:gd name="connsiteX179" fmla="*/ 2956783 w 4546203"/>
              <a:gd name="connsiteY179" fmla="*/ 4327330 h 5092591"/>
              <a:gd name="connsiteX180" fmla="*/ 2911416 w 4546203"/>
              <a:gd name="connsiteY180" fmla="*/ 4344442 h 5092591"/>
              <a:gd name="connsiteX181" fmla="*/ 2943253 w 4546203"/>
              <a:gd name="connsiteY181" fmla="*/ 4433185 h 5092591"/>
              <a:gd name="connsiteX182" fmla="*/ 2991007 w 4546203"/>
              <a:gd name="connsiteY182" fmla="*/ 4415277 h 5092591"/>
              <a:gd name="connsiteX183" fmla="*/ 2956783 w 4546203"/>
              <a:gd name="connsiteY183" fmla="*/ 4327330 h 5092591"/>
              <a:gd name="connsiteX184" fmla="*/ 1836150 w 4546203"/>
              <a:gd name="connsiteY184" fmla="*/ 4315789 h 5092591"/>
              <a:gd name="connsiteX185" fmla="*/ 1826599 w 4546203"/>
              <a:gd name="connsiteY185" fmla="*/ 4359564 h 5092591"/>
              <a:gd name="connsiteX186" fmla="*/ 1909771 w 4546203"/>
              <a:gd name="connsiteY186" fmla="*/ 4377870 h 5092591"/>
              <a:gd name="connsiteX187" fmla="*/ 1918128 w 4546203"/>
              <a:gd name="connsiteY187" fmla="*/ 4333299 h 5092591"/>
              <a:gd name="connsiteX188" fmla="*/ 1836150 w 4546203"/>
              <a:gd name="connsiteY188" fmla="*/ 4315789 h 5092591"/>
              <a:gd name="connsiteX189" fmla="*/ 3009313 w 4546203"/>
              <a:gd name="connsiteY189" fmla="*/ 4306239 h 5092591"/>
              <a:gd name="connsiteX190" fmla="*/ 2964344 w 4546203"/>
              <a:gd name="connsiteY190" fmla="*/ 4324544 h 5092591"/>
              <a:gd name="connsiteX191" fmla="*/ 2998966 w 4546203"/>
              <a:gd name="connsiteY191" fmla="*/ 4412094 h 5092591"/>
              <a:gd name="connsiteX192" fmla="*/ 3045924 w 4546203"/>
              <a:gd name="connsiteY192" fmla="*/ 4392992 h 5092591"/>
              <a:gd name="connsiteX193" fmla="*/ 3009313 w 4546203"/>
              <a:gd name="connsiteY193" fmla="*/ 4306239 h 5092591"/>
              <a:gd name="connsiteX194" fmla="*/ 2166848 w 4546203"/>
              <a:gd name="connsiteY194" fmla="*/ 4291116 h 5092591"/>
              <a:gd name="connsiteX195" fmla="*/ 2163267 w 4546203"/>
              <a:gd name="connsiteY195" fmla="*/ 4352003 h 5092591"/>
              <a:gd name="connsiteX196" fmla="*/ 2226143 w 4546203"/>
              <a:gd name="connsiteY196" fmla="*/ 4352003 h 5092591"/>
              <a:gd name="connsiteX197" fmla="*/ 2225745 w 4546203"/>
              <a:gd name="connsiteY197" fmla="*/ 4291116 h 5092591"/>
              <a:gd name="connsiteX198" fmla="*/ 2166848 w 4546203"/>
              <a:gd name="connsiteY198" fmla="*/ 4291116 h 5092591"/>
              <a:gd name="connsiteX199" fmla="*/ 2297619 w 4546203"/>
              <a:gd name="connsiteY199" fmla="*/ 4290519 h 5092591"/>
              <a:gd name="connsiteX200" fmla="*/ 2259173 w 4546203"/>
              <a:gd name="connsiteY200" fmla="*/ 4292310 h 5092591"/>
              <a:gd name="connsiteX201" fmla="*/ 2255592 w 4546203"/>
              <a:gd name="connsiteY201" fmla="*/ 4293902 h 5092591"/>
              <a:gd name="connsiteX202" fmla="*/ 2255592 w 4546203"/>
              <a:gd name="connsiteY202" fmla="*/ 4353197 h 5092591"/>
              <a:gd name="connsiteX203" fmla="*/ 2316478 w 4546203"/>
              <a:gd name="connsiteY203" fmla="*/ 4353197 h 5092591"/>
              <a:gd name="connsiteX204" fmla="*/ 2297619 w 4546203"/>
              <a:gd name="connsiteY204" fmla="*/ 4290519 h 5092591"/>
              <a:gd name="connsiteX205" fmla="*/ 3061046 w 4546203"/>
              <a:gd name="connsiteY205" fmla="*/ 4283555 h 5092591"/>
              <a:gd name="connsiteX206" fmla="*/ 3016874 w 4546203"/>
              <a:gd name="connsiteY206" fmla="*/ 4303453 h 5092591"/>
              <a:gd name="connsiteX207" fmla="*/ 3053883 w 4546203"/>
              <a:gd name="connsiteY207" fmla="*/ 4390206 h 5092591"/>
              <a:gd name="connsiteX208" fmla="*/ 3100046 w 4546203"/>
              <a:gd name="connsiteY208" fmla="*/ 4369115 h 5092591"/>
              <a:gd name="connsiteX209" fmla="*/ 3061046 w 4546203"/>
              <a:gd name="connsiteY209" fmla="*/ 4283555 h 5092591"/>
              <a:gd name="connsiteX210" fmla="*/ 1719948 w 4546203"/>
              <a:gd name="connsiteY210" fmla="*/ 4283157 h 5092591"/>
              <a:gd name="connsiteX211" fmla="*/ 1706816 w 4546203"/>
              <a:gd name="connsiteY211" fmla="*/ 4326136 h 5092591"/>
              <a:gd name="connsiteX212" fmla="*/ 1788794 w 4546203"/>
              <a:gd name="connsiteY212" fmla="*/ 4350013 h 5092591"/>
              <a:gd name="connsiteX213" fmla="*/ 1800733 w 4546203"/>
              <a:gd name="connsiteY213" fmla="*/ 4306239 h 5092591"/>
              <a:gd name="connsiteX214" fmla="*/ 1719948 w 4546203"/>
              <a:gd name="connsiteY214" fmla="*/ 4283157 h 5092591"/>
              <a:gd name="connsiteX215" fmla="*/ 2079299 w 4546203"/>
              <a:gd name="connsiteY215" fmla="*/ 4281167 h 5092591"/>
              <a:gd name="connsiteX216" fmla="*/ 2072534 w 4546203"/>
              <a:gd name="connsiteY216" fmla="*/ 4344442 h 5092591"/>
              <a:gd name="connsiteX217" fmla="*/ 2135012 w 4546203"/>
              <a:gd name="connsiteY217" fmla="*/ 4350013 h 5092591"/>
              <a:gd name="connsiteX218" fmla="*/ 2139390 w 4546203"/>
              <a:gd name="connsiteY218" fmla="*/ 4287137 h 5092591"/>
              <a:gd name="connsiteX219" fmla="*/ 2079299 w 4546203"/>
              <a:gd name="connsiteY219" fmla="*/ 4281167 h 5092591"/>
              <a:gd name="connsiteX220" fmla="*/ 2819489 w 4546203"/>
              <a:gd name="connsiteY220" fmla="*/ 4267637 h 5092591"/>
              <a:gd name="connsiteX221" fmla="*/ 2775715 w 4546203"/>
              <a:gd name="connsiteY221" fmla="*/ 4281167 h 5092591"/>
              <a:gd name="connsiteX222" fmla="*/ 2801980 w 4546203"/>
              <a:gd name="connsiteY222" fmla="*/ 4371104 h 5092591"/>
              <a:gd name="connsiteX223" fmla="*/ 2848142 w 4546203"/>
              <a:gd name="connsiteY223" fmla="*/ 4357574 h 5092591"/>
              <a:gd name="connsiteX224" fmla="*/ 2819489 w 4546203"/>
              <a:gd name="connsiteY224" fmla="*/ 4267637 h 5092591"/>
              <a:gd name="connsiteX225" fmla="*/ 1467647 w 4546203"/>
              <a:gd name="connsiteY225" fmla="*/ 4254106 h 5092591"/>
              <a:gd name="connsiteX226" fmla="*/ 1448545 w 4546203"/>
              <a:gd name="connsiteY226" fmla="*/ 4295096 h 5092591"/>
              <a:gd name="connsiteX227" fmla="*/ 1529727 w 4546203"/>
              <a:gd name="connsiteY227" fmla="*/ 4330911 h 5092591"/>
              <a:gd name="connsiteX228" fmla="*/ 1546839 w 4546203"/>
              <a:gd name="connsiteY228" fmla="*/ 4289524 h 5092591"/>
              <a:gd name="connsiteX229" fmla="*/ 1467647 w 4546203"/>
              <a:gd name="connsiteY229" fmla="*/ 4254106 h 5092591"/>
              <a:gd name="connsiteX230" fmla="*/ 1851670 w 4546203"/>
              <a:gd name="connsiteY230" fmla="*/ 4251719 h 5092591"/>
              <a:gd name="connsiteX231" fmla="*/ 1842120 w 4546203"/>
              <a:gd name="connsiteY231" fmla="*/ 4295494 h 5092591"/>
              <a:gd name="connsiteX232" fmla="*/ 1922108 w 4546203"/>
              <a:gd name="connsiteY232" fmla="*/ 4313401 h 5092591"/>
              <a:gd name="connsiteX233" fmla="*/ 1930863 w 4546203"/>
              <a:gd name="connsiteY233" fmla="*/ 4268831 h 5092591"/>
              <a:gd name="connsiteX234" fmla="*/ 1851670 w 4546203"/>
              <a:gd name="connsiteY234" fmla="*/ 4251719 h 5092591"/>
              <a:gd name="connsiteX235" fmla="*/ 2870029 w 4546203"/>
              <a:gd name="connsiteY235" fmla="*/ 4250525 h 5092591"/>
              <a:gd name="connsiteX236" fmla="*/ 2826653 w 4546203"/>
              <a:gd name="connsiteY236" fmla="*/ 4265647 h 5092591"/>
              <a:gd name="connsiteX237" fmla="*/ 2856101 w 4546203"/>
              <a:gd name="connsiteY237" fmla="*/ 4355186 h 5092591"/>
              <a:gd name="connsiteX238" fmla="*/ 2901468 w 4546203"/>
              <a:gd name="connsiteY238" fmla="*/ 4338870 h 5092591"/>
              <a:gd name="connsiteX239" fmla="*/ 2870029 w 4546203"/>
              <a:gd name="connsiteY239" fmla="*/ 4250525 h 5092591"/>
              <a:gd name="connsiteX240" fmla="*/ 1606134 w 4546203"/>
              <a:gd name="connsiteY240" fmla="*/ 4242964 h 5092591"/>
              <a:gd name="connsiteX241" fmla="*/ 1589818 w 4546203"/>
              <a:gd name="connsiteY241" fmla="*/ 4284749 h 5092591"/>
              <a:gd name="connsiteX242" fmla="*/ 1670204 w 4546203"/>
              <a:gd name="connsiteY242" fmla="*/ 4314198 h 5092591"/>
              <a:gd name="connsiteX243" fmla="*/ 1684929 w 4546203"/>
              <a:gd name="connsiteY243" fmla="*/ 4271616 h 5092591"/>
              <a:gd name="connsiteX244" fmla="*/ 1606134 w 4546203"/>
              <a:gd name="connsiteY244" fmla="*/ 4242964 h 5092591"/>
              <a:gd name="connsiteX245" fmla="*/ 2919773 w 4546203"/>
              <a:gd name="connsiteY245" fmla="*/ 4232219 h 5092591"/>
              <a:gd name="connsiteX246" fmla="*/ 2877192 w 4546203"/>
              <a:gd name="connsiteY246" fmla="*/ 4248137 h 5092591"/>
              <a:gd name="connsiteX247" fmla="*/ 2909029 w 4546203"/>
              <a:gd name="connsiteY247" fmla="*/ 4336881 h 5092591"/>
              <a:gd name="connsiteX248" fmla="*/ 2953997 w 4546203"/>
              <a:gd name="connsiteY248" fmla="*/ 4320167 h 5092591"/>
              <a:gd name="connsiteX249" fmla="*/ 2919773 w 4546203"/>
              <a:gd name="connsiteY249" fmla="*/ 4232219 h 5092591"/>
              <a:gd name="connsiteX250" fmla="*/ 1739846 w 4546203"/>
              <a:gd name="connsiteY250" fmla="*/ 4221077 h 5092591"/>
              <a:gd name="connsiteX251" fmla="*/ 1726315 w 4546203"/>
              <a:gd name="connsiteY251" fmla="*/ 4264055 h 5092591"/>
              <a:gd name="connsiteX252" fmla="*/ 1806304 w 4546203"/>
              <a:gd name="connsiteY252" fmla="*/ 4286341 h 5092591"/>
              <a:gd name="connsiteX253" fmla="*/ 1817446 w 4546203"/>
              <a:gd name="connsiteY253" fmla="*/ 4242964 h 5092591"/>
              <a:gd name="connsiteX254" fmla="*/ 1739846 w 4546203"/>
              <a:gd name="connsiteY254" fmla="*/ 4221077 h 5092591"/>
              <a:gd name="connsiteX255" fmla="*/ 2969915 w 4546203"/>
              <a:gd name="connsiteY255" fmla="*/ 4211924 h 5092591"/>
              <a:gd name="connsiteX256" fmla="*/ 2927732 w 4546203"/>
              <a:gd name="connsiteY256" fmla="*/ 4229831 h 5092591"/>
              <a:gd name="connsiteX257" fmla="*/ 2961956 w 4546203"/>
              <a:gd name="connsiteY257" fmla="*/ 4317381 h 5092591"/>
              <a:gd name="connsiteX258" fmla="*/ 3006527 w 4546203"/>
              <a:gd name="connsiteY258" fmla="*/ 4298677 h 5092591"/>
              <a:gd name="connsiteX259" fmla="*/ 2969915 w 4546203"/>
              <a:gd name="connsiteY259" fmla="*/ 4211924 h 5092591"/>
              <a:gd name="connsiteX260" fmla="*/ 2171624 w 4546203"/>
              <a:gd name="connsiteY260" fmla="*/ 4197995 h 5092591"/>
              <a:gd name="connsiteX261" fmla="*/ 2168838 w 4546203"/>
              <a:gd name="connsiteY261" fmla="*/ 4259678 h 5092591"/>
              <a:gd name="connsiteX262" fmla="*/ 2228133 w 4546203"/>
              <a:gd name="connsiteY262" fmla="*/ 4259678 h 5092591"/>
              <a:gd name="connsiteX263" fmla="*/ 2227735 w 4546203"/>
              <a:gd name="connsiteY263" fmla="*/ 4197995 h 5092591"/>
              <a:gd name="connsiteX264" fmla="*/ 2171624 w 4546203"/>
              <a:gd name="connsiteY264" fmla="*/ 4197995 h 5092591"/>
              <a:gd name="connsiteX265" fmla="*/ 2396069 w 4546203"/>
              <a:gd name="connsiteY265" fmla="*/ 4194016 h 5092591"/>
              <a:gd name="connsiteX266" fmla="*/ 2341947 w 4546203"/>
              <a:gd name="connsiteY266" fmla="*/ 4197995 h 5092591"/>
              <a:gd name="connsiteX267" fmla="*/ 2341549 w 4546203"/>
              <a:gd name="connsiteY267" fmla="*/ 4261270 h 5092591"/>
              <a:gd name="connsiteX268" fmla="*/ 2401640 w 4546203"/>
              <a:gd name="connsiteY268" fmla="*/ 4257688 h 5092591"/>
              <a:gd name="connsiteX269" fmla="*/ 2396069 w 4546203"/>
              <a:gd name="connsiteY269" fmla="*/ 4194016 h 5092591"/>
              <a:gd name="connsiteX270" fmla="*/ 2089248 w 4546203"/>
              <a:gd name="connsiteY270" fmla="*/ 4189638 h 5092591"/>
              <a:gd name="connsiteX271" fmla="*/ 2082483 w 4546203"/>
              <a:gd name="connsiteY271" fmla="*/ 4252515 h 5092591"/>
              <a:gd name="connsiteX272" fmla="*/ 2141777 w 4546203"/>
              <a:gd name="connsiteY272" fmla="*/ 4258086 h 5092591"/>
              <a:gd name="connsiteX273" fmla="*/ 2146155 w 4546203"/>
              <a:gd name="connsiteY273" fmla="*/ 4194812 h 5092591"/>
              <a:gd name="connsiteX274" fmla="*/ 2089248 w 4546203"/>
              <a:gd name="connsiteY274" fmla="*/ 4189638 h 5092591"/>
              <a:gd name="connsiteX275" fmla="*/ 2687767 w 4546203"/>
              <a:gd name="connsiteY275" fmla="*/ 4183669 h 5092591"/>
              <a:gd name="connsiteX276" fmla="*/ 2649962 w 4546203"/>
              <a:gd name="connsiteY276" fmla="*/ 4193618 h 5092591"/>
              <a:gd name="connsiteX277" fmla="*/ 2659911 w 4546203"/>
              <a:gd name="connsiteY277" fmla="*/ 4233811 h 5092591"/>
              <a:gd name="connsiteX278" fmla="*/ 2697716 w 4546203"/>
              <a:gd name="connsiteY278" fmla="*/ 4224260 h 5092591"/>
              <a:gd name="connsiteX279" fmla="*/ 2687767 w 4546203"/>
              <a:gd name="connsiteY279" fmla="*/ 4183669 h 5092591"/>
              <a:gd name="connsiteX280" fmla="*/ 1630011 w 4546203"/>
              <a:gd name="connsiteY280" fmla="*/ 4182077 h 5092591"/>
              <a:gd name="connsiteX281" fmla="*/ 1614093 w 4546203"/>
              <a:gd name="connsiteY281" fmla="*/ 4223862 h 5092591"/>
              <a:gd name="connsiteX282" fmla="*/ 1691296 w 4546203"/>
              <a:gd name="connsiteY282" fmla="*/ 4252515 h 5092591"/>
              <a:gd name="connsiteX283" fmla="*/ 1706020 w 4546203"/>
              <a:gd name="connsiteY283" fmla="*/ 4209934 h 5092591"/>
              <a:gd name="connsiteX284" fmla="*/ 1630011 w 4546203"/>
              <a:gd name="connsiteY284" fmla="*/ 4182077 h 5092591"/>
              <a:gd name="connsiteX285" fmla="*/ 2788449 w 4546203"/>
              <a:gd name="connsiteY285" fmla="*/ 4170139 h 5092591"/>
              <a:gd name="connsiteX286" fmla="*/ 2747062 w 4546203"/>
              <a:gd name="connsiteY286" fmla="*/ 4183271 h 5092591"/>
              <a:gd name="connsiteX287" fmla="*/ 2773725 w 4546203"/>
              <a:gd name="connsiteY287" fmla="*/ 4273208 h 5092591"/>
              <a:gd name="connsiteX288" fmla="*/ 2817102 w 4546203"/>
              <a:gd name="connsiteY288" fmla="*/ 4259678 h 5092591"/>
              <a:gd name="connsiteX289" fmla="*/ 2788449 w 4546203"/>
              <a:gd name="connsiteY289" fmla="*/ 4170139 h 5092591"/>
              <a:gd name="connsiteX290" fmla="*/ 2836203 w 4546203"/>
              <a:gd name="connsiteY290" fmla="*/ 4154220 h 5092591"/>
              <a:gd name="connsiteX291" fmla="*/ 2794817 w 4546203"/>
              <a:gd name="connsiteY291" fmla="*/ 4167751 h 5092591"/>
              <a:gd name="connsiteX292" fmla="*/ 2824265 w 4546203"/>
              <a:gd name="connsiteY292" fmla="*/ 4257688 h 5092591"/>
              <a:gd name="connsiteX293" fmla="*/ 2867244 w 4546203"/>
              <a:gd name="connsiteY293" fmla="*/ 4242168 h 5092591"/>
              <a:gd name="connsiteX294" fmla="*/ 2836203 w 4546203"/>
              <a:gd name="connsiteY294" fmla="*/ 4154220 h 5092591"/>
              <a:gd name="connsiteX295" fmla="*/ 2599820 w 4546203"/>
              <a:gd name="connsiteY295" fmla="*/ 4145864 h 5092591"/>
              <a:gd name="connsiteX296" fmla="*/ 2563209 w 4546203"/>
              <a:gd name="connsiteY296" fmla="*/ 4152629 h 5092591"/>
              <a:gd name="connsiteX297" fmla="*/ 2571168 w 4546203"/>
              <a:gd name="connsiteY297" fmla="*/ 4194016 h 5092591"/>
              <a:gd name="connsiteX298" fmla="*/ 2608575 w 4546203"/>
              <a:gd name="connsiteY298" fmla="*/ 4186454 h 5092591"/>
              <a:gd name="connsiteX299" fmla="*/ 2599820 w 4546203"/>
              <a:gd name="connsiteY299" fmla="*/ 4145864 h 5092591"/>
              <a:gd name="connsiteX300" fmla="*/ 1522962 w 4546203"/>
              <a:gd name="connsiteY300" fmla="*/ 4135915 h 5092591"/>
              <a:gd name="connsiteX301" fmla="*/ 1504258 w 4546203"/>
              <a:gd name="connsiteY301" fmla="*/ 4176506 h 5092591"/>
              <a:gd name="connsiteX302" fmla="*/ 1579471 w 4546203"/>
              <a:gd name="connsiteY302" fmla="*/ 4209934 h 5092591"/>
              <a:gd name="connsiteX303" fmla="*/ 1596981 w 4546203"/>
              <a:gd name="connsiteY303" fmla="*/ 4168547 h 5092591"/>
              <a:gd name="connsiteX304" fmla="*/ 1522962 w 4546203"/>
              <a:gd name="connsiteY304" fmla="*/ 4135915 h 5092591"/>
              <a:gd name="connsiteX305" fmla="*/ 2773725 w 4546203"/>
              <a:gd name="connsiteY305" fmla="*/ 4125568 h 5092591"/>
              <a:gd name="connsiteX306" fmla="*/ 2734328 w 4546203"/>
              <a:gd name="connsiteY306" fmla="*/ 4138700 h 5092591"/>
              <a:gd name="connsiteX307" fmla="*/ 2745073 w 4546203"/>
              <a:gd name="connsiteY307" fmla="*/ 4175312 h 5092591"/>
              <a:gd name="connsiteX308" fmla="*/ 2786062 w 4546203"/>
              <a:gd name="connsiteY308" fmla="*/ 4162976 h 5092591"/>
              <a:gd name="connsiteX309" fmla="*/ 2773725 w 4546203"/>
              <a:gd name="connsiteY309" fmla="*/ 4125568 h 5092591"/>
              <a:gd name="connsiteX310" fmla="*/ 1883507 w 4546203"/>
              <a:gd name="connsiteY310" fmla="*/ 4125170 h 5092591"/>
              <a:gd name="connsiteX311" fmla="*/ 1872762 w 4546203"/>
              <a:gd name="connsiteY311" fmla="*/ 4168945 h 5092591"/>
              <a:gd name="connsiteX312" fmla="*/ 1947577 w 4546203"/>
              <a:gd name="connsiteY312" fmla="*/ 4185659 h 5092591"/>
              <a:gd name="connsiteX313" fmla="*/ 1956332 w 4546203"/>
              <a:gd name="connsiteY313" fmla="*/ 4141088 h 5092591"/>
              <a:gd name="connsiteX314" fmla="*/ 1883507 w 4546203"/>
              <a:gd name="connsiteY314" fmla="*/ 4125170 h 5092591"/>
              <a:gd name="connsiteX315" fmla="*/ 1996525 w 4546203"/>
              <a:gd name="connsiteY315" fmla="*/ 4124374 h 5092591"/>
              <a:gd name="connsiteX316" fmla="*/ 1982199 w 4546203"/>
              <a:gd name="connsiteY316" fmla="*/ 4207546 h 5092591"/>
              <a:gd name="connsiteX317" fmla="*/ 2047463 w 4546203"/>
              <a:gd name="connsiteY317" fmla="*/ 4217097 h 5092591"/>
              <a:gd name="connsiteX318" fmla="*/ 2058605 w 4546203"/>
              <a:gd name="connsiteY318" fmla="*/ 4133527 h 5092591"/>
              <a:gd name="connsiteX319" fmla="*/ 1996525 w 4546203"/>
              <a:gd name="connsiteY319" fmla="*/ 4124374 h 5092591"/>
              <a:gd name="connsiteX320" fmla="*/ 1653888 w 4546203"/>
              <a:gd name="connsiteY320" fmla="*/ 4120792 h 5092591"/>
              <a:gd name="connsiteX321" fmla="*/ 1637572 w 4546203"/>
              <a:gd name="connsiteY321" fmla="*/ 4162976 h 5092591"/>
              <a:gd name="connsiteX322" fmla="*/ 1712785 w 4546203"/>
              <a:gd name="connsiteY322" fmla="*/ 4190036 h 5092591"/>
              <a:gd name="connsiteX323" fmla="*/ 1726713 w 4546203"/>
              <a:gd name="connsiteY323" fmla="*/ 4147455 h 5092591"/>
              <a:gd name="connsiteX324" fmla="*/ 1653888 w 4546203"/>
              <a:gd name="connsiteY324" fmla="*/ 4120792 h 5092591"/>
              <a:gd name="connsiteX325" fmla="*/ 2930518 w 4546203"/>
              <a:gd name="connsiteY325" fmla="*/ 4117609 h 5092591"/>
              <a:gd name="connsiteX326" fmla="*/ 2890325 w 4546203"/>
              <a:gd name="connsiteY326" fmla="*/ 4133925 h 5092591"/>
              <a:gd name="connsiteX327" fmla="*/ 2924549 w 4546203"/>
              <a:gd name="connsiteY327" fmla="*/ 4221872 h 5092591"/>
              <a:gd name="connsiteX328" fmla="*/ 2967130 w 4546203"/>
              <a:gd name="connsiteY328" fmla="*/ 4204362 h 5092591"/>
              <a:gd name="connsiteX329" fmla="*/ 2930518 w 4546203"/>
              <a:gd name="connsiteY329" fmla="*/ 4117609 h 5092591"/>
              <a:gd name="connsiteX330" fmla="*/ 2820683 w 4546203"/>
              <a:gd name="connsiteY330" fmla="*/ 4110446 h 5092591"/>
              <a:gd name="connsiteX331" fmla="*/ 2780888 w 4546203"/>
              <a:gd name="connsiteY331" fmla="*/ 4123976 h 5092591"/>
              <a:gd name="connsiteX332" fmla="*/ 2792827 w 4546203"/>
              <a:gd name="connsiteY332" fmla="*/ 4160588 h 5092591"/>
              <a:gd name="connsiteX333" fmla="*/ 2833418 w 4546203"/>
              <a:gd name="connsiteY333" fmla="*/ 4146261 h 5092591"/>
              <a:gd name="connsiteX334" fmla="*/ 2820683 w 4546203"/>
              <a:gd name="connsiteY334" fmla="*/ 4110446 h 5092591"/>
              <a:gd name="connsiteX335" fmla="*/ 2256786 w 4546203"/>
              <a:gd name="connsiteY335" fmla="*/ 4107660 h 5092591"/>
              <a:gd name="connsiteX336" fmla="*/ 2256786 w 4546203"/>
              <a:gd name="connsiteY336" fmla="*/ 4168547 h 5092591"/>
              <a:gd name="connsiteX337" fmla="*/ 2310111 w 4546203"/>
              <a:gd name="connsiteY337" fmla="*/ 4168547 h 5092591"/>
              <a:gd name="connsiteX338" fmla="*/ 2310111 w 4546203"/>
              <a:gd name="connsiteY338" fmla="*/ 4107660 h 5092591"/>
              <a:gd name="connsiteX339" fmla="*/ 2256786 w 4546203"/>
              <a:gd name="connsiteY339" fmla="*/ 4107660 h 5092591"/>
              <a:gd name="connsiteX340" fmla="*/ 2177593 w 4546203"/>
              <a:gd name="connsiteY340" fmla="*/ 4104079 h 5092591"/>
              <a:gd name="connsiteX341" fmla="*/ 2173613 w 4546203"/>
              <a:gd name="connsiteY341" fmla="*/ 4167751 h 5092591"/>
              <a:gd name="connsiteX342" fmla="*/ 2230123 w 4546203"/>
              <a:gd name="connsiteY342" fmla="*/ 4167751 h 5092591"/>
              <a:gd name="connsiteX343" fmla="*/ 2230123 w 4546203"/>
              <a:gd name="connsiteY343" fmla="*/ 4106466 h 5092591"/>
              <a:gd name="connsiteX344" fmla="*/ 2177593 w 4546203"/>
              <a:gd name="connsiteY344" fmla="*/ 4104079 h 5092591"/>
              <a:gd name="connsiteX345" fmla="*/ 2389701 w 4546203"/>
              <a:gd name="connsiteY345" fmla="*/ 4102089 h 5092591"/>
              <a:gd name="connsiteX346" fmla="*/ 2335580 w 4546203"/>
              <a:gd name="connsiteY346" fmla="*/ 4105671 h 5092591"/>
              <a:gd name="connsiteX347" fmla="*/ 2338764 w 4546203"/>
              <a:gd name="connsiteY347" fmla="*/ 4169343 h 5092591"/>
              <a:gd name="connsiteX348" fmla="*/ 2394875 w 4546203"/>
              <a:gd name="connsiteY348" fmla="*/ 4165363 h 5092591"/>
              <a:gd name="connsiteX349" fmla="*/ 2389701 w 4546203"/>
              <a:gd name="connsiteY349" fmla="*/ 4102089 h 5092591"/>
              <a:gd name="connsiteX350" fmla="*/ 2514260 w 4546203"/>
              <a:gd name="connsiteY350" fmla="*/ 4101293 h 5092591"/>
              <a:gd name="connsiteX351" fmla="*/ 2478843 w 4546203"/>
              <a:gd name="connsiteY351" fmla="*/ 4105671 h 5092591"/>
              <a:gd name="connsiteX352" fmla="*/ 2485210 w 4546203"/>
              <a:gd name="connsiteY352" fmla="*/ 4147455 h 5092591"/>
              <a:gd name="connsiteX353" fmla="*/ 2521025 w 4546203"/>
              <a:gd name="connsiteY353" fmla="*/ 4141486 h 5092591"/>
              <a:gd name="connsiteX354" fmla="*/ 2514260 w 4546203"/>
              <a:gd name="connsiteY354" fmla="*/ 4101293 h 5092591"/>
              <a:gd name="connsiteX355" fmla="*/ 1067705 w 4546203"/>
              <a:gd name="connsiteY355" fmla="*/ 4101293 h 5092591"/>
              <a:gd name="connsiteX356" fmla="*/ 1037859 w 4546203"/>
              <a:gd name="connsiteY356" fmla="*/ 4140292 h 5092591"/>
              <a:gd name="connsiteX357" fmla="*/ 1081235 w 4546203"/>
              <a:gd name="connsiteY357" fmla="*/ 4172128 h 5092591"/>
              <a:gd name="connsiteX358" fmla="*/ 1109888 w 4546203"/>
              <a:gd name="connsiteY358" fmla="*/ 4133129 h 5092591"/>
              <a:gd name="connsiteX359" fmla="*/ 1067705 w 4546203"/>
              <a:gd name="connsiteY359" fmla="*/ 4101293 h 5092591"/>
              <a:gd name="connsiteX360" fmla="*/ 2975885 w 4546203"/>
              <a:gd name="connsiteY360" fmla="*/ 4097711 h 5092591"/>
              <a:gd name="connsiteX361" fmla="*/ 2936487 w 4546203"/>
              <a:gd name="connsiteY361" fmla="*/ 4115619 h 5092591"/>
              <a:gd name="connsiteX362" fmla="*/ 2973497 w 4546203"/>
              <a:gd name="connsiteY362" fmla="*/ 4201975 h 5092591"/>
              <a:gd name="connsiteX363" fmla="*/ 3015282 w 4546203"/>
              <a:gd name="connsiteY363" fmla="*/ 4183271 h 5092591"/>
              <a:gd name="connsiteX364" fmla="*/ 2975885 w 4546203"/>
              <a:gd name="connsiteY364" fmla="*/ 4097711 h 5092591"/>
              <a:gd name="connsiteX365" fmla="*/ 1779243 w 4546203"/>
              <a:gd name="connsiteY365" fmla="*/ 4096120 h 5092591"/>
              <a:gd name="connsiteX366" fmla="*/ 1766111 w 4546203"/>
              <a:gd name="connsiteY366" fmla="*/ 4139099 h 5092591"/>
              <a:gd name="connsiteX367" fmla="*/ 1839732 w 4546203"/>
              <a:gd name="connsiteY367" fmla="*/ 4159792 h 5092591"/>
              <a:gd name="connsiteX368" fmla="*/ 1850875 w 4546203"/>
              <a:gd name="connsiteY368" fmla="*/ 4116415 h 5092591"/>
              <a:gd name="connsiteX369" fmla="*/ 1779243 w 4546203"/>
              <a:gd name="connsiteY369" fmla="*/ 4096120 h 5092591"/>
              <a:gd name="connsiteX370" fmla="*/ 2866050 w 4546203"/>
              <a:gd name="connsiteY370" fmla="*/ 4093334 h 5092591"/>
              <a:gd name="connsiteX371" fmla="*/ 2827448 w 4546203"/>
              <a:gd name="connsiteY371" fmla="*/ 4108058 h 5092591"/>
              <a:gd name="connsiteX372" fmla="*/ 2840581 w 4546203"/>
              <a:gd name="connsiteY372" fmla="*/ 4144272 h 5092591"/>
              <a:gd name="connsiteX373" fmla="*/ 2880774 w 4546203"/>
              <a:gd name="connsiteY373" fmla="*/ 4128354 h 5092591"/>
              <a:gd name="connsiteX374" fmla="*/ 2866050 w 4546203"/>
              <a:gd name="connsiteY374" fmla="*/ 4093334 h 5092591"/>
              <a:gd name="connsiteX375" fmla="*/ 3548537 w 4546203"/>
              <a:gd name="connsiteY375" fmla="*/ 4083783 h 5092591"/>
              <a:gd name="connsiteX376" fmla="*/ 3509538 w 4546203"/>
              <a:gd name="connsiteY376" fmla="*/ 4115619 h 5092591"/>
              <a:gd name="connsiteX377" fmla="*/ 3533017 w 4546203"/>
              <a:gd name="connsiteY377" fmla="*/ 4145068 h 5092591"/>
              <a:gd name="connsiteX378" fmla="*/ 3572813 w 4546203"/>
              <a:gd name="connsiteY378" fmla="*/ 4112436 h 5092591"/>
              <a:gd name="connsiteX379" fmla="*/ 3548537 w 4546203"/>
              <a:gd name="connsiteY379" fmla="*/ 4083783 h 5092591"/>
              <a:gd name="connsiteX380" fmla="*/ 1550819 w 4546203"/>
              <a:gd name="connsiteY380" fmla="*/ 4077018 h 5092591"/>
              <a:gd name="connsiteX381" fmla="*/ 1531717 w 4546203"/>
              <a:gd name="connsiteY381" fmla="*/ 4117211 h 5092591"/>
              <a:gd name="connsiteX382" fmla="*/ 1604542 w 4546203"/>
              <a:gd name="connsiteY382" fmla="*/ 4149843 h 5092591"/>
              <a:gd name="connsiteX383" fmla="*/ 1622052 w 4546203"/>
              <a:gd name="connsiteY383" fmla="*/ 4108058 h 5092591"/>
              <a:gd name="connsiteX384" fmla="*/ 1550819 w 4546203"/>
              <a:gd name="connsiteY384" fmla="*/ 4077018 h 5092591"/>
              <a:gd name="connsiteX385" fmla="*/ 2911814 w 4546203"/>
              <a:gd name="connsiteY385" fmla="*/ 4075028 h 5092591"/>
              <a:gd name="connsiteX386" fmla="*/ 2873213 w 4546203"/>
              <a:gd name="connsiteY386" fmla="*/ 4090946 h 5092591"/>
              <a:gd name="connsiteX387" fmla="*/ 2887539 w 4546203"/>
              <a:gd name="connsiteY387" fmla="*/ 4127160 h 5092591"/>
              <a:gd name="connsiteX388" fmla="*/ 2926936 w 4546203"/>
              <a:gd name="connsiteY388" fmla="*/ 4110446 h 5092591"/>
              <a:gd name="connsiteX389" fmla="*/ 2911814 w 4546203"/>
              <a:gd name="connsiteY389" fmla="*/ 4075028 h 5092591"/>
              <a:gd name="connsiteX390" fmla="*/ 2757409 w 4546203"/>
              <a:gd name="connsiteY390" fmla="*/ 4073038 h 5092591"/>
              <a:gd name="connsiteX391" fmla="*/ 2718808 w 4546203"/>
              <a:gd name="connsiteY391" fmla="*/ 4084977 h 5092591"/>
              <a:gd name="connsiteX392" fmla="*/ 2729155 w 4546203"/>
              <a:gd name="connsiteY392" fmla="*/ 4119997 h 5092591"/>
              <a:gd name="connsiteX393" fmla="*/ 2768552 w 4546203"/>
              <a:gd name="connsiteY393" fmla="*/ 4108058 h 5092591"/>
              <a:gd name="connsiteX394" fmla="*/ 2757409 w 4546203"/>
              <a:gd name="connsiteY394" fmla="*/ 4073038 h 5092591"/>
              <a:gd name="connsiteX395" fmla="*/ 2801980 w 4546203"/>
              <a:gd name="connsiteY395" fmla="*/ 4057916 h 5092591"/>
              <a:gd name="connsiteX396" fmla="*/ 2763776 w 4546203"/>
              <a:gd name="connsiteY396" fmla="*/ 4071447 h 5092591"/>
              <a:gd name="connsiteX397" fmla="*/ 2775715 w 4546203"/>
              <a:gd name="connsiteY397" fmla="*/ 4106068 h 5092591"/>
              <a:gd name="connsiteX398" fmla="*/ 2814316 w 4546203"/>
              <a:gd name="connsiteY398" fmla="*/ 4092538 h 5092591"/>
              <a:gd name="connsiteX399" fmla="*/ 2801980 w 4546203"/>
              <a:gd name="connsiteY399" fmla="*/ 4057916 h 5092591"/>
              <a:gd name="connsiteX400" fmla="*/ 2956783 w 4546203"/>
              <a:gd name="connsiteY400" fmla="*/ 4055528 h 5092591"/>
              <a:gd name="connsiteX401" fmla="*/ 2918580 w 4546203"/>
              <a:gd name="connsiteY401" fmla="*/ 4072640 h 5092591"/>
              <a:gd name="connsiteX402" fmla="*/ 2934100 w 4546203"/>
              <a:gd name="connsiteY402" fmla="*/ 4107660 h 5092591"/>
              <a:gd name="connsiteX403" fmla="*/ 2973497 w 4546203"/>
              <a:gd name="connsiteY403" fmla="*/ 4090548 h 5092591"/>
              <a:gd name="connsiteX404" fmla="*/ 2956783 w 4546203"/>
              <a:gd name="connsiteY404" fmla="*/ 4055528 h 5092591"/>
              <a:gd name="connsiteX405" fmla="*/ 1008410 w 4546203"/>
              <a:gd name="connsiteY405" fmla="*/ 4053539 h 5092591"/>
              <a:gd name="connsiteX406" fmla="*/ 977370 w 4546203"/>
              <a:gd name="connsiteY406" fmla="*/ 4091344 h 5092591"/>
              <a:gd name="connsiteX407" fmla="*/ 1019155 w 4546203"/>
              <a:gd name="connsiteY407" fmla="*/ 4125170 h 5092591"/>
              <a:gd name="connsiteX408" fmla="*/ 1049399 w 4546203"/>
              <a:gd name="connsiteY408" fmla="*/ 4086966 h 5092591"/>
              <a:gd name="connsiteX409" fmla="*/ 1008410 w 4546203"/>
              <a:gd name="connsiteY409" fmla="*/ 4053539 h 5092591"/>
              <a:gd name="connsiteX410" fmla="*/ 1111082 w 4546203"/>
              <a:gd name="connsiteY410" fmla="*/ 4045182 h 5092591"/>
              <a:gd name="connsiteX411" fmla="*/ 1081235 w 4546203"/>
              <a:gd name="connsiteY411" fmla="*/ 4084181 h 5092591"/>
              <a:gd name="connsiteX412" fmla="*/ 1123020 w 4546203"/>
              <a:gd name="connsiteY412" fmla="*/ 4115221 h 5092591"/>
              <a:gd name="connsiteX413" fmla="*/ 1151673 w 4546203"/>
              <a:gd name="connsiteY413" fmla="*/ 4075824 h 5092591"/>
              <a:gd name="connsiteX414" fmla="*/ 1111082 w 4546203"/>
              <a:gd name="connsiteY414" fmla="*/ 4045182 h 5092591"/>
              <a:gd name="connsiteX415" fmla="*/ 2846152 w 4546203"/>
              <a:gd name="connsiteY415" fmla="*/ 4041600 h 5092591"/>
              <a:gd name="connsiteX416" fmla="*/ 2808745 w 4546203"/>
              <a:gd name="connsiteY416" fmla="*/ 4056722 h 5092591"/>
              <a:gd name="connsiteX417" fmla="*/ 2821081 w 4546203"/>
              <a:gd name="connsiteY417" fmla="*/ 4090946 h 5092591"/>
              <a:gd name="connsiteX418" fmla="*/ 2860081 w 4546203"/>
              <a:gd name="connsiteY418" fmla="*/ 4076222 h 5092591"/>
              <a:gd name="connsiteX419" fmla="*/ 2846152 w 4546203"/>
              <a:gd name="connsiteY419" fmla="*/ 4041600 h 5092591"/>
              <a:gd name="connsiteX420" fmla="*/ 3512722 w 4546203"/>
              <a:gd name="connsiteY420" fmla="*/ 4040008 h 5092591"/>
              <a:gd name="connsiteX421" fmla="*/ 3474518 w 4546203"/>
              <a:gd name="connsiteY421" fmla="*/ 4071447 h 5092591"/>
              <a:gd name="connsiteX422" fmla="*/ 3495610 w 4546203"/>
              <a:gd name="connsiteY422" fmla="*/ 4097314 h 5092591"/>
              <a:gd name="connsiteX423" fmla="*/ 3534211 w 4546203"/>
              <a:gd name="connsiteY423" fmla="*/ 4065875 h 5092591"/>
              <a:gd name="connsiteX424" fmla="*/ 3512722 w 4546203"/>
              <a:gd name="connsiteY424" fmla="*/ 4040008 h 5092591"/>
              <a:gd name="connsiteX425" fmla="*/ 2889927 w 4546203"/>
              <a:gd name="connsiteY425" fmla="*/ 4024090 h 5092591"/>
              <a:gd name="connsiteX426" fmla="*/ 2852917 w 4546203"/>
              <a:gd name="connsiteY426" fmla="*/ 4039610 h 5092591"/>
              <a:gd name="connsiteX427" fmla="*/ 2866448 w 4546203"/>
              <a:gd name="connsiteY427" fmla="*/ 4073834 h 5092591"/>
              <a:gd name="connsiteX428" fmla="*/ 2904651 w 4546203"/>
              <a:gd name="connsiteY428" fmla="*/ 4057518 h 5092591"/>
              <a:gd name="connsiteX429" fmla="*/ 2889927 w 4546203"/>
              <a:gd name="connsiteY429" fmla="*/ 4024090 h 5092591"/>
              <a:gd name="connsiteX430" fmla="*/ 2629667 w 4546203"/>
              <a:gd name="connsiteY430" fmla="*/ 4019713 h 5092591"/>
              <a:gd name="connsiteX431" fmla="*/ 2595841 w 4546203"/>
              <a:gd name="connsiteY431" fmla="*/ 4027672 h 5092591"/>
              <a:gd name="connsiteX432" fmla="*/ 2605391 w 4546203"/>
              <a:gd name="connsiteY432" fmla="*/ 4067865 h 5092591"/>
              <a:gd name="connsiteX433" fmla="*/ 2639615 w 4546203"/>
              <a:gd name="connsiteY433" fmla="*/ 4060304 h 5092591"/>
              <a:gd name="connsiteX434" fmla="*/ 2629667 w 4546203"/>
              <a:gd name="connsiteY434" fmla="*/ 4019713 h 5092591"/>
              <a:gd name="connsiteX435" fmla="*/ 2183562 w 4546203"/>
              <a:gd name="connsiteY435" fmla="*/ 4012152 h 5092591"/>
              <a:gd name="connsiteX436" fmla="*/ 2179583 w 4546203"/>
              <a:gd name="connsiteY436" fmla="*/ 4075426 h 5092591"/>
              <a:gd name="connsiteX437" fmla="*/ 2232908 w 4546203"/>
              <a:gd name="connsiteY437" fmla="*/ 4078212 h 5092591"/>
              <a:gd name="connsiteX438" fmla="*/ 2232908 w 4546203"/>
              <a:gd name="connsiteY438" fmla="*/ 4014539 h 5092591"/>
              <a:gd name="connsiteX439" fmla="*/ 2183562 w 4546203"/>
              <a:gd name="connsiteY439" fmla="*/ 4012152 h 5092591"/>
              <a:gd name="connsiteX440" fmla="*/ 2382538 w 4546203"/>
              <a:gd name="connsiteY440" fmla="*/ 4010162 h 5092591"/>
              <a:gd name="connsiteX441" fmla="*/ 2334386 w 4546203"/>
              <a:gd name="connsiteY441" fmla="*/ 4013346 h 5092591"/>
              <a:gd name="connsiteX442" fmla="*/ 2334386 w 4546203"/>
              <a:gd name="connsiteY442" fmla="*/ 4076620 h 5092591"/>
              <a:gd name="connsiteX443" fmla="*/ 2387712 w 4546203"/>
              <a:gd name="connsiteY443" fmla="*/ 4073834 h 5092591"/>
              <a:gd name="connsiteX444" fmla="*/ 2382538 w 4546203"/>
              <a:gd name="connsiteY444" fmla="*/ 4010162 h 5092591"/>
              <a:gd name="connsiteX445" fmla="*/ 2109145 w 4546203"/>
              <a:gd name="connsiteY445" fmla="*/ 4005387 h 5092591"/>
              <a:gd name="connsiteX446" fmla="*/ 2102380 w 4546203"/>
              <a:gd name="connsiteY446" fmla="*/ 4068661 h 5092591"/>
              <a:gd name="connsiteX447" fmla="*/ 2155308 w 4546203"/>
              <a:gd name="connsiteY447" fmla="*/ 4073436 h 5092591"/>
              <a:gd name="connsiteX448" fmla="*/ 2159685 w 4546203"/>
              <a:gd name="connsiteY448" fmla="*/ 4010162 h 5092591"/>
              <a:gd name="connsiteX449" fmla="*/ 2109145 w 4546203"/>
              <a:gd name="connsiteY449" fmla="*/ 4005387 h 5092591"/>
              <a:gd name="connsiteX450" fmla="*/ 2933702 w 4546203"/>
              <a:gd name="connsiteY450" fmla="*/ 4004988 h 5092591"/>
              <a:gd name="connsiteX451" fmla="*/ 2897090 w 4546203"/>
              <a:gd name="connsiteY451" fmla="*/ 4021305 h 5092591"/>
              <a:gd name="connsiteX452" fmla="*/ 2912212 w 4546203"/>
              <a:gd name="connsiteY452" fmla="*/ 4055528 h 5092591"/>
              <a:gd name="connsiteX453" fmla="*/ 2949620 w 4546203"/>
              <a:gd name="connsiteY453" fmla="*/ 4037621 h 5092591"/>
              <a:gd name="connsiteX454" fmla="*/ 2933702 w 4546203"/>
              <a:gd name="connsiteY454" fmla="*/ 4004988 h 5092591"/>
              <a:gd name="connsiteX455" fmla="*/ 951503 w 4546203"/>
              <a:gd name="connsiteY455" fmla="*/ 4003397 h 5092591"/>
              <a:gd name="connsiteX456" fmla="*/ 918473 w 4546203"/>
              <a:gd name="connsiteY456" fmla="*/ 4039610 h 5092591"/>
              <a:gd name="connsiteX457" fmla="*/ 959064 w 4546203"/>
              <a:gd name="connsiteY457" fmla="*/ 4075426 h 5092591"/>
              <a:gd name="connsiteX458" fmla="*/ 990900 w 4546203"/>
              <a:gd name="connsiteY458" fmla="*/ 4037621 h 5092591"/>
              <a:gd name="connsiteX459" fmla="*/ 951503 w 4546203"/>
              <a:gd name="connsiteY459" fmla="*/ 4003397 h 5092591"/>
              <a:gd name="connsiteX460" fmla="*/ 1701643 w 4546203"/>
              <a:gd name="connsiteY460" fmla="*/ 3999815 h 5092591"/>
              <a:gd name="connsiteX461" fmla="*/ 1685724 w 4546203"/>
              <a:gd name="connsiteY461" fmla="*/ 4041600 h 5092591"/>
              <a:gd name="connsiteX462" fmla="*/ 1754570 w 4546203"/>
              <a:gd name="connsiteY462" fmla="*/ 4066671 h 5092591"/>
              <a:gd name="connsiteX463" fmla="*/ 1768896 w 4546203"/>
              <a:gd name="connsiteY463" fmla="*/ 4024090 h 5092591"/>
              <a:gd name="connsiteX464" fmla="*/ 1701643 w 4546203"/>
              <a:gd name="connsiteY464" fmla="*/ 3999815 h 5092591"/>
              <a:gd name="connsiteX465" fmla="*/ 1054175 w 4546203"/>
              <a:gd name="connsiteY465" fmla="*/ 3999019 h 5092591"/>
              <a:gd name="connsiteX466" fmla="*/ 1022737 w 4546203"/>
              <a:gd name="connsiteY466" fmla="*/ 4036825 h 5092591"/>
              <a:gd name="connsiteX467" fmla="*/ 1062930 w 4546203"/>
              <a:gd name="connsiteY467" fmla="*/ 4069457 h 5092591"/>
              <a:gd name="connsiteX468" fmla="*/ 1093572 w 4546203"/>
              <a:gd name="connsiteY468" fmla="*/ 4031253 h 5092591"/>
              <a:gd name="connsiteX469" fmla="*/ 1054175 w 4546203"/>
              <a:gd name="connsiteY469" fmla="*/ 3999019 h 5092591"/>
              <a:gd name="connsiteX470" fmla="*/ 1914149 w 4546203"/>
              <a:gd name="connsiteY470" fmla="*/ 3997825 h 5092591"/>
              <a:gd name="connsiteX471" fmla="*/ 1903404 w 4546203"/>
              <a:gd name="connsiteY471" fmla="*/ 4041998 h 5092591"/>
              <a:gd name="connsiteX472" fmla="*/ 1972648 w 4546203"/>
              <a:gd name="connsiteY472" fmla="*/ 4056722 h 5092591"/>
              <a:gd name="connsiteX473" fmla="*/ 1980607 w 4546203"/>
              <a:gd name="connsiteY473" fmla="*/ 4012550 h 5092591"/>
              <a:gd name="connsiteX474" fmla="*/ 1914149 w 4546203"/>
              <a:gd name="connsiteY474" fmla="*/ 3997825 h 5092591"/>
              <a:gd name="connsiteX475" fmla="*/ 2515056 w 4546203"/>
              <a:gd name="connsiteY475" fmla="*/ 3993846 h 5092591"/>
              <a:gd name="connsiteX476" fmla="*/ 2482026 w 4546203"/>
              <a:gd name="connsiteY476" fmla="*/ 3999417 h 5092591"/>
              <a:gd name="connsiteX477" fmla="*/ 2487996 w 4546203"/>
              <a:gd name="connsiteY477" fmla="*/ 4040008 h 5092591"/>
              <a:gd name="connsiteX478" fmla="*/ 2521821 w 4546203"/>
              <a:gd name="connsiteY478" fmla="*/ 4035233 h 5092591"/>
              <a:gd name="connsiteX479" fmla="*/ 2515056 w 4546203"/>
              <a:gd name="connsiteY479" fmla="*/ 3993846 h 5092591"/>
              <a:gd name="connsiteX480" fmla="*/ 1266681 w 4546203"/>
              <a:gd name="connsiteY480" fmla="*/ 3993050 h 5092591"/>
              <a:gd name="connsiteX481" fmla="*/ 1253947 w 4546203"/>
              <a:gd name="connsiteY481" fmla="*/ 4010958 h 5092591"/>
              <a:gd name="connsiteX482" fmla="*/ 1340302 w 4546203"/>
              <a:gd name="connsiteY482" fmla="*/ 4067069 h 5092591"/>
              <a:gd name="connsiteX483" fmla="*/ 1350251 w 4546203"/>
              <a:gd name="connsiteY483" fmla="*/ 4047569 h 5092591"/>
              <a:gd name="connsiteX484" fmla="*/ 1266681 w 4546203"/>
              <a:gd name="connsiteY484" fmla="*/ 3993050 h 5092591"/>
              <a:gd name="connsiteX485" fmla="*/ 3163718 w 4546203"/>
              <a:gd name="connsiteY485" fmla="*/ 3989866 h 5092591"/>
              <a:gd name="connsiteX486" fmla="*/ 3135861 w 4546203"/>
              <a:gd name="connsiteY486" fmla="*/ 4006978 h 5092591"/>
              <a:gd name="connsiteX487" fmla="*/ 3154565 w 4546203"/>
              <a:gd name="connsiteY487" fmla="*/ 4038019 h 5092591"/>
              <a:gd name="connsiteX488" fmla="*/ 3183218 w 4546203"/>
              <a:gd name="connsiteY488" fmla="*/ 4020509 h 5092591"/>
              <a:gd name="connsiteX489" fmla="*/ 3163718 w 4546203"/>
              <a:gd name="connsiteY489" fmla="*/ 3989866 h 5092591"/>
              <a:gd name="connsiteX490" fmla="*/ 1154459 w 4546203"/>
              <a:gd name="connsiteY490" fmla="*/ 3989070 h 5092591"/>
              <a:gd name="connsiteX491" fmla="*/ 1125010 w 4546203"/>
              <a:gd name="connsiteY491" fmla="*/ 4027672 h 5092591"/>
              <a:gd name="connsiteX492" fmla="*/ 1164805 w 4546203"/>
              <a:gd name="connsiteY492" fmla="*/ 4057518 h 5092591"/>
              <a:gd name="connsiteX493" fmla="*/ 1193458 w 4546203"/>
              <a:gd name="connsiteY493" fmla="*/ 4018519 h 5092591"/>
              <a:gd name="connsiteX494" fmla="*/ 1154459 w 4546203"/>
              <a:gd name="connsiteY494" fmla="*/ 3989070 h 5092591"/>
              <a:gd name="connsiteX495" fmla="*/ 2726369 w 4546203"/>
              <a:gd name="connsiteY495" fmla="*/ 3975938 h 5092591"/>
              <a:gd name="connsiteX496" fmla="*/ 2690155 w 4546203"/>
              <a:gd name="connsiteY496" fmla="*/ 3987479 h 5092591"/>
              <a:gd name="connsiteX497" fmla="*/ 2716818 w 4546203"/>
              <a:gd name="connsiteY497" fmla="*/ 4077416 h 5092591"/>
              <a:gd name="connsiteX498" fmla="*/ 2755419 w 4546203"/>
              <a:gd name="connsiteY498" fmla="*/ 4065875 h 5092591"/>
              <a:gd name="connsiteX499" fmla="*/ 2726369 w 4546203"/>
              <a:gd name="connsiteY499" fmla="*/ 3975938 h 5092591"/>
              <a:gd name="connsiteX500" fmla="*/ 1818640 w 4546203"/>
              <a:gd name="connsiteY500" fmla="*/ 3971561 h 5092591"/>
              <a:gd name="connsiteX501" fmla="*/ 1805508 w 4546203"/>
              <a:gd name="connsiteY501" fmla="*/ 4014142 h 5092591"/>
              <a:gd name="connsiteX502" fmla="*/ 1873160 w 4546203"/>
              <a:gd name="connsiteY502" fmla="*/ 4033641 h 5092591"/>
              <a:gd name="connsiteX503" fmla="*/ 1884700 w 4546203"/>
              <a:gd name="connsiteY503" fmla="*/ 3990264 h 5092591"/>
              <a:gd name="connsiteX504" fmla="*/ 1818640 w 4546203"/>
              <a:gd name="connsiteY504" fmla="*/ 3971561 h 5092591"/>
              <a:gd name="connsiteX505" fmla="*/ 3108801 w 4546203"/>
              <a:gd name="connsiteY505" fmla="*/ 3966387 h 5092591"/>
              <a:gd name="connsiteX506" fmla="*/ 3081342 w 4546203"/>
              <a:gd name="connsiteY506" fmla="*/ 3983101 h 5092591"/>
              <a:gd name="connsiteX507" fmla="*/ 3099648 w 4546203"/>
              <a:gd name="connsiteY507" fmla="*/ 4014142 h 5092591"/>
              <a:gd name="connsiteX508" fmla="*/ 3127106 w 4546203"/>
              <a:gd name="connsiteY508" fmla="*/ 3997825 h 5092591"/>
              <a:gd name="connsiteX509" fmla="*/ 3108801 w 4546203"/>
              <a:gd name="connsiteY509" fmla="*/ 3966387 h 5092591"/>
              <a:gd name="connsiteX510" fmla="*/ 2768154 w 4546203"/>
              <a:gd name="connsiteY510" fmla="*/ 3961612 h 5092591"/>
              <a:gd name="connsiteX511" fmla="*/ 2732338 w 4546203"/>
              <a:gd name="connsiteY511" fmla="*/ 3973948 h 5092591"/>
              <a:gd name="connsiteX512" fmla="*/ 2761389 w 4546203"/>
              <a:gd name="connsiteY512" fmla="*/ 4063487 h 5092591"/>
              <a:gd name="connsiteX513" fmla="*/ 2799592 w 4546203"/>
              <a:gd name="connsiteY513" fmla="*/ 4050753 h 5092591"/>
              <a:gd name="connsiteX514" fmla="*/ 2768154 w 4546203"/>
              <a:gd name="connsiteY514" fmla="*/ 3961612 h 5092591"/>
              <a:gd name="connsiteX515" fmla="*/ 1606532 w 4546203"/>
              <a:gd name="connsiteY515" fmla="*/ 3958428 h 5092591"/>
              <a:gd name="connsiteX516" fmla="*/ 1587430 w 4546203"/>
              <a:gd name="connsiteY516" fmla="*/ 3999019 h 5092591"/>
              <a:gd name="connsiteX517" fmla="*/ 1654684 w 4546203"/>
              <a:gd name="connsiteY517" fmla="*/ 4028866 h 5092591"/>
              <a:gd name="connsiteX518" fmla="*/ 1672194 w 4546203"/>
              <a:gd name="connsiteY518" fmla="*/ 3987479 h 5092591"/>
              <a:gd name="connsiteX519" fmla="*/ 1606532 w 4546203"/>
              <a:gd name="connsiteY519" fmla="*/ 3958428 h 5092591"/>
              <a:gd name="connsiteX520" fmla="*/ 897780 w 4546203"/>
              <a:gd name="connsiteY520" fmla="*/ 3953653 h 5092591"/>
              <a:gd name="connsiteX521" fmla="*/ 861566 w 4546203"/>
              <a:gd name="connsiteY521" fmla="*/ 3986683 h 5092591"/>
              <a:gd name="connsiteX522" fmla="*/ 900565 w 4546203"/>
              <a:gd name="connsiteY522" fmla="*/ 4022896 h 5092591"/>
              <a:gd name="connsiteX523" fmla="*/ 933595 w 4546203"/>
              <a:gd name="connsiteY523" fmla="*/ 3987479 h 5092591"/>
              <a:gd name="connsiteX524" fmla="*/ 897780 w 4546203"/>
              <a:gd name="connsiteY524" fmla="*/ 3953653 h 5092591"/>
              <a:gd name="connsiteX525" fmla="*/ 998859 w 4546203"/>
              <a:gd name="connsiteY525" fmla="*/ 3950867 h 5092591"/>
              <a:gd name="connsiteX526" fmla="*/ 966227 w 4546203"/>
              <a:gd name="connsiteY526" fmla="*/ 3987479 h 5092591"/>
              <a:gd name="connsiteX527" fmla="*/ 1004829 w 4546203"/>
              <a:gd name="connsiteY527" fmla="*/ 4021703 h 5092591"/>
              <a:gd name="connsiteX528" fmla="*/ 1037063 w 4546203"/>
              <a:gd name="connsiteY528" fmla="*/ 3984693 h 5092591"/>
              <a:gd name="connsiteX529" fmla="*/ 998859 w 4546203"/>
              <a:gd name="connsiteY529" fmla="*/ 3950867 h 5092591"/>
              <a:gd name="connsiteX530" fmla="*/ 1099541 w 4546203"/>
              <a:gd name="connsiteY530" fmla="*/ 3944898 h 5092591"/>
              <a:gd name="connsiteX531" fmla="*/ 1068103 w 4546203"/>
              <a:gd name="connsiteY531" fmla="*/ 3982305 h 5092591"/>
              <a:gd name="connsiteX532" fmla="*/ 1107102 w 4546203"/>
              <a:gd name="connsiteY532" fmla="*/ 4013743 h 5092591"/>
              <a:gd name="connsiteX533" fmla="*/ 1137347 w 4546203"/>
              <a:gd name="connsiteY533" fmla="*/ 3975540 h 5092591"/>
              <a:gd name="connsiteX534" fmla="*/ 1099541 w 4546203"/>
              <a:gd name="connsiteY534" fmla="*/ 3944898 h 5092591"/>
              <a:gd name="connsiteX535" fmla="*/ 3234553 w 4546203"/>
              <a:gd name="connsiteY535" fmla="*/ 3943704 h 5092591"/>
              <a:gd name="connsiteX536" fmla="*/ 3207493 w 4546203"/>
              <a:gd name="connsiteY536" fmla="*/ 3962010 h 5092591"/>
              <a:gd name="connsiteX537" fmla="*/ 3227788 w 4546203"/>
              <a:gd name="connsiteY537" fmla="*/ 3992652 h 5092591"/>
              <a:gd name="connsiteX538" fmla="*/ 3254849 w 4546203"/>
              <a:gd name="connsiteY538" fmla="*/ 3971959 h 5092591"/>
              <a:gd name="connsiteX539" fmla="*/ 3234553 w 4546203"/>
              <a:gd name="connsiteY539" fmla="*/ 3943704 h 5092591"/>
              <a:gd name="connsiteX540" fmla="*/ 2712441 w 4546203"/>
              <a:gd name="connsiteY540" fmla="*/ 3932959 h 5092591"/>
              <a:gd name="connsiteX541" fmla="*/ 2677819 w 4546203"/>
              <a:gd name="connsiteY541" fmla="*/ 3943704 h 5092591"/>
              <a:gd name="connsiteX542" fmla="*/ 2688165 w 4546203"/>
              <a:gd name="connsiteY542" fmla="*/ 3979122 h 5092591"/>
              <a:gd name="connsiteX543" fmla="*/ 2723981 w 4546203"/>
              <a:gd name="connsiteY543" fmla="*/ 3967979 h 5092591"/>
              <a:gd name="connsiteX544" fmla="*/ 2712441 w 4546203"/>
              <a:gd name="connsiteY544" fmla="*/ 3932959 h 5092591"/>
              <a:gd name="connsiteX545" fmla="*/ 1197835 w 4546203"/>
              <a:gd name="connsiteY545" fmla="*/ 3932561 h 5092591"/>
              <a:gd name="connsiteX546" fmla="*/ 1168387 w 4546203"/>
              <a:gd name="connsiteY546" fmla="*/ 3971561 h 5092591"/>
              <a:gd name="connsiteX547" fmla="*/ 1206590 w 4546203"/>
              <a:gd name="connsiteY547" fmla="*/ 4000611 h 5092591"/>
              <a:gd name="connsiteX548" fmla="*/ 1235243 w 4546203"/>
              <a:gd name="connsiteY548" fmla="*/ 3960816 h 5092591"/>
              <a:gd name="connsiteX549" fmla="*/ 1197835 w 4546203"/>
              <a:gd name="connsiteY549" fmla="*/ 3932561 h 5092591"/>
              <a:gd name="connsiteX550" fmla="*/ 2850928 w 4546203"/>
              <a:gd name="connsiteY550" fmla="*/ 3929378 h 5092591"/>
              <a:gd name="connsiteX551" fmla="*/ 2815908 w 4546203"/>
              <a:gd name="connsiteY551" fmla="*/ 3944500 h 5092591"/>
              <a:gd name="connsiteX552" fmla="*/ 2850132 w 4546203"/>
              <a:gd name="connsiteY552" fmla="*/ 4032049 h 5092591"/>
              <a:gd name="connsiteX553" fmla="*/ 2887539 w 4546203"/>
              <a:gd name="connsiteY553" fmla="*/ 4016131 h 5092591"/>
              <a:gd name="connsiteX554" fmla="*/ 2850928 w 4546203"/>
              <a:gd name="connsiteY554" fmla="*/ 3929378 h 5092591"/>
              <a:gd name="connsiteX555" fmla="*/ 3171677 w 4546203"/>
              <a:gd name="connsiteY555" fmla="*/ 3928184 h 5092591"/>
              <a:gd name="connsiteX556" fmla="*/ 3145014 w 4546203"/>
              <a:gd name="connsiteY556" fmla="*/ 3945296 h 5092591"/>
              <a:gd name="connsiteX557" fmla="*/ 3164514 w 4546203"/>
              <a:gd name="connsiteY557" fmla="*/ 3975938 h 5092591"/>
              <a:gd name="connsiteX558" fmla="*/ 3191973 w 4546203"/>
              <a:gd name="connsiteY558" fmla="*/ 3958030 h 5092591"/>
              <a:gd name="connsiteX559" fmla="*/ 3171677 w 4546203"/>
              <a:gd name="connsiteY559" fmla="*/ 3928184 h 5092591"/>
              <a:gd name="connsiteX560" fmla="*/ 3480488 w 4546203"/>
              <a:gd name="connsiteY560" fmla="*/ 3921817 h 5092591"/>
              <a:gd name="connsiteX561" fmla="*/ 3445468 w 4546203"/>
              <a:gd name="connsiteY561" fmla="*/ 3952061 h 5092591"/>
              <a:gd name="connsiteX562" fmla="*/ 3468151 w 4546203"/>
              <a:gd name="connsiteY562" fmla="*/ 3979520 h 5092591"/>
              <a:gd name="connsiteX563" fmla="*/ 3504365 w 4546203"/>
              <a:gd name="connsiteY563" fmla="*/ 3948877 h 5092591"/>
              <a:gd name="connsiteX564" fmla="*/ 3480488 w 4546203"/>
              <a:gd name="connsiteY564" fmla="*/ 3921817 h 5092591"/>
              <a:gd name="connsiteX565" fmla="*/ 3055873 w 4546203"/>
              <a:gd name="connsiteY565" fmla="*/ 3919827 h 5092591"/>
              <a:gd name="connsiteX566" fmla="*/ 3029210 w 4546203"/>
              <a:gd name="connsiteY566" fmla="*/ 3934551 h 5092591"/>
              <a:gd name="connsiteX567" fmla="*/ 3047516 w 4546203"/>
              <a:gd name="connsiteY567" fmla="*/ 3966387 h 5092591"/>
              <a:gd name="connsiteX568" fmla="*/ 3074179 w 4546203"/>
              <a:gd name="connsiteY568" fmla="*/ 3950469 h 5092591"/>
              <a:gd name="connsiteX569" fmla="*/ 3055873 w 4546203"/>
              <a:gd name="connsiteY569" fmla="*/ 3919827 h 5092591"/>
              <a:gd name="connsiteX570" fmla="*/ 2753032 w 4546203"/>
              <a:gd name="connsiteY570" fmla="*/ 3919031 h 5092591"/>
              <a:gd name="connsiteX571" fmla="*/ 2718808 w 4546203"/>
              <a:gd name="connsiteY571" fmla="*/ 3931367 h 5092591"/>
              <a:gd name="connsiteX572" fmla="*/ 2729950 w 4546203"/>
              <a:gd name="connsiteY572" fmla="*/ 3966785 h 5092591"/>
              <a:gd name="connsiteX573" fmla="*/ 2765368 w 4546203"/>
              <a:gd name="connsiteY573" fmla="*/ 3953653 h 5092591"/>
              <a:gd name="connsiteX574" fmla="*/ 2753032 w 4546203"/>
              <a:gd name="connsiteY574" fmla="*/ 3919031 h 5092591"/>
              <a:gd name="connsiteX575" fmla="*/ 2032341 w 4546203"/>
              <a:gd name="connsiteY575" fmla="*/ 3917439 h 5092591"/>
              <a:gd name="connsiteX576" fmla="*/ 2002892 w 4546203"/>
              <a:gd name="connsiteY576" fmla="*/ 4087763 h 5092591"/>
              <a:gd name="connsiteX577" fmla="*/ 2063779 w 4546203"/>
              <a:gd name="connsiteY577" fmla="*/ 4096517 h 5092591"/>
              <a:gd name="connsiteX578" fmla="*/ 2086462 w 4546203"/>
              <a:gd name="connsiteY578" fmla="*/ 3925000 h 5092591"/>
              <a:gd name="connsiteX579" fmla="*/ 2032341 w 4546203"/>
              <a:gd name="connsiteY579" fmla="*/ 3917439 h 5092591"/>
              <a:gd name="connsiteX580" fmla="*/ 2891917 w 4546203"/>
              <a:gd name="connsiteY580" fmla="*/ 3911868 h 5092591"/>
              <a:gd name="connsiteX581" fmla="*/ 2856897 w 4546203"/>
              <a:gd name="connsiteY581" fmla="*/ 3926990 h 5092591"/>
              <a:gd name="connsiteX582" fmla="*/ 2894305 w 4546203"/>
              <a:gd name="connsiteY582" fmla="*/ 4014142 h 5092591"/>
              <a:gd name="connsiteX583" fmla="*/ 2930916 w 4546203"/>
              <a:gd name="connsiteY583" fmla="*/ 3996632 h 5092591"/>
              <a:gd name="connsiteX584" fmla="*/ 2891917 w 4546203"/>
              <a:gd name="connsiteY584" fmla="*/ 3911868 h 5092591"/>
              <a:gd name="connsiteX585" fmla="*/ 1838538 w 4546203"/>
              <a:gd name="connsiteY585" fmla="*/ 3909082 h 5092591"/>
              <a:gd name="connsiteX586" fmla="*/ 1825008 w 4546203"/>
              <a:gd name="connsiteY586" fmla="*/ 3952061 h 5092591"/>
              <a:gd name="connsiteX587" fmla="*/ 1889874 w 4546203"/>
              <a:gd name="connsiteY587" fmla="*/ 3970765 h 5092591"/>
              <a:gd name="connsiteX588" fmla="*/ 1901016 w 4546203"/>
              <a:gd name="connsiteY588" fmla="*/ 3926990 h 5092591"/>
              <a:gd name="connsiteX589" fmla="*/ 1838538 w 4546203"/>
              <a:gd name="connsiteY589" fmla="*/ 3909082 h 5092591"/>
              <a:gd name="connsiteX590" fmla="*/ 2793225 w 4546203"/>
              <a:gd name="connsiteY590" fmla="*/ 3904307 h 5092591"/>
              <a:gd name="connsiteX591" fmla="*/ 2759001 w 4546203"/>
              <a:gd name="connsiteY591" fmla="*/ 3917041 h 5092591"/>
              <a:gd name="connsiteX592" fmla="*/ 2771735 w 4546203"/>
              <a:gd name="connsiteY592" fmla="*/ 3952061 h 5092591"/>
              <a:gd name="connsiteX593" fmla="*/ 2806755 w 4546203"/>
              <a:gd name="connsiteY593" fmla="*/ 3938929 h 5092591"/>
              <a:gd name="connsiteX594" fmla="*/ 2793225 w 4546203"/>
              <a:gd name="connsiteY594" fmla="*/ 3904307 h 5092591"/>
              <a:gd name="connsiteX595" fmla="*/ 949115 w 4546203"/>
              <a:gd name="connsiteY595" fmla="*/ 3904307 h 5092591"/>
              <a:gd name="connsiteX596" fmla="*/ 911708 w 4546203"/>
              <a:gd name="connsiteY596" fmla="*/ 3936143 h 5092591"/>
              <a:gd name="connsiteX597" fmla="*/ 948717 w 4546203"/>
              <a:gd name="connsiteY597" fmla="*/ 3971561 h 5092591"/>
              <a:gd name="connsiteX598" fmla="*/ 982145 w 4546203"/>
              <a:gd name="connsiteY598" fmla="*/ 3935745 h 5092591"/>
              <a:gd name="connsiteX599" fmla="*/ 949115 w 4546203"/>
              <a:gd name="connsiteY599" fmla="*/ 3904307 h 5092591"/>
              <a:gd name="connsiteX600" fmla="*/ 2983844 w 4546203"/>
              <a:gd name="connsiteY600" fmla="*/ 3899531 h 5092591"/>
              <a:gd name="connsiteX601" fmla="*/ 2930916 w 4546203"/>
              <a:gd name="connsiteY601" fmla="*/ 3926592 h 5092591"/>
              <a:gd name="connsiteX602" fmla="*/ 2977874 w 4546203"/>
              <a:gd name="connsiteY602" fmla="*/ 4024090 h 5092591"/>
              <a:gd name="connsiteX603" fmla="*/ 3034782 w 4546203"/>
              <a:gd name="connsiteY603" fmla="*/ 3995040 h 5092591"/>
              <a:gd name="connsiteX604" fmla="*/ 2983844 w 4546203"/>
              <a:gd name="connsiteY604" fmla="*/ 3899531 h 5092591"/>
              <a:gd name="connsiteX605" fmla="*/ 1046216 w 4546203"/>
              <a:gd name="connsiteY605" fmla="*/ 3898337 h 5092591"/>
              <a:gd name="connsiteX606" fmla="*/ 1013982 w 4546203"/>
              <a:gd name="connsiteY606" fmla="*/ 3934949 h 5092591"/>
              <a:gd name="connsiteX607" fmla="*/ 1051389 w 4546203"/>
              <a:gd name="connsiteY607" fmla="*/ 3967979 h 5092591"/>
              <a:gd name="connsiteX608" fmla="*/ 1082827 w 4546203"/>
              <a:gd name="connsiteY608" fmla="*/ 3930174 h 5092591"/>
              <a:gd name="connsiteX609" fmla="*/ 1046216 w 4546203"/>
              <a:gd name="connsiteY609" fmla="*/ 3898337 h 5092591"/>
              <a:gd name="connsiteX610" fmla="*/ 1145306 w 4546203"/>
              <a:gd name="connsiteY610" fmla="*/ 3890378 h 5092591"/>
              <a:gd name="connsiteX611" fmla="*/ 1113868 w 4546203"/>
              <a:gd name="connsiteY611" fmla="*/ 3928184 h 5092591"/>
              <a:gd name="connsiteX612" fmla="*/ 1151673 w 4546203"/>
              <a:gd name="connsiteY612" fmla="*/ 3958428 h 5092591"/>
              <a:gd name="connsiteX613" fmla="*/ 1181519 w 4546203"/>
              <a:gd name="connsiteY613" fmla="*/ 3920225 h 5092591"/>
              <a:gd name="connsiteX614" fmla="*/ 1145306 w 4546203"/>
              <a:gd name="connsiteY614" fmla="*/ 3890378 h 5092591"/>
              <a:gd name="connsiteX615" fmla="*/ 3438902 w 4546203"/>
              <a:gd name="connsiteY615" fmla="*/ 3889384 h 5092591"/>
              <a:gd name="connsiteX616" fmla="*/ 3408856 w 4546203"/>
              <a:gd name="connsiteY616" fmla="*/ 3908684 h 5092591"/>
              <a:gd name="connsiteX617" fmla="*/ 3429948 w 4546203"/>
              <a:gd name="connsiteY617" fmla="*/ 3934153 h 5092591"/>
              <a:gd name="connsiteX618" fmla="*/ 3452233 w 4546203"/>
              <a:gd name="connsiteY618" fmla="*/ 3915449 h 5092591"/>
              <a:gd name="connsiteX619" fmla="*/ 3464172 w 4546203"/>
              <a:gd name="connsiteY619" fmla="*/ 3905899 h 5092591"/>
              <a:gd name="connsiteX620" fmla="*/ 3438902 w 4546203"/>
              <a:gd name="connsiteY620" fmla="*/ 3889384 h 5092591"/>
              <a:gd name="connsiteX621" fmla="*/ 2833418 w 4546203"/>
              <a:gd name="connsiteY621" fmla="*/ 3888389 h 5092591"/>
              <a:gd name="connsiteX622" fmla="*/ 2799592 w 4546203"/>
              <a:gd name="connsiteY622" fmla="*/ 3902317 h 5092591"/>
              <a:gd name="connsiteX623" fmla="*/ 2813520 w 4546203"/>
              <a:gd name="connsiteY623" fmla="*/ 3936541 h 5092591"/>
              <a:gd name="connsiteX624" fmla="*/ 2848142 w 4546203"/>
              <a:gd name="connsiteY624" fmla="*/ 3922215 h 5092591"/>
              <a:gd name="connsiteX625" fmla="*/ 2833418 w 4546203"/>
              <a:gd name="connsiteY625" fmla="*/ 3888389 h 5092591"/>
              <a:gd name="connsiteX626" fmla="*/ 2694135 w 4546203"/>
              <a:gd name="connsiteY626" fmla="*/ 3878440 h 5092591"/>
              <a:gd name="connsiteX627" fmla="*/ 2661503 w 4546203"/>
              <a:gd name="connsiteY627" fmla="*/ 3889185 h 5092591"/>
              <a:gd name="connsiteX628" fmla="*/ 2672645 w 4546203"/>
              <a:gd name="connsiteY628" fmla="*/ 3925398 h 5092591"/>
              <a:gd name="connsiteX629" fmla="*/ 2707267 w 4546203"/>
              <a:gd name="connsiteY629" fmla="*/ 3915449 h 5092591"/>
              <a:gd name="connsiteX630" fmla="*/ 2694135 w 4546203"/>
              <a:gd name="connsiteY630" fmla="*/ 3878440 h 5092591"/>
              <a:gd name="connsiteX631" fmla="*/ 1749397 w 4546203"/>
              <a:gd name="connsiteY631" fmla="*/ 3877644 h 5092591"/>
              <a:gd name="connsiteX632" fmla="*/ 1733081 w 4546203"/>
              <a:gd name="connsiteY632" fmla="*/ 3919827 h 5092591"/>
              <a:gd name="connsiteX633" fmla="*/ 1796355 w 4546203"/>
              <a:gd name="connsiteY633" fmla="*/ 3942908 h 5092591"/>
              <a:gd name="connsiteX634" fmla="*/ 1810681 w 4546203"/>
              <a:gd name="connsiteY634" fmla="*/ 3900327 h 5092591"/>
              <a:gd name="connsiteX635" fmla="*/ 1749397 w 4546203"/>
              <a:gd name="connsiteY635" fmla="*/ 3877644 h 5092591"/>
              <a:gd name="connsiteX636" fmla="*/ 1241610 w 4546203"/>
              <a:gd name="connsiteY636" fmla="*/ 3876848 h 5092591"/>
              <a:gd name="connsiteX637" fmla="*/ 1211366 w 4546203"/>
              <a:gd name="connsiteY637" fmla="*/ 3915449 h 5092591"/>
              <a:gd name="connsiteX638" fmla="*/ 1248773 w 4546203"/>
              <a:gd name="connsiteY638" fmla="*/ 3943306 h 5092591"/>
              <a:gd name="connsiteX639" fmla="*/ 1277028 w 4546203"/>
              <a:gd name="connsiteY639" fmla="*/ 3903511 h 5092591"/>
              <a:gd name="connsiteX640" fmla="*/ 1241610 w 4546203"/>
              <a:gd name="connsiteY640" fmla="*/ 3876848 h 5092591"/>
              <a:gd name="connsiteX641" fmla="*/ 2872815 w 4546203"/>
              <a:gd name="connsiteY641" fmla="*/ 3870879 h 5092591"/>
              <a:gd name="connsiteX642" fmla="*/ 2839387 w 4546203"/>
              <a:gd name="connsiteY642" fmla="*/ 3885603 h 5092591"/>
              <a:gd name="connsiteX643" fmla="*/ 2854111 w 4546203"/>
              <a:gd name="connsiteY643" fmla="*/ 3920225 h 5092591"/>
              <a:gd name="connsiteX644" fmla="*/ 2888335 w 4546203"/>
              <a:gd name="connsiteY644" fmla="*/ 3904307 h 5092591"/>
              <a:gd name="connsiteX645" fmla="*/ 2872815 w 4546203"/>
              <a:gd name="connsiteY645" fmla="*/ 3870879 h 5092591"/>
              <a:gd name="connsiteX646" fmla="*/ 3182024 w 4546203"/>
              <a:gd name="connsiteY646" fmla="*/ 3868093 h 5092591"/>
              <a:gd name="connsiteX647" fmla="*/ 3156953 w 4546203"/>
              <a:gd name="connsiteY647" fmla="*/ 3885603 h 5092591"/>
              <a:gd name="connsiteX648" fmla="*/ 3177248 w 4546203"/>
              <a:gd name="connsiteY648" fmla="*/ 3915847 h 5092591"/>
              <a:gd name="connsiteX649" fmla="*/ 3203115 w 4546203"/>
              <a:gd name="connsiteY649" fmla="*/ 3897541 h 5092591"/>
              <a:gd name="connsiteX650" fmla="*/ 3182024 w 4546203"/>
              <a:gd name="connsiteY650" fmla="*/ 3868093 h 5092591"/>
              <a:gd name="connsiteX651" fmla="*/ 2734328 w 4546203"/>
              <a:gd name="connsiteY651" fmla="*/ 3865307 h 5092591"/>
              <a:gd name="connsiteX652" fmla="*/ 2701696 w 4546203"/>
              <a:gd name="connsiteY652" fmla="*/ 3876848 h 5092591"/>
              <a:gd name="connsiteX653" fmla="*/ 2713236 w 4546203"/>
              <a:gd name="connsiteY653" fmla="*/ 3913062 h 5092591"/>
              <a:gd name="connsiteX654" fmla="*/ 2747460 w 4546203"/>
              <a:gd name="connsiteY654" fmla="*/ 3901521 h 5092591"/>
              <a:gd name="connsiteX655" fmla="*/ 2734328 w 4546203"/>
              <a:gd name="connsiteY655" fmla="*/ 3865307 h 5092591"/>
              <a:gd name="connsiteX656" fmla="*/ 997268 w 4546203"/>
              <a:gd name="connsiteY656" fmla="*/ 3852573 h 5092591"/>
              <a:gd name="connsiteX657" fmla="*/ 960258 w 4546203"/>
              <a:gd name="connsiteY657" fmla="*/ 3884807 h 5092591"/>
              <a:gd name="connsiteX658" fmla="*/ 996870 w 4546203"/>
              <a:gd name="connsiteY658" fmla="*/ 3919429 h 5092591"/>
              <a:gd name="connsiteX659" fmla="*/ 1030298 w 4546203"/>
              <a:gd name="connsiteY659" fmla="*/ 3883613 h 5092591"/>
              <a:gd name="connsiteX660" fmla="*/ 997268 w 4546203"/>
              <a:gd name="connsiteY660" fmla="*/ 3852573 h 5092591"/>
              <a:gd name="connsiteX661" fmla="*/ 3121933 w 4546203"/>
              <a:gd name="connsiteY661" fmla="*/ 3850981 h 5092591"/>
              <a:gd name="connsiteX662" fmla="*/ 3096862 w 4546203"/>
              <a:gd name="connsiteY662" fmla="*/ 3867695 h 5092591"/>
              <a:gd name="connsiteX663" fmla="*/ 3115964 w 4546203"/>
              <a:gd name="connsiteY663" fmla="*/ 3897940 h 5092591"/>
              <a:gd name="connsiteX664" fmla="*/ 3141433 w 4546203"/>
              <a:gd name="connsiteY664" fmla="*/ 3881623 h 5092591"/>
              <a:gd name="connsiteX665" fmla="*/ 3121933 w 4546203"/>
              <a:gd name="connsiteY665" fmla="*/ 3850981 h 5092591"/>
              <a:gd name="connsiteX666" fmla="*/ 2772531 w 4546203"/>
              <a:gd name="connsiteY666" fmla="*/ 3850583 h 5092591"/>
              <a:gd name="connsiteX667" fmla="*/ 2739899 w 4546203"/>
              <a:gd name="connsiteY667" fmla="*/ 3863318 h 5092591"/>
              <a:gd name="connsiteX668" fmla="*/ 2753032 w 4546203"/>
              <a:gd name="connsiteY668" fmla="*/ 3899531 h 5092591"/>
              <a:gd name="connsiteX669" fmla="*/ 2786459 w 4546203"/>
              <a:gd name="connsiteY669" fmla="*/ 3886399 h 5092591"/>
              <a:gd name="connsiteX670" fmla="*/ 2772531 w 4546203"/>
              <a:gd name="connsiteY670" fmla="*/ 3850583 h 5092591"/>
              <a:gd name="connsiteX671" fmla="*/ 3039159 w 4546203"/>
              <a:gd name="connsiteY671" fmla="*/ 3848593 h 5092591"/>
              <a:gd name="connsiteX672" fmla="*/ 3014088 w 4546203"/>
              <a:gd name="connsiteY672" fmla="*/ 3863318 h 5092591"/>
              <a:gd name="connsiteX673" fmla="*/ 3031996 w 4546203"/>
              <a:gd name="connsiteY673" fmla="*/ 3894358 h 5092591"/>
              <a:gd name="connsiteX674" fmla="*/ 3057863 w 4546203"/>
              <a:gd name="connsiteY674" fmla="*/ 3879634 h 5092591"/>
              <a:gd name="connsiteX675" fmla="*/ 3039159 w 4546203"/>
              <a:gd name="connsiteY675" fmla="*/ 3848593 h 5092591"/>
              <a:gd name="connsiteX676" fmla="*/ 1093970 w 4546203"/>
              <a:gd name="connsiteY676" fmla="*/ 3846206 h 5092591"/>
              <a:gd name="connsiteX677" fmla="*/ 1061338 w 4546203"/>
              <a:gd name="connsiteY677" fmla="*/ 3882419 h 5092591"/>
              <a:gd name="connsiteX678" fmla="*/ 1097551 w 4546203"/>
              <a:gd name="connsiteY678" fmla="*/ 3913858 h 5092591"/>
              <a:gd name="connsiteX679" fmla="*/ 1129388 w 4546203"/>
              <a:gd name="connsiteY679" fmla="*/ 3876848 h 5092591"/>
              <a:gd name="connsiteX680" fmla="*/ 1093970 w 4546203"/>
              <a:gd name="connsiteY680" fmla="*/ 3846206 h 5092591"/>
              <a:gd name="connsiteX681" fmla="*/ 1662245 w 4546203"/>
              <a:gd name="connsiteY681" fmla="*/ 3840237 h 5092591"/>
              <a:gd name="connsiteX682" fmla="*/ 1643144 w 4546203"/>
              <a:gd name="connsiteY682" fmla="*/ 3880828 h 5092591"/>
              <a:gd name="connsiteX683" fmla="*/ 1705224 w 4546203"/>
              <a:gd name="connsiteY683" fmla="*/ 3908286 h 5092591"/>
              <a:gd name="connsiteX684" fmla="*/ 1722336 w 4546203"/>
              <a:gd name="connsiteY684" fmla="*/ 3866899 h 5092591"/>
              <a:gd name="connsiteX685" fmla="*/ 1662245 w 4546203"/>
              <a:gd name="connsiteY685" fmla="*/ 3840237 h 5092591"/>
              <a:gd name="connsiteX686" fmla="*/ 1190274 w 4546203"/>
              <a:gd name="connsiteY686" fmla="*/ 3836257 h 5092591"/>
              <a:gd name="connsiteX687" fmla="*/ 1159234 w 4546203"/>
              <a:gd name="connsiteY687" fmla="*/ 3873664 h 5092591"/>
              <a:gd name="connsiteX688" fmla="*/ 1195448 w 4546203"/>
              <a:gd name="connsiteY688" fmla="*/ 3902317 h 5092591"/>
              <a:gd name="connsiteX689" fmla="*/ 1225692 w 4546203"/>
              <a:gd name="connsiteY689" fmla="*/ 3864114 h 5092591"/>
              <a:gd name="connsiteX690" fmla="*/ 1190274 w 4546203"/>
              <a:gd name="connsiteY690" fmla="*/ 3836257 h 5092591"/>
              <a:gd name="connsiteX691" fmla="*/ 2810337 w 4546203"/>
              <a:gd name="connsiteY691" fmla="*/ 3835859 h 5092591"/>
              <a:gd name="connsiteX692" fmla="*/ 2778500 w 4546203"/>
              <a:gd name="connsiteY692" fmla="*/ 3848992 h 5092591"/>
              <a:gd name="connsiteX693" fmla="*/ 2792827 w 4546203"/>
              <a:gd name="connsiteY693" fmla="*/ 3884807 h 5092591"/>
              <a:gd name="connsiteX694" fmla="*/ 2826255 w 4546203"/>
              <a:gd name="connsiteY694" fmla="*/ 3870481 h 5092591"/>
              <a:gd name="connsiteX695" fmla="*/ 2810337 w 4546203"/>
              <a:gd name="connsiteY695" fmla="*/ 3835859 h 5092591"/>
              <a:gd name="connsiteX696" fmla="*/ 3191574 w 4546203"/>
              <a:gd name="connsiteY696" fmla="*/ 3828298 h 5092591"/>
              <a:gd name="connsiteX697" fmla="*/ 3188789 w 4546203"/>
              <a:gd name="connsiteY697" fmla="*/ 3831879 h 5092591"/>
              <a:gd name="connsiteX698" fmla="*/ 3287481 w 4546203"/>
              <a:gd name="connsiteY698" fmla="*/ 3969571 h 5092591"/>
              <a:gd name="connsiteX699" fmla="*/ 3340806 w 4546203"/>
              <a:gd name="connsiteY699" fmla="*/ 3929378 h 5092591"/>
              <a:gd name="connsiteX700" fmla="*/ 3254053 w 4546203"/>
              <a:gd name="connsiteY700" fmla="*/ 3854961 h 5092591"/>
              <a:gd name="connsiteX701" fmla="*/ 3205105 w 4546203"/>
              <a:gd name="connsiteY701" fmla="*/ 3833471 h 5092591"/>
              <a:gd name="connsiteX702" fmla="*/ 3191574 w 4546203"/>
              <a:gd name="connsiteY702" fmla="*/ 3828298 h 5092591"/>
              <a:gd name="connsiteX703" fmla="*/ 1284987 w 4546203"/>
              <a:gd name="connsiteY703" fmla="*/ 3820737 h 5092591"/>
              <a:gd name="connsiteX704" fmla="*/ 1255140 w 4546203"/>
              <a:gd name="connsiteY704" fmla="*/ 3859338 h 5092591"/>
              <a:gd name="connsiteX705" fmla="*/ 1290956 w 4546203"/>
              <a:gd name="connsiteY705" fmla="*/ 3885603 h 5092591"/>
              <a:gd name="connsiteX706" fmla="*/ 1319609 w 4546203"/>
              <a:gd name="connsiteY706" fmla="*/ 3846604 h 5092591"/>
              <a:gd name="connsiteX707" fmla="*/ 1284987 w 4546203"/>
              <a:gd name="connsiteY707" fmla="*/ 3820737 h 5092591"/>
              <a:gd name="connsiteX708" fmla="*/ 2848938 w 4546203"/>
              <a:gd name="connsiteY708" fmla="*/ 3818747 h 5092591"/>
              <a:gd name="connsiteX709" fmla="*/ 2816704 w 4546203"/>
              <a:gd name="connsiteY709" fmla="*/ 3833073 h 5092591"/>
              <a:gd name="connsiteX710" fmla="*/ 2832224 w 4546203"/>
              <a:gd name="connsiteY710" fmla="*/ 3868491 h 5092591"/>
              <a:gd name="connsiteX711" fmla="*/ 2864856 w 4546203"/>
              <a:gd name="connsiteY711" fmla="*/ 3853369 h 5092591"/>
              <a:gd name="connsiteX712" fmla="*/ 2848938 w 4546203"/>
              <a:gd name="connsiteY712" fmla="*/ 3818747 h 5092591"/>
              <a:gd name="connsiteX713" fmla="*/ 1048205 w 4546203"/>
              <a:gd name="connsiteY713" fmla="*/ 3802829 h 5092591"/>
              <a:gd name="connsiteX714" fmla="*/ 1010400 w 4546203"/>
              <a:gd name="connsiteY714" fmla="*/ 3834665 h 5092591"/>
              <a:gd name="connsiteX715" fmla="*/ 1045420 w 4546203"/>
              <a:gd name="connsiteY715" fmla="*/ 3867695 h 5092591"/>
              <a:gd name="connsiteX716" fmla="*/ 1078450 w 4546203"/>
              <a:gd name="connsiteY716" fmla="*/ 3831482 h 5092591"/>
              <a:gd name="connsiteX717" fmla="*/ 1048205 w 4546203"/>
              <a:gd name="connsiteY717" fmla="*/ 3802829 h 5092591"/>
              <a:gd name="connsiteX718" fmla="*/ 3237339 w 4546203"/>
              <a:gd name="connsiteY718" fmla="*/ 3794870 h 5092591"/>
              <a:gd name="connsiteX719" fmla="*/ 3208289 w 4546203"/>
              <a:gd name="connsiteY719" fmla="*/ 3817553 h 5092591"/>
              <a:gd name="connsiteX720" fmla="*/ 3269573 w 4546203"/>
              <a:gd name="connsiteY720" fmla="*/ 3844216 h 5092591"/>
              <a:gd name="connsiteX721" fmla="*/ 3273155 w 4546203"/>
              <a:gd name="connsiteY721" fmla="*/ 3841032 h 5092591"/>
              <a:gd name="connsiteX722" fmla="*/ 3237339 w 4546203"/>
              <a:gd name="connsiteY722" fmla="*/ 3794870 h 5092591"/>
              <a:gd name="connsiteX723" fmla="*/ 1141326 w 4546203"/>
              <a:gd name="connsiteY723" fmla="*/ 3792880 h 5092591"/>
              <a:gd name="connsiteX724" fmla="*/ 1108694 w 4546203"/>
              <a:gd name="connsiteY724" fmla="*/ 3829492 h 5092591"/>
              <a:gd name="connsiteX725" fmla="*/ 1143714 w 4546203"/>
              <a:gd name="connsiteY725" fmla="*/ 3859736 h 5092591"/>
              <a:gd name="connsiteX726" fmla="*/ 1175550 w 4546203"/>
              <a:gd name="connsiteY726" fmla="*/ 3822727 h 5092591"/>
              <a:gd name="connsiteX727" fmla="*/ 1141326 w 4546203"/>
              <a:gd name="connsiteY727" fmla="*/ 3792880 h 5092591"/>
              <a:gd name="connsiteX728" fmla="*/ 3128698 w 4546203"/>
              <a:gd name="connsiteY728" fmla="*/ 3790890 h 5092591"/>
              <a:gd name="connsiteX729" fmla="*/ 3105219 w 4546203"/>
              <a:gd name="connsiteY729" fmla="*/ 3808002 h 5092591"/>
              <a:gd name="connsiteX730" fmla="*/ 3125515 w 4546203"/>
              <a:gd name="connsiteY730" fmla="*/ 3837451 h 5092591"/>
              <a:gd name="connsiteX731" fmla="*/ 3150188 w 4546203"/>
              <a:gd name="connsiteY731" fmla="*/ 3820737 h 5092591"/>
              <a:gd name="connsiteX732" fmla="*/ 3128698 w 4546203"/>
              <a:gd name="connsiteY732" fmla="*/ 3790890 h 5092591"/>
              <a:gd name="connsiteX733" fmla="*/ 1236437 w 4546203"/>
              <a:gd name="connsiteY733" fmla="*/ 3781340 h 5092591"/>
              <a:gd name="connsiteX734" fmla="*/ 1205396 w 4546203"/>
              <a:gd name="connsiteY734" fmla="*/ 3819145 h 5092591"/>
              <a:gd name="connsiteX735" fmla="*/ 1239620 w 4546203"/>
              <a:gd name="connsiteY735" fmla="*/ 3847002 h 5092591"/>
              <a:gd name="connsiteX736" fmla="*/ 1269865 w 4546203"/>
              <a:gd name="connsiteY736" fmla="*/ 3808798 h 5092591"/>
              <a:gd name="connsiteX737" fmla="*/ 1236437 w 4546203"/>
              <a:gd name="connsiteY737" fmla="*/ 3781340 h 5092591"/>
              <a:gd name="connsiteX738" fmla="*/ 2919376 w 4546203"/>
              <a:gd name="connsiteY738" fmla="*/ 3776166 h 5092591"/>
              <a:gd name="connsiteX739" fmla="*/ 2872019 w 4546203"/>
              <a:gd name="connsiteY739" fmla="*/ 3800839 h 5092591"/>
              <a:gd name="connsiteX740" fmla="*/ 2920171 w 4546203"/>
              <a:gd name="connsiteY740" fmla="*/ 3901123 h 5092591"/>
              <a:gd name="connsiteX741" fmla="*/ 2971507 w 4546203"/>
              <a:gd name="connsiteY741" fmla="*/ 3874858 h 5092591"/>
              <a:gd name="connsiteX742" fmla="*/ 2919376 w 4546203"/>
              <a:gd name="connsiteY742" fmla="*/ 3776166 h 5092591"/>
              <a:gd name="connsiteX743" fmla="*/ 3070199 w 4546203"/>
              <a:gd name="connsiteY743" fmla="*/ 3772983 h 5092591"/>
              <a:gd name="connsiteX744" fmla="*/ 3046720 w 4546203"/>
              <a:gd name="connsiteY744" fmla="*/ 3788503 h 5092591"/>
              <a:gd name="connsiteX745" fmla="*/ 3065822 w 4546203"/>
              <a:gd name="connsiteY745" fmla="*/ 3819145 h 5092591"/>
              <a:gd name="connsiteX746" fmla="*/ 3090097 w 4546203"/>
              <a:gd name="connsiteY746" fmla="*/ 3803227 h 5092591"/>
              <a:gd name="connsiteX747" fmla="*/ 3070199 w 4546203"/>
              <a:gd name="connsiteY747" fmla="*/ 3772983 h 5092591"/>
              <a:gd name="connsiteX748" fmla="*/ 1328364 w 4546203"/>
              <a:gd name="connsiteY748" fmla="*/ 3764626 h 5092591"/>
              <a:gd name="connsiteX749" fmla="*/ 1298517 w 4546203"/>
              <a:gd name="connsiteY749" fmla="*/ 3803227 h 5092591"/>
              <a:gd name="connsiteX750" fmla="*/ 1332741 w 4546203"/>
              <a:gd name="connsiteY750" fmla="*/ 3828696 h 5092591"/>
              <a:gd name="connsiteX751" fmla="*/ 1360996 w 4546203"/>
              <a:gd name="connsiteY751" fmla="*/ 3789697 h 5092591"/>
              <a:gd name="connsiteX752" fmla="*/ 1328364 w 4546203"/>
              <a:gd name="connsiteY752" fmla="*/ 3764626 h 5092591"/>
              <a:gd name="connsiteX753" fmla="*/ 3011302 w 4546203"/>
              <a:gd name="connsiteY753" fmla="*/ 3758656 h 5092591"/>
              <a:gd name="connsiteX754" fmla="*/ 2987823 w 4546203"/>
              <a:gd name="connsiteY754" fmla="*/ 3772983 h 5092591"/>
              <a:gd name="connsiteX755" fmla="*/ 3006925 w 4546203"/>
              <a:gd name="connsiteY755" fmla="*/ 3804023 h 5092591"/>
              <a:gd name="connsiteX756" fmla="*/ 3030404 w 4546203"/>
              <a:gd name="connsiteY756" fmla="*/ 3789299 h 5092591"/>
              <a:gd name="connsiteX757" fmla="*/ 3011302 w 4546203"/>
              <a:gd name="connsiteY757" fmla="*/ 3758656 h 5092591"/>
              <a:gd name="connsiteX758" fmla="*/ 3476508 w 4546203"/>
              <a:gd name="connsiteY758" fmla="*/ 3754279 h 5092591"/>
              <a:gd name="connsiteX759" fmla="*/ 3445468 w 4546203"/>
              <a:gd name="connsiteY759" fmla="*/ 3783727 h 5092591"/>
              <a:gd name="connsiteX760" fmla="*/ 3469345 w 4546203"/>
              <a:gd name="connsiteY760" fmla="*/ 3807604 h 5092591"/>
              <a:gd name="connsiteX761" fmla="*/ 3497202 w 4546203"/>
              <a:gd name="connsiteY761" fmla="*/ 3776166 h 5092591"/>
              <a:gd name="connsiteX762" fmla="*/ 3476508 w 4546203"/>
              <a:gd name="connsiteY762" fmla="*/ 3754279 h 5092591"/>
              <a:gd name="connsiteX763" fmla="*/ 1097153 w 4546203"/>
              <a:gd name="connsiteY763" fmla="*/ 3751891 h 5092591"/>
              <a:gd name="connsiteX764" fmla="*/ 1060542 w 4546203"/>
              <a:gd name="connsiteY764" fmla="*/ 3784523 h 5092591"/>
              <a:gd name="connsiteX765" fmla="*/ 1093572 w 4546203"/>
              <a:gd name="connsiteY765" fmla="*/ 3815563 h 5092591"/>
              <a:gd name="connsiteX766" fmla="*/ 1126602 w 4546203"/>
              <a:gd name="connsiteY766" fmla="*/ 3779748 h 5092591"/>
              <a:gd name="connsiteX767" fmla="*/ 1097153 w 4546203"/>
              <a:gd name="connsiteY767" fmla="*/ 3751891 h 5092591"/>
              <a:gd name="connsiteX768" fmla="*/ 3299420 w 4546203"/>
              <a:gd name="connsiteY768" fmla="*/ 3746718 h 5092591"/>
              <a:gd name="connsiteX769" fmla="*/ 3268777 w 4546203"/>
              <a:gd name="connsiteY769" fmla="*/ 3772585 h 5092591"/>
              <a:gd name="connsiteX770" fmla="*/ 3293052 w 4546203"/>
              <a:gd name="connsiteY770" fmla="*/ 3802033 h 5092591"/>
              <a:gd name="connsiteX771" fmla="*/ 3324093 w 4546203"/>
              <a:gd name="connsiteY771" fmla="*/ 3774972 h 5092591"/>
              <a:gd name="connsiteX772" fmla="*/ 3299420 w 4546203"/>
              <a:gd name="connsiteY772" fmla="*/ 3746718 h 5092591"/>
              <a:gd name="connsiteX773" fmla="*/ 1189478 w 4546203"/>
              <a:gd name="connsiteY773" fmla="*/ 3740350 h 5092591"/>
              <a:gd name="connsiteX774" fmla="*/ 1156448 w 4546203"/>
              <a:gd name="connsiteY774" fmla="*/ 3776962 h 5092591"/>
              <a:gd name="connsiteX775" fmla="*/ 1190672 w 4546203"/>
              <a:gd name="connsiteY775" fmla="*/ 3805615 h 5092591"/>
              <a:gd name="connsiteX776" fmla="*/ 1221713 w 4546203"/>
              <a:gd name="connsiteY776" fmla="*/ 3769003 h 5092591"/>
              <a:gd name="connsiteX777" fmla="*/ 1189478 w 4546203"/>
              <a:gd name="connsiteY777" fmla="*/ 3740350 h 5092591"/>
              <a:gd name="connsiteX778" fmla="*/ 1281405 w 4546203"/>
              <a:gd name="connsiteY778" fmla="*/ 3727218 h 5092591"/>
              <a:gd name="connsiteX779" fmla="*/ 1250365 w 4546203"/>
              <a:gd name="connsiteY779" fmla="*/ 3765024 h 5092591"/>
              <a:gd name="connsiteX780" fmla="*/ 1283395 w 4546203"/>
              <a:gd name="connsiteY780" fmla="*/ 3791686 h 5092591"/>
              <a:gd name="connsiteX781" fmla="*/ 1313639 w 4546203"/>
              <a:gd name="connsiteY781" fmla="*/ 3753085 h 5092591"/>
              <a:gd name="connsiteX782" fmla="*/ 1281405 w 4546203"/>
              <a:gd name="connsiteY782" fmla="*/ 3727218 h 5092591"/>
              <a:gd name="connsiteX783" fmla="*/ 3161728 w 4546203"/>
              <a:gd name="connsiteY783" fmla="*/ 3709708 h 5092591"/>
              <a:gd name="connsiteX784" fmla="*/ 3119147 w 4546203"/>
              <a:gd name="connsiteY784" fmla="*/ 3741942 h 5092591"/>
              <a:gd name="connsiteX785" fmla="*/ 3187197 w 4546203"/>
              <a:gd name="connsiteY785" fmla="*/ 3809594 h 5092591"/>
              <a:gd name="connsiteX786" fmla="*/ 3219829 w 4546203"/>
              <a:gd name="connsiteY786" fmla="*/ 3784921 h 5092591"/>
              <a:gd name="connsiteX787" fmla="*/ 3161728 w 4546203"/>
              <a:gd name="connsiteY787" fmla="*/ 3709708 h 5092591"/>
              <a:gd name="connsiteX788" fmla="*/ 3433529 w 4546203"/>
              <a:gd name="connsiteY788" fmla="*/ 3708116 h 5092591"/>
              <a:gd name="connsiteX789" fmla="*/ 3405673 w 4546203"/>
              <a:gd name="connsiteY789" fmla="*/ 3739953 h 5092591"/>
              <a:gd name="connsiteX790" fmla="*/ 3428356 w 4546203"/>
              <a:gd name="connsiteY790" fmla="*/ 3763830 h 5092591"/>
              <a:gd name="connsiteX791" fmla="*/ 3460192 w 4546203"/>
              <a:gd name="connsiteY791" fmla="*/ 3734779 h 5092591"/>
              <a:gd name="connsiteX792" fmla="*/ 3433529 w 4546203"/>
              <a:gd name="connsiteY792" fmla="*/ 3708116 h 5092591"/>
              <a:gd name="connsiteX793" fmla="*/ 3263206 w 4546203"/>
              <a:gd name="connsiteY793" fmla="*/ 3704535 h 5092591"/>
              <a:gd name="connsiteX794" fmla="*/ 3233359 w 4546203"/>
              <a:gd name="connsiteY794" fmla="*/ 3729208 h 5092591"/>
              <a:gd name="connsiteX795" fmla="*/ 3254849 w 4546203"/>
              <a:gd name="connsiteY795" fmla="*/ 3754677 h 5092591"/>
              <a:gd name="connsiteX796" fmla="*/ 3284695 w 4546203"/>
              <a:gd name="connsiteY796" fmla="*/ 3729208 h 5092591"/>
              <a:gd name="connsiteX797" fmla="*/ 3263206 w 4546203"/>
              <a:gd name="connsiteY797" fmla="*/ 3704535 h 5092591"/>
              <a:gd name="connsiteX798" fmla="*/ 1146500 w 4546203"/>
              <a:gd name="connsiteY798" fmla="*/ 3700555 h 5092591"/>
              <a:gd name="connsiteX799" fmla="*/ 1109888 w 4546203"/>
              <a:gd name="connsiteY799" fmla="*/ 3732789 h 5092591"/>
              <a:gd name="connsiteX800" fmla="*/ 1142520 w 4546203"/>
              <a:gd name="connsiteY800" fmla="*/ 3763432 h 5092591"/>
              <a:gd name="connsiteX801" fmla="*/ 1171571 w 4546203"/>
              <a:gd name="connsiteY801" fmla="*/ 3731198 h 5092591"/>
              <a:gd name="connsiteX802" fmla="*/ 1146500 w 4546203"/>
              <a:gd name="connsiteY802" fmla="*/ 3700555 h 5092591"/>
              <a:gd name="connsiteX803" fmla="*/ 1236835 w 4546203"/>
              <a:gd name="connsiteY803" fmla="*/ 3687821 h 5092591"/>
              <a:gd name="connsiteX804" fmla="*/ 1204600 w 4546203"/>
              <a:gd name="connsiteY804" fmla="*/ 3724432 h 5092591"/>
              <a:gd name="connsiteX805" fmla="*/ 1236437 w 4546203"/>
              <a:gd name="connsiteY805" fmla="*/ 3752289 h 5092591"/>
              <a:gd name="connsiteX806" fmla="*/ 1267875 w 4546203"/>
              <a:gd name="connsiteY806" fmla="*/ 3714882 h 5092591"/>
              <a:gd name="connsiteX807" fmla="*/ 1236835 w 4546203"/>
              <a:gd name="connsiteY807" fmla="*/ 3687821 h 5092591"/>
              <a:gd name="connsiteX808" fmla="*/ 3141433 w 4546203"/>
              <a:gd name="connsiteY808" fmla="*/ 3683045 h 5092591"/>
              <a:gd name="connsiteX809" fmla="*/ 3108801 w 4546203"/>
              <a:gd name="connsiteY809" fmla="*/ 3700157 h 5092591"/>
              <a:gd name="connsiteX810" fmla="*/ 3102035 w 4546203"/>
              <a:gd name="connsiteY810" fmla="*/ 3712096 h 5092591"/>
              <a:gd name="connsiteX811" fmla="*/ 3107607 w 4546203"/>
              <a:gd name="connsiteY811" fmla="*/ 3715678 h 5092591"/>
              <a:gd name="connsiteX812" fmla="*/ 3143025 w 4546203"/>
              <a:gd name="connsiteY812" fmla="*/ 3689413 h 5092591"/>
              <a:gd name="connsiteX813" fmla="*/ 3141433 w 4546203"/>
              <a:gd name="connsiteY813" fmla="*/ 3683045 h 5092591"/>
              <a:gd name="connsiteX814" fmla="*/ 1195050 w 4546203"/>
              <a:gd name="connsiteY814" fmla="*/ 3647628 h 5092591"/>
              <a:gd name="connsiteX815" fmla="*/ 1158438 w 4546203"/>
              <a:gd name="connsiteY815" fmla="*/ 3681852 h 5092591"/>
              <a:gd name="connsiteX816" fmla="*/ 1190274 w 4546203"/>
              <a:gd name="connsiteY816" fmla="*/ 3711300 h 5092591"/>
              <a:gd name="connsiteX817" fmla="*/ 1222110 w 4546203"/>
              <a:gd name="connsiteY817" fmla="*/ 3677076 h 5092591"/>
              <a:gd name="connsiteX818" fmla="*/ 1195050 w 4546203"/>
              <a:gd name="connsiteY818" fmla="*/ 3647628 h 5092591"/>
              <a:gd name="connsiteX819" fmla="*/ 3344786 w 4546203"/>
              <a:gd name="connsiteY819" fmla="*/ 3613006 h 5092591"/>
              <a:gd name="connsiteX820" fmla="*/ 3318123 w 4546203"/>
              <a:gd name="connsiteY820" fmla="*/ 3637679 h 5092591"/>
              <a:gd name="connsiteX821" fmla="*/ 3343990 w 4546203"/>
              <a:gd name="connsiteY821" fmla="*/ 3666331 h 5092591"/>
              <a:gd name="connsiteX822" fmla="*/ 3369857 w 4546203"/>
              <a:gd name="connsiteY822" fmla="*/ 3640067 h 5092591"/>
              <a:gd name="connsiteX823" fmla="*/ 3344786 w 4546203"/>
              <a:gd name="connsiteY823" fmla="*/ 3613006 h 5092591"/>
              <a:gd name="connsiteX824" fmla="*/ 947922 w 4546203"/>
              <a:gd name="connsiteY824" fmla="*/ 3587537 h 5092591"/>
              <a:gd name="connsiteX825" fmla="*/ 915289 w 4546203"/>
              <a:gd name="connsiteY825" fmla="*/ 3613802 h 5092591"/>
              <a:gd name="connsiteX826" fmla="*/ 939962 w 4546203"/>
              <a:gd name="connsiteY826" fmla="*/ 3644444 h 5092591"/>
              <a:gd name="connsiteX827" fmla="*/ 972197 w 4546203"/>
              <a:gd name="connsiteY827" fmla="*/ 3617781 h 5092591"/>
              <a:gd name="connsiteX828" fmla="*/ 947922 w 4546203"/>
              <a:gd name="connsiteY828" fmla="*/ 3587537 h 5092591"/>
              <a:gd name="connsiteX829" fmla="*/ 3303797 w 4546203"/>
              <a:gd name="connsiteY829" fmla="*/ 3572017 h 5092591"/>
              <a:gd name="connsiteX830" fmla="*/ 3277532 w 4546203"/>
              <a:gd name="connsiteY830" fmla="*/ 3598282 h 5092591"/>
              <a:gd name="connsiteX831" fmla="*/ 3299021 w 4546203"/>
              <a:gd name="connsiteY831" fmla="*/ 3620965 h 5092591"/>
              <a:gd name="connsiteX832" fmla="*/ 3325286 w 4546203"/>
              <a:gd name="connsiteY832" fmla="*/ 3595496 h 5092591"/>
              <a:gd name="connsiteX833" fmla="*/ 3303797 w 4546203"/>
              <a:gd name="connsiteY833" fmla="*/ 3572017 h 5092591"/>
              <a:gd name="connsiteX834" fmla="*/ 951901 w 4546203"/>
              <a:gd name="connsiteY834" fmla="*/ 3509538 h 5092591"/>
              <a:gd name="connsiteX835" fmla="*/ 918075 w 4546203"/>
              <a:gd name="connsiteY835" fmla="*/ 3535007 h 5092591"/>
              <a:gd name="connsiteX836" fmla="*/ 941156 w 4546203"/>
              <a:gd name="connsiteY836" fmla="*/ 3565252 h 5092591"/>
              <a:gd name="connsiteX837" fmla="*/ 974186 w 4546203"/>
              <a:gd name="connsiteY837" fmla="*/ 3539385 h 5092591"/>
              <a:gd name="connsiteX838" fmla="*/ 951901 w 4546203"/>
              <a:gd name="connsiteY838" fmla="*/ 3509538 h 5092591"/>
              <a:gd name="connsiteX839" fmla="*/ 1078848 w 4546203"/>
              <a:gd name="connsiteY839" fmla="*/ 3484070 h 5092591"/>
              <a:gd name="connsiteX840" fmla="*/ 1046216 w 4546203"/>
              <a:gd name="connsiteY840" fmla="*/ 3510334 h 5092591"/>
              <a:gd name="connsiteX841" fmla="*/ 1068501 w 4546203"/>
              <a:gd name="connsiteY841" fmla="*/ 3538191 h 5092591"/>
              <a:gd name="connsiteX842" fmla="*/ 1100337 w 4546203"/>
              <a:gd name="connsiteY842" fmla="*/ 3510732 h 5092591"/>
              <a:gd name="connsiteX843" fmla="*/ 1078848 w 4546203"/>
              <a:gd name="connsiteY843" fmla="*/ 3484070 h 5092591"/>
              <a:gd name="connsiteX844" fmla="*/ 1236437 w 4546203"/>
              <a:gd name="connsiteY844" fmla="*/ 3478896 h 5092591"/>
              <a:gd name="connsiteX845" fmla="*/ 1230467 w 4546203"/>
              <a:gd name="connsiteY845" fmla="*/ 3485263 h 5092591"/>
              <a:gd name="connsiteX846" fmla="*/ 1268671 w 4546203"/>
              <a:gd name="connsiteY846" fmla="*/ 3525456 h 5092591"/>
              <a:gd name="connsiteX847" fmla="*/ 1275436 w 4546203"/>
              <a:gd name="connsiteY847" fmla="*/ 3518293 h 5092591"/>
              <a:gd name="connsiteX848" fmla="*/ 1236437 w 4546203"/>
              <a:gd name="connsiteY848" fmla="*/ 3478896 h 5092591"/>
              <a:gd name="connsiteX849" fmla="*/ 957074 w 4546203"/>
              <a:gd name="connsiteY849" fmla="*/ 3412836 h 5092591"/>
              <a:gd name="connsiteX850" fmla="*/ 922453 w 4546203"/>
              <a:gd name="connsiteY850" fmla="*/ 3436713 h 5092591"/>
              <a:gd name="connsiteX851" fmla="*/ 943146 w 4546203"/>
              <a:gd name="connsiteY851" fmla="*/ 3466958 h 5092591"/>
              <a:gd name="connsiteX852" fmla="*/ 977370 w 4546203"/>
              <a:gd name="connsiteY852" fmla="*/ 3442682 h 5092591"/>
              <a:gd name="connsiteX853" fmla="*/ 957074 w 4546203"/>
              <a:gd name="connsiteY853" fmla="*/ 3412836 h 5092591"/>
              <a:gd name="connsiteX854" fmla="*/ 3465366 w 4546203"/>
              <a:gd name="connsiteY854" fmla="*/ 3410050 h 5092591"/>
              <a:gd name="connsiteX855" fmla="*/ 3363092 w 4546203"/>
              <a:gd name="connsiteY855" fmla="*/ 3535405 h 5092591"/>
              <a:gd name="connsiteX856" fmla="*/ 3300613 w 4546203"/>
              <a:gd name="connsiteY856" fmla="*/ 3480090 h 5092591"/>
              <a:gd name="connsiteX857" fmla="*/ 3278726 w 4546203"/>
              <a:gd name="connsiteY857" fmla="*/ 3503967 h 5092591"/>
              <a:gd name="connsiteX858" fmla="*/ 3619373 w 4546203"/>
              <a:gd name="connsiteY858" fmla="*/ 3826706 h 5092591"/>
              <a:gd name="connsiteX859" fmla="*/ 3638475 w 4546203"/>
              <a:gd name="connsiteY859" fmla="*/ 3829094 h 5092591"/>
              <a:gd name="connsiteX860" fmla="*/ 3701351 w 4546203"/>
              <a:gd name="connsiteY860" fmla="*/ 3800043 h 5092591"/>
              <a:gd name="connsiteX861" fmla="*/ 3697372 w 4546203"/>
              <a:gd name="connsiteY861" fmla="*/ 3796064 h 5092591"/>
              <a:gd name="connsiteX862" fmla="*/ 3706922 w 4546203"/>
              <a:gd name="connsiteY862" fmla="*/ 3775370 h 5092591"/>
              <a:gd name="connsiteX863" fmla="*/ 3785319 w 4546203"/>
              <a:gd name="connsiteY863" fmla="*/ 3678270 h 5092591"/>
              <a:gd name="connsiteX864" fmla="*/ 3769799 w 4546203"/>
              <a:gd name="connsiteY864" fmla="*/ 3668719 h 5092591"/>
              <a:gd name="connsiteX865" fmla="*/ 3677474 w 4546203"/>
              <a:gd name="connsiteY865" fmla="*/ 3782135 h 5092591"/>
              <a:gd name="connsiteX866" fmla="*/ 3615393 w 4546203"/>
              <a:gd name="connsiteY866" fmla="*/ 3727218 h 5092591"/>
              <a:gd name="connsiteX867" fmla="*/ 3700555 w 4546203"/>
              <a:gd name="connsiteY867" fmla="*/ 3622159 h 5092591"/>
              <a:gd name="connsiteX868" fmla="*/ 3679464 w 4546203"/>
              <a:gd name="connsiteY868" fmla="*/ 3621363 h 5092591"/>
              <a:gd name="connsiteX869" fmla="*/ 3598679 w 4546203"/>
              <a:gd name="connsiteY869" fmla="*/ 3721647 h 5092591"/>
              <a:gd name="connsiteX870" fmla="*/ 3534211 w 4546203"/>
              <a:gd name="connsiteY870" fmla="*/ 3664740 h 5092591"/>
              <a:gd name="connsiteX871" fmla="*/ 3548936 w 4546203"/>
              <a:gd name="connsiteY871" fmla="*/ 3646434 h 5092591"/>
              <a:gd name="connsiteX872" fmla="*/ 3613802 w 4546203"/>
              <a:gd name="connsiteY872" fmla="*/ 3566048 h 5092591"/>
              <a:gd name="connsiteX873" fmla="*/ 3616587 w 4546203"/>
              <a:gd name="connsiteY873" fmla="*/ 3549732 h 5092591"/>
              <a:gd name="connsiteX874" fmla="*/ 3610618 w 4546203"/>
              <a:gd name="connsiteY874" fmla="*/ 3548936 h 5092591"/>
              <a:gd name="connsiteX875" fmla="*/ 3519089 w 4546203"/>
              <a:gd name="connsiteY875" fmla="*/ 3659566 h 5092591"/>
              <a:gd name="connsiteX876" fmla="*/ 3454621 w 4546203"/>
              <a:gd name="connsiteY876" fmla="*/ 3601863 h 5092591"/>
              <a:gd name="connsiteX877" fmla="*/ 3536997 w 4546203"/>
              <a:gd name="connsiteY877" fmla="*/ 3498794 h 5092591"/>
              <a:gd name="connsiteX878" fmla="*/ 3542568 w 4546203"/>
              <a:gd name="connsiteY878" fmla="*/ 3483274 h 5092591"/>
              <a:gd name="connsiteX879" fmla="*/ 3536997 w 4546203"/>
              <a:gd name="connsiteY879" fmla="*/ 3480886 h 5092591"/>
              <a:gd name="connsiteX880" fmla="*/ 3440693 w 4546203"/>
              <a:gd name="connsiteY880" fmla="*/ 3597884 h 5092591"/>
              <a:gd name="connsiteX881" fmla="*/ 3373837 w 4546203"/>
              <a:gd name="connsiteY881" fmla="*/ 3538191 h 5092591"/>
              <a:gd name="connsiteX882" fmla="*/ 3426366 w 4546203"/>
              <a:gd name="connsiteY882" fmla="*/ 3475315 h 5092591"/>
              <a:gd name="connsiteX883" fmla="*/ 3465366 w 4546203"/>
              <a:gd name="connsiteY883" fmla="*/ 3410050 h 5092591"/>
              <a:gd name="connsiteX884" fmla="*/ 1053777 w 4546203"/>
              <a:gd name="connsiteY884" fmla="*/ 3369459 h 5092591"/>
              <a:gd name="connsiteX885" fmla="*/ 1019155 w 4546203"/>
              <a:gd name="connsiteY885" fmla="*/ 3392938 h 5092591"/>
              <a:gd name="connsiteX886" fmla="*/ 1039053 w 4546203"/>
              <a:gd name="connsiteY886" fmla="*/ 3421193 h 5092591"/>
              <a:gd name="connsiteX887" fmla="*/ 1072879 w 4546203"/>
              <a:gd name="connsiteY887" fmla="*/ 3396520 h 5092591"/>
              <a:gd name="connsiteX888" fmla="*/ 1053777 w 4546203"/>
              <a:gd name="connsiteY888" fmla="*/ 3369459 h 5092591"/>
              <a:gd name="connsiteX889" fmla="*/ 3675484 w 4546203"/>
              <a:gd name="connsiteY889" fmla="*/ 3152177 h 5092591"/>
              <a:gd name="connsiteX890" fmla="*/ 3667127 w 4546203"/>
              <a:gd name="connsiteY890" fmla="*/ 3170085 h 5092591"/>
              <a:gd name="connsiteX891" fmla="*/ 3689412 w 4546203"/>
              <a:gd name="connsiteY891" fmla="*/ 3179636 h 5092591"/>
              <a:gd name="connsiteX892" fmla="*/ 3697769 w 4546203"/>
              <a:gd name="connsiteY892" fmla="*/ 3161330 h 5092591"/>
              <a:gd name="connsiteX893" fmla="*/ 3675484 w 4546203"/>
              <a:gd name="connsiteY893" fmla="*/ 3152177 h 5092591"/>
              <a:gd name="connsiteX894" fmla="*/ 784363 w 4546203"/>
              <a:gd name="connsiteY894" fmla="*/ 3125913 h 5092591"/>
              <a:gd name="connsiteX895" fmla="*/ 779190 w 4546203"/>
              <a:gd name="connsiteY895" fmla="*/ 3141831 h 5092591"/>
              <a:gd name="connsiteX896" fmla="*/ 820577 w 4546203"/>
              <a:gd name="connsiteY896" fmla="*/ 3236146 h 5092591"/>
              <a:gd name="connsiteX897" fmla="*/ 828934 w 4546203"/>
              <a:gd name="connsiteY897" fmla="*/ 3242115 h 5092591"/>
              <a:gd name="connsiteX898" fmla="*/ 831322 w 4546203"/>
              <a:gd name="connsiteY898" fmla="*/ 3232166 h 5092591"/>
              <a:gd name="connsiteX899" fmla="*/ 784363 w 4546203"/>
              <a:gd name="connsiteY899" fmla="*/ 3125913 h 5092591"/>
              <a:gd name="connsiteX900" fmla="*/ 3741146 w 4546203"/>
              <a:gd name="connsiteY900" fmla="*/ 3119943 h 5092591"/>
              <a:gd name="connsiteX901" fmla="*/ 3732789 w 4546203"/>
              <a:gd name="connsiteY901" fmla="*/ 3138647 h 5092591"/>
              <a:gd name="connsiteX902" fmla="*/ 3755871 w 4546203"/>
              <a:gd name="connsiteY902" fmla="*/ 3147800 h 5092591"/>
              <a:gd name="connsiteX903" fmla="*/ 3763034 w 4546203"/>
              <a:gd name="connsiteY903" fmla="*/ 3128300 h 5092591"/>
              <a:gd name="connsiteX904" fmla="*/ 3741146 w 4546203"/>
              <a:gd name="connsiteY904" fmla="*/ 3119943 h 5092591"/>
              <a:gd name="connsiteX905" fmla="*/ 828536 w 4546203"/>
              <a:gd name="connsiteY905" fmla="*/ 3115964 h 5092591"/>
              <a:gd name="connsiteX906" fmla="*/ 819781 w 4546203"/>
              <a:gd name="connsiteY906" fmla="*/ 3118352 h 5092591"/>
              <a:gd name="connsiteX907" fmla="*/ 855597 w 4546203"/>
              <a:gd name="connsiteY907" fmla="*/ 3207891 h 5092591"/>
              <a:gd name="connsiteX908" fmla="*/ 867137 w 4546203"/>
              <a:gd name="connsiteY908" fmla="*/ 3224207 h 5092591"/>
              <a:gd name="connsiteX909" fmla="*/ 873505 w 4546203"/>
              <a:gd name="connsiteY909" fmla="*/ 3219829 h 5092591"/>
              <a:gd name="connsiteX910" fmla="*/ 828536 w 4546203"/>
              <a:gd name="connsiteY910" fmla="*/ 3115964 h 5092591"/>
              <a:gd name="connsiteX911" fmla="*/ 3607335 w 4546203"/>
              <a:gd name="connsiteY911" fmla="*/ 3108154 h 5092591"/>
              <a:gd name="connsiteX912" fmla="*/ 3595894 w 4546203"/>
              <a:gd name="connsiteY912" fmla="*/ 3123923 h 5092591"/>
              <a:gd name="connsiteX913" fmla="*/ 3617383 w 4546203"/>
              <a:gd name="connsiteY913" fmla="*/ 3133076 h 5092591"/>
              <a:gd name="connsiteX914" fmla="*/ 3624148 w 4546203"/>
              <a:gd name="connsiteY914" fmla="*/ 3115964 h 5092591"/>
              <a:gd name="connsiteX915" fmla="*/ 3607335 w 4546203"/>
              <a:gd name="connsiteY915" fmla="*/ 3108154 h 5092591"/>
              <a:gd name="connsiteX916" fmla="*/ 903351 w 4546203"/>
              <a:gd name="connsiteY916" fmla="*/ 3093679 h 5092591"/>
              <a:gd name="connsiteX917" fmla="*/ 897382 w 4546203"/>
              <a:gd name="connsiteY917" fmla="*/ 3096464 h 5092591"/>
              <a:gd name="connsiteX918" fmla="*/ 986523 w 4546203"/>
              <a:gd name="connsiteY918" fmla="*/ 3279920 h 5092591"/>
              <a:gd name="connsiteX919" fmla="*/ 992492 w 4546203"/>
              <a:gd name="connsiteY919" fmla="*/ 3277135 h 5092591"/>
              <a:gd name="connsiteX920" fmla="*/ 903351 w 4546203"/>
              <a:gd name="connsiteY920" fmla="*/ 3093679 h 5092591"/>
              <a:gd name="connsiteX921" fmla="*/ 3796461 w 4546203"/>
              <a:gd name="connsiteY921" fmla="*/ 3085322 h 5092591"/>
              <a:gd name="connsiteX922" fmla="*/ 3790094 w 4546203"/>
              <a:gd name="connsiteY922" fmla="*/ 3106015 h 5092591"/>
              <a:gd name="connsiteX923" fmla="*/ 3812379 w 4546203"/>
              <a:gd name="connsiteY923" fmla="*/ 3113576 h 5092591"/>
              <a:gd name="connsiteX924" fmla="*/ 3819543 w 4546203"/>
              <a:gd name="connsiteY924" fmla="*/ 3093679 h 5092591"/>
              <a:gd name="connsiteX925" fmla="*/ 3796461 w 4546203"/>
              <a:gd name="connsiteY925" fmla="*/ 3085322 h 5092591"/>
              <a:gd name="connsiteX926" fmla="*/ 975778 w 4546203"/>
              <a:gd name="connsiteY926" fmla="*/ 3063036 h 5092591"/>
              <a:gd name="connsiteX927" fmla="*/ 969013 w 4546203"/>
              <a:gd name="connsiteY927" fmla="*/ 3066220 h 5092591"/>
              <a:gd name="connsiteX928" fmla="*/ 1037063 w 4546203"/>
              <a:gd name="connsiteY928" fmla="*/ 3215054 h 5092591"/>
              <a:gd name="connsiteX929" fmla="*/ 1013584 w 4546203"/>
              <a:gd name="connsiteY929" fmla="*/ 3227788 h 5092591"/>
              <a:gd name="connsiteX930" fmla="*/ 942748 w 4546203"/>
              <a:gd name="connsiteY930" fmla="*/ 3076169 h 5092591"/>
              <a:gd name="connsiteX931" fmla="*/ 936381 w 4546203"/>
              <a:gd name="connsiteY931" fmla="*/ 3079352 h 5092591"/>
              <a:gd name="connsiteX932" fmla="*/ 1023134 w 4546203"/>
              <a:gd name="connsiteY932" fmla="*/ 3261216 h 5092591"/>
              <a:gd name="connsiteX933" fmla="*/ 1060940 w 4546203"/>
              <a:gd name="connsiteY933" fmla="*/ 3238533 h 5092591"/>
              <a:gd name="connsiteX934" fmla="*/ 975778 w 4546203"/>
              <a:gd name="connsiteY934" fmla="*/ 3063036 h 5092591"/>
              <a:gd name="connsiteX935" fmla="*/ 734221 w 4546203"/>
              <a:gd name="connsiteY935" fmla="*/ 3062240 h 5092591"/>
              <a:gd name="connsiteX936" fmla="*/ 711538 w 4546203"/>
              <a:gd name="connsiteY936" fmla="*/ 3069801 h 5092591"/>
              <a:gd name="connsiteX937" fmla="*/ 719497 w 4546203"/>
              <a:gd name="connsiteY937" fmla="*/ 3089699 h 5092591"/>
              <a:gd name="connsiteX938" fmla="*/ 742180 w 4546203"/>
              <a:gd name="connsiteY938" fmla="*/ 3081342 h 5092591"/>
              <a:gd name="connsiteX939" fmla="*/ 734221 w 4546203"/>
              <a:gd name="connsiteY939" fmla="*/ 3062240 h 5092591"/>
              <a:gd name="connsiteX940" fmla="*/ 3673842 w 4546203"/>
              <a:gd name="connsiteY940" fmla="*/ 3042592 h 5092591"/>
              <a:gd name="connsiteX941" fmla="*/ 3663943 w 4546203"/>
              <a:gd name="connsiteY941" fmla="*/ 3059057 h 5092591"/>
              <a:gd name="connsiteX942" fmla="*/ 3685831 w 4546203"/>
              <a:gd name="connsiteY942" fmla="*/ 3067414 h 5092591"/>
              <a:gd name="connsiteX943" fmla="*/ 3691800 w 4546203"/>
              <a:gd name="connsiteY943" fmla="*/ 3049108 h 5092591"/>
              <a:gd name="connsiteX944" fmla="*/ 3673842 w 4546203"/>
              <a:gd name="connsiteY944" fmla="*/ 3042592 h 5092591"/>
              <a:gd name="connsiteX945" fmla="*/ 862760 w 4546203"/>
              <a:gd name="connsiteY945" fmla="*/ 3018466 h 5092591"/>
              <a:gd name="connsiteX946" fmla="*/ 840077 w 4546203"/>
              <a:gd name="connsiteY946" fmla="*/ 3027221 h 5092591"/>
              <a:gd name="connsiteX947" fmla="*/ 847638 w 4546203"/>
              <a:gd name="connsiteY947" fmla="*/ 3045129 h 5092591"/>
              <a:gd name="connsiteX948" fmla="*/ 869525 w 4546203"/>
              <a:gd name="connsiteY948" fmla="*/ 3036374 h 5092591"/>
              <a:gd name="connsiteX949" fmla="*/ 862760 w 4546203"/>
              <a:gd name="connsiteY949" fmla="*/ 3018466 h 5092591"/>
              <a:gd name="connsiteX950" fmla="*/ 755711 w 4546203"/>
              <a:gd name="connsiteY950" fmla="*/ 2994986 h 5092591"/>
              <a:gd name="connsiteX951" fmla="*/ 732630 w 4546203"/>
              <a:gd name="connsiteY951" fmla="*/ 3002548 h 5092591"/>
              <a:gd name="connsiteX952" fmla="*/ 739793 w 4546203"/>
              <a:gd name="connsiteY952" fmla="*/ 3022047 h 5092591"/>
              <a:gd name="connsiteX953" fmla="*/ 761680 w 4546203"/>
              <a:gd name="connsiteY953" fmla="*/ 3014884 h 5092591"/>
              <a:gd name="connsiteX954" fmla="*/ 755711 w 4546203"/>
              <a:gd name="connsiteY954" fmla="*/ 2994986 h 5092591"/>
              <a:gd name="connsiteX955" fmla="*/ 936182 w 4546203"/>
              <a:gd name="connsiteY955" fmla="*/ 2987376 h 5092591"/>
              <a:gd name="connsiteX956" fmla="*/ 916085 w 4546203"/>
              <a:gd name="connsiteY956" fmla="*/ 2994986 h 5092591"/>
              <a:gd name="connsiteX957" fmla="*/ 922453 w 4546203"/>
              <a:gd name="connsiteY957" fmla="*/ 3010905 h 5092591"/>
              <a:gd name="connsiteX958" fmla="*/ 943146 w 4546203"/>
              <a:gd name="connsiteY958" fmla="*/ 3003344 h 5092591"/>
              <a:gd name="connsiteX959" fmla="*/ 936182 w 4546203"/>
              <a:gd name="connsiteY959" fmla="*/ 2987376 h 5092591"/>
              <a:gd name="connsiteX960" fmla="*/ 695620 w 4546203"/>
              <a:gd name="connsiteY960" fmla="*/ 2958375 h 5092591"/>
              <a:gd name="connsiteX961" fmla="*/ 672937 w 4546203"/>
              <a:gd name="connsiteY961" fmla="*/ 2965538 h 5092591"/>
              <a:gd name="connsiteX962" fmla="*/ 679304 w 4546203"/>
              <a:gd name="connsiteY962" fmla="*/ 2985834 h 5092591"/>
              <a:gd name="connsiteX963" fmla="*/ 702783 w 4546203"/>
              <a:gd name="connsiteY963" fmla="*/ 2978272 h 5092591"/>
              <a:gd name="connsiteX964" fmla="*/ 695620 w 4546203"/>
              <a:gd name="connsiteY964" fmla="*/ 2958375 h 5092591"/>
              <a:gd name="connsiteX965" fmla="*/ 787149 w 4546203"/>
              <a:gd name="connsiteY965" fmla="*/ 2935294 h 5092591"/>
              <a:gd name="connsiteX966" fmla="*/ 766058 w 4546203"/>
              <a:gd name="connsiteY966" fmla="*/ 2941263 h 5092591"/>
              <a:gd name="connsiteX967" fmla="*/ 771231 w 4546203"/>
              <a:gd name="connsiteY967" fmla="*/ 2960365 h 5092591"/>
              <a:gd name="connsiteX968" fmla="*/ 787149 w 4546203"/>
              <a:gd name="connsiteY968" fmla="*/ 2935294 h 5092591"/>
              <a:gd name="connsiteX969" fmla="*/ 875096 w 4546203"/>
              <a:gd name="connsiteY969" fmla="*/ 2926141 h 5092591"/>
              <a:gd name="connsiteX970" fmla="*/ 852811 w 4546203"/>
              <a:gd name="connsiteY970" fmla="*/ 2932508 h 5092591"/>
              <a:gd name="connsiteX971" fmla="*/ 856791 w 4546203"/>
              <a:gd name="connsiteY971" fmla="*/ 2950814 h 5092591"/>
              <a:gd name="connsiteX972" fmla="*/ 880270 w 4546203"/>
              <a:gd name="connsiteY972" fmla="*/ 2944447 h 5092591"/>
              <a:gd name="connsiteX973" fmla="*/ 875096 w 4546203"/>
              <a:gd name="connsiteY973" fmla="*/ 2926141 h 5092591"/>
              <a:gd name="connsiteX974" fmla="*/ 3823920 w 4546203"/>
              <a:gd name="connsiteY974" fmla="*/ 2903060 h 5092591"/>
              <a:gd name="connsiteX975" fmla="*/ 3792084 w 4546203"/>
              <a:gd name="connsiteY975" fmla="*/ 3022047 h 5092591"/>
              <a:gd name="connsiteX976" fmla="*/ 3823920 w 4546203"/>
              <a:gd name="connsiteY976" fmla="*/ 2903060 h 5092591"/>
              <a:gd name="connsiteX977" fmla="*/ 3792880 w 4546203"/>
              <a:gd name="connsiteY977" fmla="*/ 2894305 h 5092591"/>
              <a:gd name="connsiteX978" fmla="*/ 3779748 w 4546203"/>
              <a:gd name="connsiteY978" fmla="*/ 2898682 h 5092591"/>
              <a:gd name="connsiteX979" fmla="*/ 3751493 w 4546203"/>
              <a:gd name="connsiteY979" fmla="*/ 3002150 h 5092591"/>
              <a:gd name="connsiteX980" fmla="*/ 3755075 w 4546203"/>
              <a:gd name="connsiteY980" fmla="*/ 3010507 h 5092591"/>
              <a:gd name="connsiteX981" fmla="*/ 3762238 w 4546203"/>
              <a:gd name="connsiteY981" fmla="*/ 3007721 h 5092591"/>
              <a:gd name="connsiteX982" fmla="*/ 3792880 w 4546203"/>
              <a:gd name="connsiteY982" fmla="*/ 2894305 h 5092591"/>
              <a:gd name="connsiteX983" fmla="*/ 3723238 w 4546203"/>
              <a:gd name="connsiteY983" fmla="*/ 2776909 h 5092591"/>
              <a:gd name="connsiteX984" fmla="*/ 3677872 w 4546203"/>
              <a:gd name="connsiteY984" fmla="*/ 2975089 h 5092591"/>
              <a:gd name="connsiteX985" fmla="*/ 3684239 w 4546203"/>
              <a:gd name="connsiteY985" fmla="*/ 2976681 h 5092591"/>
              <a:gd name="connsiteX986" fmla="*/ 3730004 w 4546203"/>
              <a:gd name="connsiteY986" fmla="*/ 2778899 h 5092591"/>
              <a:gd name="connsiteX987" fmla="*/ 3723238 w 4546203"/>
              <a:gd name="connsiteY987" fmla="*/ 2776909 h 5092591"/>
              <a:gd name="connsiteX988" fmla="*/ 3684239 w 4546203"/>
              <a:gd name="connsiteY988" fmla="*/ 2770144 h 5092591"/>
              <a:gd name="connsiteX989" fmla="*/ 3639270 w 4546203"/>
              <a:gd name="connsiteY989" fmla="*/ 2966334 h 5092591"/>
              <a:gd name="connsiteX990" fmla="*/ 3684239 w 4546203"/>
              <a:gd name="connsiteY990" fmla="*/ 2770144 h 5092591"/>
              <a:gd name="connsiteX991" fmla="*/ 3803227 w 4546203"/>
              <a:gd name="connsiteY991" fmla="*/ 2767358 h 5092591"/>
              <a:gd name="connsiteX992" fmla="*/ 3785319 w 4546203"/>
              <a:gd name="connsiteY992" fmla="*/ 2872019 h 5092591"/>
              <a:gd name="connsiteX993" fmla="*/ 3833869 w 4546203"/>
              <a:gd name="connsiteY993" fmla="*/ 2882366 h 5092591"/>
              <a:gd name="connsiteX994" fmla="*/ 3832675 w 4546203"/>
              <a:gd name="connsiteY994" fmla="*/ 2885152 h 5092591"/>
              <a:gd name="connsiteX995" fmla="*/ 3872868 w 4546203"/>
              <a:gd name="connsiteY995" fmla="*/ 2885152 h 5092591"/>
              <a:gd name="connsiteX996" fmla="*/ 3835461 w 4546203"/>
              <a:gd name="connsiteY996" fmla="*/ 3030802 h 5092591"/>
              <a:gd name="connsiteX997" fmla="*/ 3886001 w 4546203"/>
              <a:gd name="connsiteY997" fmla="*/ 3047516 h 5092591"/>
              <a:gd name="connsiteX998" fmla="*/ 3872868 w 4546203"/>
              <a:gd name="connsiteY998" fmla="*/ 3090495 h 5092591"/>
              <a:gd name="connsiteX999" fmla="*/ 3913062 w 4546203"/>
              <a:gd name="connsiteY999" fmla="*/ 3106015 h 5092591"/>
              <a:gd name="connsiteX1000" fmla="*/ 3859338 w 4546203"/>
              <a:gd name="connsiteY1000" fmla="*/ 3242513 h 5092591"/>
              <a:gd name="connsiteX1001" fmla="*/ 3819941 w 4546203"/>
              <a:gd name="connsiteY1001" fmla="*/ 3226197 h 5092591"/>
              <a:gd name="connsiteX1002" fmla="*/ 3798053 w 4546203"/>
              <a:gd name="connsiteY1002" fmla="*/ 3271961 h 5092591"/>
              <a:gd name="connsiteX1003" fmla="*/ 3526252 w 4546203"/>
              <a:gd name="connsiteY1003" fmla="*/ 3142627 h 5092591"/>
              <a:gd name="connsiteX1004" fmla="*/ 3509140 w 4546203"/>
              <a:gd name="connsiteY1004" fmla="*/ 3178044 h 5092591"/>
              <a:gd name="connsiteX1005" fmla="*/ 3582761 w 4546203"/>
              <a:gd name="connsiteY1005" fmla="*/ 3216646 h 5092591"/>
              <a:gd name="connsiteX1006" fmla="*/ 3501181 w 4546203"/>
              <a:gd name="connsiteY1006" fmla="*/ 3357123 h 5092591"/>
              <a:gd name="connsiteX1007" fmla="*/ 3507548 w 4546203"/>
              <a:gd name="connsiteY1007" fmla="*/ 3361102 h 5092591"/>
              <a:gd name="connsiteX1008" fmla="*/ 3588731 w 4546203"/>
              <a:gd name="connsiteY1008" fmla="*/ 3225799 h 5092591"/>
              <a:gd name="connsiteX1009" fmla="*/ 3668321 w 4546203"/>
              <a:gd name="connsiteY1009" fmla="*/ 3267186 h 5092591"/>
              <a:gd name="connsiteX1010" fmla="*/ 3592312 w 4546203"/>
              <a:gd name="connsiteY1010" fmla="*/ 3399306 h 5092591"/>
              <a:gd name="connsiteX1011" fmla="*/ 3596292 w 4546203"/>
              <a:gd name="connsiteY1011" fmla="*/ 3404081 h 5092591"/>
              <a:gd name="connsiteX1012" fmla="*/ 3609026 w 4546203"/>
              <a:gd name="connsiteY1012" fmla="*/ 3392938 h 5092591"/>
              <a:gd name="connsiteX1013" fmla="*/ 3677076 w 4546203"/>
              <a:gd name="connsiteY1013" fmla="*/ 3278328 h 5092591"/>
              <a:gd name="connsiteX1014" fmla="*/ 3754279 w 4546203"/>
              <a:gd name="connsiteY1014" fmla="*/ 3318919 h 5092591"/>
              <a:gd name="connsiteX1015" fmla="*/ 3687423 w 4546203"/>
              <a:gd name="connsiteY1015" fmla="*/ 3432734 h 5092591"/>
              <a:gd name="connsiteX1016" fmla="*/ 3693790 w 4546203"/>
              <a:gd name="connsiteY1016" fmla="*/ 3451437 h 5092591"/>
              <a:gd name="connsiteX1017" fmla="*/ 3764227 w 4546203"/>
              <a:gd name="connsiteY1017" fmla="*/ 3330858 h 5092591"/>
              <a:gd name="connsiteX1018" fmla="*/ 3839440 w 4546203"/>
              <a:gd name="connsiteY1018" fmla="*/ 3370653 h 5092591"/>
              <a:gd name="connsiteX1019" fmla="*/ 3767411 w 4546203"/>
              <a:gd name="connsiteY1019" fmla="*/ 3495212 h 5092591"/>
              <a:gd name="connsiteX1020" fmla="*/ 3780543 w 4546203"/>
              <a:gd name="connsiteY1020" fmla="*/ 3504763 h 5092591"/>
              <a:gd name="connsiteX1021" fmla="*/ 3851379 w 4546203"/>
              <a:gd name="connsiteY1021" fmla="*/ 3384183 h 5092591"/>
              <a:gd name="connsiteX1022" fmla="*/ 3924602 w 4546203"/>
              <a:gd name="connsiteY1022" fmla="*/ 3423183 h 5092591"/>
              <a:gd name="connsiteX1023" fmla="*/ 3849787 w 4546203"/>
              <a:gd name="connsiteY1023" fmla="*/ 3552517 h 5092591"/>
              <a:gd name="connsiteX1024" fmla="*/ 3864909 w 4546203"/>
              <a:gd name="connsiteY1024" fmla="*/ 3562466 h 5092591"/>
              <a:gd name="connsiteX1025" fmla="*/ 3937734 w 4546203"/>
              <a:gd name="connsiteY1025" fmla="*/ 3438305 h 5092591"/>
              <a:gd name="connsiteX1026" fmla="*/ 3992254 w 4546203"/>
              <a:gd name="connsiteY1026" fmla="*/ 3466560 h 5092591"/>
              <a:gd name="connsiteX1027" fmla="*/ 3803227 w 4546203"/>
              <a:gd name="connsiteY1027" fmla="*/ 2767358 h 5092591"/>
              <a:gd name="connsiteX1028" fmla="*/ 3645638 w 4546203"/>
              <a:gd name="connsiteY1028" fmla="*/ 2764970 h 5092591"/>
              <a:gd name="connsiteX1029" fmla="*/ 3602659 w 4546203"/>
              <a:gd name="connsiteY1029" fmla="*/ 2952406 h 5092591"/>
              <a:gd name="connsiteX1030" fmla="*/ 3645638 w 4546203"/>
              <a:gd name="connsiteY1030" fmla="*/ 2764970 h 5092591"/>
              <a:gd name="connsiteX1031" fmla="*/ 805057 w 4546203"/>
              <a:gd name="connsiteY1031" fmla="*/ 2683390 h 5092591"/>
              <a:gd name="connsiteX1032" fmla="*/ 798292 w 4546203"/>
              <a:gd name="connsiteY1032" fmla="*/ 2684186 h 5092591"/>
              <a:gd name="connsiteX1033" fmla="*/ 830924 w 4546203"/>
              <a:gd name="connsiteY1033" fmla="*/ 2885152 h 5092591"/>
              <a:gd name="connsiteX1034" fmla="*/ 837291 w 4546203"/>
              <a:gd name="connsiteY1034" fmla="*/ 2883958 h 5092591"/>
              <a:gd name="connsiteX1035" fmla="*/ 805057 w 4546203"/>
              <a:gd name="connsiteY1035" fmla="*/ 2683390 h 5092591"/>
              <a:gd name="connsiteX1036" fmla="*/ 844454 w 4546203"/>
              <a:gd name="connsiteY1036" fmla="*/ 2679808 h 5092591"/>
              <a:gd name="connsiteX1037" fmla="*/ 875892 w 4546203"/>
              <a:gd name="connsiteY1037" fmla="*/ 2875203 h 5092591"/>
              <a:gd name="connsiteX1038" fmla="*/ 844454 w 4546203"/>
              <a:gd name="connsiteY1038" fmla="*/ 2679808 h 5092591"/>
              <a:gd name="connsiteX1039" fmla="*/ 883055 w 4546203"/>
              <a:gd name="connsiteY1039" fmla="*/ 2676227 h 5092591"/>
              <a:gd name="connsiteX1040" fmla="*/ 913698 w 4546203"/>
              <a:gd name="connsiteY1040" fmla="*/ 2866448 h 5092591"/>
              <a:gd name="connsiteX1041" fmla="*/ 883055 w 4546203"/>
              <a:gd name="connsiteY1041" fmla="*/ 2676227 h 5092591"/>
              <a:gd name="connsiteX1042" fmla="*/ 3626138 w 4546203"/>
              <a:gd name="connsiteY1042" fmla="*/ 2225745 h 5092591"/>
              <a:gd name="connsiteX1043" fmla="*/ 3656780 w 4546203"/>
              <a:gd name="connsiteY1043" fmla="*/ 2415966 h 5092591"/>
              <a:gd name="connsiteX1044" fmla="*/ 3626138 w 4546203"/>
              <a:gd name="connsiteY1044" fmla="*/ 2225745 h 5092591"/>
              <a:gd name="connsiteX1045" fmla="*/ 3671107 w 4546203"/>
              <a:gd name="connsiteY1045" fmla="*/ 2215797 h 5092591"/>
              <a:gd name="connsiteX1046" fmla="*/ 3663943 w 4546203"/>
              <a:gd name="connsiteY1046" fmla="*/ 2216990 h 5092591"/>
              <a:gd name="connsiteX1047" fmla="*/ 3695382 w 4546203"/>
              <a:gd name="connsiteY1047" fmla="*/ 2412385 h 5092591"/>
              <a:gd name="connsiteX1048" fmla="*/ 3702545 w 4546203"/>
              <a:gd name="connsiteY1048" fmla="*/ 2411191 h 5092591"/>
              <a:gd name="connsiteX1049" fmla="*/ 3671107 w 4546203"/>
              <a:gd name="connsiteY1049" fmla="*/ 2215797 h 5092591"/>
              <a:gd name="connsiteX1050" fmla="*/ 3709310 w 4546203"/>
              <a:gd name="connsiteY1050" fmla="*/ 2207838 h 5092591"/>
              <a:gd name="connsiteX1051" fmla="*/ 3702545 w 4546203"/>
              <a:gd name="connsiteY1051" fmla="*/ 2208634 h 5092591"/>
              <a:gd name="connsiteX1052" fmla="*/ 3734779 w 4546203"/>
              <a:gd name="connsiteY1052" fmla="*/ 2409201 h 5092591"/>
              <a:gd name="connsiteX1053" fmla="*/ 3741544 w 4546203"/>
              <a:gd name="connsiteY1053" fmla="*/ 2408007 h 5092591"/>
              <a:gd name="connsiteX1054" fmla="*/ 3709310 w 4546203"/>
              <a:gd name="connsiteY1054" fmla="*/ 2207838 h 5092591"/>
              <a:gd name="connsiteX1055" fmla="*/ 3682647 w 4546203"/>
              <a:gd name="connsiteY1055" fmla="*/ 2141380 h 5092591"/>
              <a:gd name="connsiteX1056" fmla="*/ 3657576 w 4546203"/>
              <a:gd name="connsiteY1056" fmla="*/ 2148941 h 5092591"/>
              <a:gd name="connsiteX1057" fmla="*/ 3669117 w 4546203"/>
              <a:gd name="connsiteY1057" fmla="*/ 2164063 h 5092591"/>
              <a:gd name="connsiteX1058" fmla="*/ 3687821 w 4546203"/>
              <a:gd name="connsiteY1058" fmla="*/ 2159685 h 5092591"/>
              <a:gd name="connsiteX1059" fmla="*/ 3682647 w 4546203"/>
              <a:gd name="connsiteY1059" fmla="*/ 2141380 h 5092591"/>
              <a:gd name="connsiteX1060" fmla="*/ 930412 w 4546203"/>
              <a:gd name="connsiteY1060" fmla="*/ 2138594 h 5092591"/>
              <a:gd name="connsiteX1061" fmla="*/ 887433 w 4546203"/>
              <a:gd name="connsiteY1061" fmla="*/ 2326029 h 5092591"/>
              <a:gd name="connsiteX1062" fmla="*/ 894198 w 4546203"/>
              <a:gd name="connsiteY1062" fmla="*/ 2326825 h 5092591"/>
              <a:gd name="connsiteX1063" fmla="*/ 936779 w 4546203"/>
              <a:gd name="connsiteY1063" fmla="*/ 2140186 h 5092591"/>
              <a:gd name="connsiteX1064" fmla="*/ 930412 w 4546203"/>
              <a:gd name="connsiteY1064" fmla="*/ 2138594 h 5092591"/>
              <a:gd name="connsiteX1065" fmla="*/ 3768207 w 4546203"/>
              <a:gd name="connsiteY1065" fmla="*/ 2131033 h 5092591"/>
              <a:gd name="connsiteX1066" fmla="*/ 3744728 w 4546203"/>
              <a:gd name="connsiteY1066" fmla="*/ 2138594 h 5092591"/>
              <a:gd name="connsiteX1067" fmla="*/ 3751493 w 4546203"/>
              <a:gd name="connsiteY1067" fmla="*/ 2157696 h 5092591"/>
              <a:gd name="connsiteX1068" fmla="*/ 3773778 w 4546203"/>
              <a:gd name="connsiteY1068" fmla="*/ 2150532 h 5092591"/>
              <a:gd name="connsiteX1069" fmla="*/ 3768207 w 4546203"/>
              <a:gd name="connsiteY1069" fmla="*/ 2131033 h 5092591"/>
              <a:gd name="connsiteX1070" fmla="*/ 899769 w 4546203"/>
              <a:gd name="connsiteY1070" fmla="*/ 2128645 h 5092591"/>
              <a:gd name="connsiteX1071" fmla="*/ 855597 w 4546203"/>
              <a:gd name="connsiteY1071" fmla="*/ 2322050 h 5092591"/>
              <a:gd name="connsiteX1072" fmla="*/ 899769 w 4546203"/>
              <a:gd name="connsiteY1072" fmla="*/ 2128645 h 5092591"/>
              <a:gd name="connsiteX1073" fmla="*/ 855199 w 4546203"/>
              <a:gd name="connsiteY1073" fmla="*/ 2115911 h 5092591"/>
              <a:gd name="connsiteX1074" fmla="*/ 809832 w 4546203"/>
              <a:gd name="connsiteY1074" fmla="*/ 2313693 h 5092591"/>
              <a:gd name="connsiteX1075" fmla="*/ 816199 w 4546203"/>
              <a:gd name="connsiteY1075" fmla="*/ 2315285 h 5092591"/>
              <a:gd name="connsiteX1076" fmla="*/ 861566 w 4546203"/>
              <a:gd name="connsiteY1076" fmla="*/ 2117502 h 5092591"/>
              <a:gd name="connsiteX1077" fmla="*/ 855199 w 4546203"/>
              <a:gd name="connsiteY1077" fmla="*/ 2115911 h 5092591"/>
              <a:gd name="connsiteX1078" fmla="*/ 3860532 w 4546203"/>
              <a:gd name="connsiteY1078" fmla="*/ 2106758 h 5092591"/>
              <a:gd name="connsiteX1079" fmla="*/ 3837451 w 4546203"/>
              <a:gd name="connsiteY1079" fmla="*/ 2113125 h 5092591"/>
              <a:gd name="connsiteX1080" fmla="*/ 3843818 w 4546203"/>
              <a:gd name="connsiteY1080" fmla="*/ 2133420 h 5092591"/>
              <a:gd name="connsiteX1081" fmla="*/ 3867297 w 4546203"/>
              <a:gd name="connsiteY1081" fmla="*/ 2126655 h 5092591"/>
              <a:gd name="connsiteX1082" fmla="*/ 3860532 w 4546203"/>
              <a:gd name="connsiteY1082" fmla="*/ 2106758 h 5092591"/>
              <a:gd name="connsiteX1083" fmla="*/ 3617383 w 4546203"/>
              <a:gd name="connsiteY1083" fmla="*/ 2080891 h 5092591"/>
              <a:gd name="connsiteX1084" fmla="*/ 3591516 w 4546203"/>
              <a:gd name="connsiteY1084" fmla="*/ 2090840 h 5092591"/>
              <a:gd name="connsiteX1085" fmla="*/ 3607832 w 4546203"/>
              <a:gd name="connsiteY1085" fmla="*/ 2103574 h 5092591"/>
              <a:gd name="connsiteX1086" fmla="*/ 3624148 w 4546203"/>
              <a:gd name="connsiteY1086" fmla="*/ 2097605 h 5092591"/>
              <a:gd name="connsiteX1087" fmla="*/ 3617383 w 4546203"/>
              <a:gd name="connsiteY1087" fmla="*/ 2080891 h 5092591"/>
              <a:gd name="connsiteX1088" fmla="*/ 778394 w 4546203"/>
              <a:gd name="connsiteY1088" fmla="*/ 2080493 h 5092591"/>
              <a:gd name="connsiteX1089" fmla="*/ 747354 w 4546203"/>
              <a:gd name="connsiteY1089" fmla="*/ 2197491 h 5092591"/>
              <a:gd name="connsiteX1090" fmla="*/ 787945 w 4546203"/>
              <a:gd name="connsiteY1090" fmla="*/ 2091635 h 5092591"/>
              <a:gd name="connsiteX1091" fmla="*/ 778394 w 4546203"/>
              <a:gd name="connsiteY1091" fmla="*/ 2080493 h 5092591"/>
              <a:gd name="connsiteX1092" fmla="*/ 737405 w 4546203"/>
              <a:gd name="connsiteY1092" fmla="*/ 2071340 h 5092591"/>
              <a:gd name="connsiteX1093" fmla="*/ 707559 w 4546203"/>
              <a:gd name="connsiteY1093" fmla="*/ 2175205 h 5092591"/>
              <a:gd name="connsiteX1094" fmla="*/ 711140 w 4546203"/>
              <a:gd name="connsiteY1094" fmla="*/ 2187940 h 5092591"/>
              <a:gd name="connsiteX1095" fmla="*/ 716314 w 4546203"/>
              <a:gd name="connsiteY1095" fmla="*/ 2187144 h 5092591"/>
              <a:gd name="connsiteX1096" fmla="*/ 746956 w 4546203"/>
              <a:gd name="connsiteY1096" fmla="*/ 2074126 h 5092591"/>
              <a:gd name="connsiteX1097" fmla="*/ 737405 w 4546203"/>
              <a:gd name="connsiteY1097" fmla="*/ 2071340 h 5092591"/>
              <a:gd name="connsiteX1098" fmla="*/ 3800441 w 4546203"/>
              <a:gd name="connsiteY1098" fmla="*/ 2070146 h 5092591"/>
              <a:gd name="connsiteX1099" fmla="*/ 3776962 w 4546203"/>
              <a:gd name="connsiteY1099" fmla="*/ 2077309 h 5092591"/>
              <a:gd name="connsiteX1100" fmla="*/ 3784125 w 4546203"/>
              <a:gd name="connsiteY1100" fmla="*/ 2097207 h 5092591"/>
              <a:gd name="connsiteX1101" fmla="*/ 3806410 w 4546203"/>
              <a:gd name="connsiteY1101" fmla="*/ 2089646 h 5092591"/>
              <a:gd name="connsiteX1102" fmla="*/ 3800441 w 4546203"/>
              <a:gd name="connsiteY1102" fmla="*/ 2070146 h 5092591"/>
              <a:gd name="connsiteX1103" fmla="*/ 3692994 w 4546203"/>
              <a:gd name="connsiteY1103" fmla="*/ 2047065 h 5092591"/>
              <a:gd name="connsiteX1104" fmla="*/ 3671107 w 4546203"/>
              <a:gd name="connsiteY1104" fmla="*/ 2055422 h 5092591"/>
              <a:gd name="connsiteX1105" fmla="*/ 3677474 w 4546203"/>
              <a:gd name="connsiteY1105" fmla="*/ 2073728 h 5092591"/>
              <a:gd name="connsiteX1106" fmla="*/ 3700555 w 4546203"/>
              <a:gd name="connsiteY1106" fmla="*/ 2065769 h 5092591"/>
              <a:gd name="connsiteX1107" fmla="*/ 3692994 w 4546203"/>
              <a:gd name="connsiteY1107" fmla="*/ 2047065 h 5092591"/>
              <a:gd name="connsiteX1108" fmla="*/ 854005 w 4546203"/>
              <a:gd name="connsiteY1108" fmla="*/ 2025178 h 5092591"/>
              <a:gd name="connsiteX1109" fmla="*/ 847638 w 4546203"/>
              <a:gd name="connsiteY1109" fmla="*/ 2043881 h 5092591"/>
              <a:gd name="connsiteX1110" fmla="*/ 870321 w 4546203"/>
              <a:gd name="connsiteY1110" fmla="*/ 2051442 h 5092591"/>
              <a:gd name="connsiteX1111" fmla="*/ 876688 w 4546203"/>
              <a:gd name="connsiteY1111" fmla="*/ 2033137 h 5092591"/>
              <a:gd name="connsiteX1112" fmla="*/ 854005 w 4546203"/>
              <a:gd name="connsiteY1112" fmla="*/ 2025178 h 5092591"/>
              <a:gd name="connsiteX1113" fmla="*/ 3819941 w 4546203"/>
              <a:gd name="connsiteY1113" fmla="*/ 2002494 h 5092591"/>
              <a:gd name="connsiteX1114" fmla="*/ 3797655 w 4546203"/>
              <a:gd name="connsiteY1114" fmla="*/ 2010851 h 5092591"/>
              <a:gd name="connsiteX1115" fmla="*/ 3806410 w 4546203"/>
              <a:gd name="connsiteY1115" fmla="*/ 2030749 h 5092591"/>
              <a:gd name="connsiteX1116" fmla="*/ 3828298 w 4546203"/>
              <a:gd name="connsiteY1116" fmla="*/ 2021994 h 5092591"/>
              <a:gd name="connsiteX1117" fmla="*/ 3819941 w 4546203"/>
              <a:gd name="connsiteY1117" fmla="*/ 2002494 h 5092591"/>
              <a:gd name="connsiteX1118" fmla="*/ 727058 w 4546203"/>
              <a:gd name="connsiteY1118" fmla="*/ 1979015 h 5092591"/>
              <a:gd name="connsiteX1119" fmla="*/ 720691 w 4546203"/>
              <a:gd name="connsiteY1119" fmla="*/ 1999311 h 5092591"/>
              <a:gd name="connsiteX1120" fmla="*/ 742976 w 4546203"/>
              <a:gd name="connsiteY1120" fmla="*/ 2006474 h 5092591"/>
              <a:gd name="connsiteX1121" fmla="*/ 750537 w 4546203"/>
              <a:gd name="connsiteY1121" fmla="*/ 1986576 h 5092591"/>
              <a:gd name="connsiteX1122" fmla="*/ 727058 w 4546203"/>
              <a:gd name="connsiteY1122" fmla="*/ 1979015 h 5092591"/>
              <a:gd name="connsiteX1123" fmla="*/ 922851 w 4546203"/>
              <a:gd name="connsiteY1123" fmla="*/ 1959118 h 5092591"/>
              <a:gd name="connsiteX1124" fmla="*/ 916085 w 4546203"/>
              <a:gd name="connsiteY1124" fmla="*/ 1975036 h 5092591"/>
              <a:gd name="connsiteX1125" fmla="*/ 943146 w 4546203"/>
              <a:gd name="connsiteY1125" fmla="*/ 1968270 h 5092591"/>
              <a:gd name="connsiteX1126" fmla="*/ 922851 w 4546203"/>
              <a:gd name="connsiteY1126" fmla="*/ 1959118 h 5092591"/>
              <a:gd name="connsiteX1127" fmla="*/ 784363 w 4546203"/>
              <a:gd name="connsiteY1127" fmla="*/ 1944393 h 5092591"/>
              <a:gd name="connsiteX1128" fmla="*/ 776802 w 4546203"/>
              <a:gd name="connsiteY1128" fmla="*/ 1963893 h 5092591"/>
              <a:gd name="connsiteX1129" fmla="*/ 799087 w 4546203"/>
              <a:gd name="connsiteY1129" fmla="*/ 1972648 h 5092591"/>
              <a:gd name="connsiteX1130" fmla="*/ 806649 w 4546203"/>
              <a:gd name="connsiteY1130" fmla="*/ 1953546 h 5092591"/>
              <a:gd name="connsiteX1131" fmla="*/ 784363 w 4546203"/>
              <a:gd name="connsiteY1131" fmla="*/ 1944393 h 5092591"/>
              <a:gd name="connsiteX1132" fmla="*/ 850423 w 4546203"/>
              <a:gd name="connsiteY1132" fmla="*/ 1912159 h 5092591"/>
              <a:gd name="connsiteX1133" fmla="*/ 842066 w 4546203"/>
              <a:gd name="connsiteY1133" fmla="*/ 1930863 h 5092591"/>
              <a:gd name="connsiteX1134" fmla="*/ 865148 w 4546203"/>
              <a:gd name="connsiteY1134" fmla="*/ 1939618 h 5092591"/>
              <a:gd name="connsiteX1135" fmla="*/ 872311 w 4546203"/>
              <a:gd name="connsiteY1135" fmla="*/ 1921710 h 5092591"/>
              <a:gd name="connsiteX1136" fmla="*/ 850423 w 4546203"/>
              <a:gd name="connsiteY1136" fmla="*/ 1912159 h 5092591"/>
              <a:gd name="connsiteX1137" fmla="*/ 3665933 w 4546203"/>
              <a:gd name="connsiteY1137" fmla="*/ 1871568 h 5092591"/>
              <a:gd name="connsiteX1138" fmla="*/ 3711698 w 4546203"/>
              <a:gd name="connsiteY1138" fmla="*/ 1976229 h 5092591"/>
              <a:gd name="connsiteX1139" fmla="*/ 3718463 w 4546203"/>
              <a:gd name="connsiteY1139" fmla="*/ 1975434 h 5092591"/>
              <a:gd name="connsiteX1140" fmla="*/ 3717269 w 4546203"/>
              <a:gd name="connsiteY1140" fmla="*/ 1959913 h 5092591"/>
              <a:gd name="connsiteX1141" fmla="*/ 3665933 w 4546203"/>
              <a:gd name="connsiteY1141" fmla="*/ 1871568 h 5092591"/>
              <a:gd name="connsiteX1142" fmla="*/ 3709708 w 4546203"/>
              <a:gd name="connsiteY1142" fmla="*/ 1850875 h 5092591"/>
              <a:gd name="connsiteX1143" fmla="*/ 3708514 w 4546203"/>
              <a:gd name="connsiteY1143" fmla="*/ 1859630 h 5092591"/>
              <a:gd name="connsiteX1144" fmla="*/ 3754676 w 4546203"/>
              <a:gd name="connsiteY1144" fmla="*/ 1963495 h 5092591"/>
              <a:gd name="connsiteX1145" fmla="*/ 3761840 w 4546203"/>
              <a:gd name="connsiteY1145" fmla="*/ 1954740 h 5092591"/>
              <a:gd name="connsiteX1146" fmla="*/ 3718065 w 4546203"/>
              <a:gd name="connsiteY1146" fmla="*/ 1852864 h 5092591"/>
              <a:gd name="connsiteX1147" fmla="*/ 3709708 w 4546203"/>
              <a:gd name="connsiteY1147" fmla="*/ 1850875 h 5092591"/>
              <a:gd name="connsiteX1148" fmla="*/ 3516701 w 4546203"/>
              <a:gd name="connsiteY1148" fmla="*/ 1831375 h 5092591"/>
              <a:gd name="connsiteX1149" fmla="*/ 3478896 w 4546203"/>
              <a:gd name="connsiteY1149" fmla="*/ 1853660 h 5092591"/>
              <a:gd name="connsiteX1150" fmla="*/ 3564058 w 4546203"/>
              <a:gd name="connsiteY1150" fmla="*/ 2028759 h 5092591"/>
              <a:gd name="connsiteX1151" fmla="*/ 3570823 w 4546203"/>
              <a:gd name="connsiteY1151" fmla="*/ 2025576 h 5092591"/>
              <a:gd name="connsiteX1152" fmla="*/ 3502375 w 4546203"/>
              <a:gd name="connsiteY1152" fmla="*/ 1877139 h 5092591"/>
              <a:gd name="connsiteX1153" fmla="*/ 3525854 w 4546203"/>
              <a:gd name="connsiteY1153" fmla="*/ 1864803 h 5092591"/>
              <a:gd name="connsiteX1154" fmla="*/ 3597088 w 4546203"/>
              <a:gd name="connsiteY1154" fmla="*/ 2016025 h 5092591"/>
              <a:gd name="connsiteX1155" fmla="*/ 3603455 w 4546203"/>
              <a:gd name="connsiteY1155" fmla="*/ 2012841 h 5092591"/>
              <a:gd name="connsiteX1156" fmla="*/ 3516701 w 4546203"/>
              <a:gd name="connsiteY1156" fmla="*/ 1831375 h 5092591"/>
              <a:gd name="connsiteX1157" fmla="*/ 3553711 w 4546203"/>
              <a:gd name="connsiteY1157" fmla="*/ 1812671 h 5092591"/>
              <a:gd name="connsiteX1158" fmla="*/ 3547344 w 4546203"/>
              <a:gd name="connsiteY1158" fmla="*/ 1815457 h 5092591"/>
              <a:gd name="connsiteX1159" fmla="*/ 3636485 w 4546203"/>
              <a:gd name="connsiteY1159" fmla="*/ 1999311 h 5092591"/>
              <a:gd name="connsiteX1160" fmla="*/ 3642454 w 4546203"/>
              <a:gd name="connsiteY1160" fmla="*/ 1996525 h 5092591"/>
              <a:gd name="connsiteX1161" fmla="*/ 3553711 w 4546203"/>
              <a:gd name="connsiteY1161" fmla="*/ 1812671 h 5092591"/>
              <a:gd name="connsiteX1162" fmla="*/ 3500783 w 4546203"/>
              <a:gd name="connsiteY1162" fmla="*/ 1671000 h 5092591"/>
              <a:gd name="connsiteX1163" fmla="*/ 3466559 w 4546203"/>
              <a:gd name="connsiteY1163" fmla="*/ 1695275 h 5092591"/>
              <a:gd name="connsiteX1164" fmla="*/ 3486457 w 4546203"/>
              <a:gd name="connsiteY1164" fmla="*/ 1722734 h 5092591"/>
              <a:gd name="connsiteX1165" fmla="*/ 3520681 w 4546203"/>
              <a:gd name="connsiteY1165" fmla="*/ 1699255 h 5092591"/>
              <a:gd name="connsiteX1166" fmla="*/ 3500783 w 4546203"/>
              <a:gd name="connsiteY1166" fmla="*/ 1671000 h 5092591"/>
              <a:gd name="connsiteX1167" fmla="*/ 3596690 w 4546203"/>
              <a:gd name="connsiteY1167" fmla="*/ 1625236 h 5092591"/>
              <a:gd name="connsiteX1168" fmla="*/ 3562864 w 4546203"/>
              <a:gd name="connsiteY1168" fmla="*/ 1649511 h 5092591"/>
              <a:gd name="connsiteX1169" fmla="*/ 3583159 w 4546203"/>
              <a:gd name="connsiteY1169" fmla="*/ 1678959 h 5092591"/>
              <a:gd name="connsiteX1170" fmla="*/ 3617781 w 4546203"/>
              <a:gd name="connsiteY1170" fmla="*/ 1655878 h 5092591"/>
              <a:gd name="connsiteX1171" fmla="*/ 3596690 w 4546203"/>
              <a:gd name="connsiteY1171" fmla="*/ 1625236 h 5092591"/>
              <a:gd name="connsiteX1172" fmla="*/ 3271165 w 4546203"/>
              <a:gd name="connsiteY1172" fmla="*/ 1567135 h 5092591"/>
              <a:gd name="connsiteX1173" fmla="*/ 3264400 w 4546203"/>
              <a:gd name="connsiteY1173" fmla="*/ 1573502 h 5092591"/>
              <a:gd name="connsiteX1174" fmla="*/ 3302603 w 4546203"/>
              <a:gd name="connsiteY1174" fmla="*/ 1612899 h 5092591"/>
              <a:gd name="connsiteX1175" fmla="*/ 3308970 w 4546203"/>
              <a:gd name="connsiteY1175" fmla="*/ 1606930 h 5092591"/>
              <a:gd name="connsiteX1176" fmla="*/ 3271165 w 4546203"/>
              <a:gd name="connsiteY1176" fmla="*/ 1567135 h 5092591"/>
              <a:gd name="connsiteX1177" fmla="*/ 3471335 w 4546203"/>
              <a:gd name="connsiteY1177" fmla="*/ 1554002 h 5092591"/>
              <a:gd name="connsiteX1178" fmla="*/ 3439101 w 4546203"/>
              <a:gd name="connsiteY1178" fmla="*/ 1581063 h 5092591"/>
              <a:gd name="connsiteX1179" fmla="*/ 3460988 w 4546203"/>
              <a:gd name="connsiteY1179" fmla="*/ 1608124 h 5092591"/>
              <a:gd name="connsiteX1180" fmla="*/ 3493620 w 4546203"/>
              <a:gd name="connsiteY1180" fmla="*/ 1581461 h 5092591"/>
              <a:gd name="connsiteX1181" fmla="*/ 3471335 w 4546203"/>
              <a:gd name="connsiteY1181" fmla="*/ 1554002 h 5092591"/>
              <a:gd name="connsiteX1182" fmla="*/ 674926 w 4546203"/>
              <a:gd name="connsiteY1182" fmla="*/ 1529329 h 5092591"/>
              <a:gd name="connsiteX1183" fmla="*/ 601703 w 4546203"/>
              <a:gd name="connsiteY1183" fmla="*/ 1653093 h 5092591"/>
              <a:gd name="connsiteX1184" fmla="*/ 546388 w 4546203"/>
              <a:gd name="connsiteY1184" fmla="*/ 1624042 h 5092591"/>
              <a:gd name="connsiteX1185" fmla="*/ 537235 w 4546203"/>
              <a:gd name="connsiteY1185" fmla="*/ 1645133 h 5092591"/>
              <a:gd name="connsiteX1186" fmla="*/ 499430 w 4546203"/>
              <a:gd name="connsiteY1186" fmla="*/ 1969066 h 5092591"/>
              <a:gd name="connsiteX1187" fmla="*/ 711936 w 4546203"/>
              <a:gd name="connsiteY1187" fmla="*/ 2311703 h 5092591"/>
              <a:gd name="connsiteX1188" fmla="*/ 735813 w 4546203"/>
              <a:gd name="connsiteY1188" fmla="*/ 2326029 h 5092591"/>
              <a:gd name="connsiteX1189" fmla="*/ 756507 w 4546203"/>
              <a:gd name="connsiteY1189" fmla="*/ 2208634 h 5092591"/>
              <a:gd name="connsiteX1190" fmla="*/ 710344 w 4546203"/>
              <a:gd name="connsiteY1190" fmla="*/ 2205848 h 5092591"/>
              <a:gd name="connsiteX1191" fmla="*/ 667365 w 4546203"/>
              <a:gd name="connsiteY1191" fmla="*/ 2205848 h 5092591"/>
              <a:gd name="connsiteX1192" fmla="*/ 704773 w 4546203"/>
              <a:gd name="connsiteY1192" fmla="*/ 2060595 h 5092591"/>
              <a:gd name="connsiteX1193" fmla="*/ 654233 w 4546203"/>
              <a:gd name="connsiteY1193" fmla="*/ 2043483 h 5092591"/>
              <a:gd name="connsiteX1194" fmla="*/ 667365 w 4546203"/>
              <a:gd name="connsiteY1194" fmla="*/ 2000107 h 5092591"/>
              <a:gd name="connsiteX1195" fmla="*/ 627172 w 4546203"/>
              <a:gd name="connsiteY1195" fmla="*/ 1985382 h 5092591"/>
              <a:gd name="connsiteX1196" fmla="*/ 680498 w 4546203"/>
              <a:gd name="connsiteY1196" fmla="*/ 1848487 h 5092591"/>
              <a:gd name="connsiteX1197" fmla="*/ 719497 w 4546203"/>
              <a:gd name="connsiteY1197" fmla="*/ 1864803 h 5092591"/>
              <a:gd name="connsiteX1198" fmla="*/ 741782 w 4546203"/>
              <a:gd name="connsiteY1198" fmla="*/ 1819436 h 5092591"/>
              <a:gd name="connsiteX1199" fmla="*/ 1012788 w 4546203"/>
              <a:gd name="connsiteY1199" fmla="*/ 1948373 h 5092591"/>
              <a:gd name="connsiteX1200" fmla="*/ 1029900 w 4546203"/>
              <a:gd name="connsiteY1200" fmla="*/ 1912557 h 5092591"/>
              <a:gd name="connsiteX1201" fmla="*/ 956278 w 4546203"/>
              <a:gd name="connsiteY1201" fmla="*/ 1874354 h 5092591"/>
              <a:gd name="connsiteX1202" fmla="*/ 1037859 w 4546203"/>
              <a:gd name="connsiteY1202" fmla="*/ 1733479 h 5092591"/>
              <a:gd name="connsiteX1203" fmla="*/ 1031094 w 4546203"/>
              <a:gd name="connsiteY1203" fmla="*/ 1729499 h 5092591"/>
              <a:gd name="connsiteX1204" fmla="*/ 950309 w 4546203"/>
              <a:gd name="connsiteY1204" fmla="*/ 1865201 h 5092591"/>
              <a:gd name="connsiteX1205" fmla="*/ 870321 w 4546203"/>
              <a:gd name="connsiteY1205" fmla="*/ 1823814 h 5092591"/>
              <a:gd name="connsiteX1206" fmla="*/ 946728 w 4546203"/>
              <a:gd name="connsiteY1206" fmla="*/ 1691296 h 5092591"/>
              <a:gd name="connsiteX1207" fmla="*/ 942350 w 4546203"/>
              <a:gd name="connsiteY1207" fmla="*/ 1686520 h 5092591"/>
              <a:gd name="connsiteX1208" fmla="*/ 930412 w 4546203"/>
              <a:gd name="connsiteY1208" fmla="*/ 1696867 h 5092591"/>
              <a:gd name="connsiteX1209" fmla="*/ 861566 w 4546203"/>
              <a:gd name="connsiteY1209" fmla="*/ 1812671 h 5092591"/>
              <a:gd name="connsiteX1210" fmla="*/ 785955 w 4546203"/>
              <a:gd name="connsiteY1210" fmla="*/ 1773274 h 5092591"/>
              <a:gd name="connsiteX1211" fmla="*/ 795904 w 4546203"/>
              <a:gd name="connsiteY1211" fmla="*/ 1754172 h 5092591"/>
              <a:gd name="connsiteX1212" fmla="*/ 852413 w 4546203"/>
              <a:gd name="connsiteY1212" fmla="*/ 1655878 h 5092591"/>
              <a:gd name="connsiteX1213" fmla="*/ 852413 w 4546203"/>
              <a:gd name="connsiteY1213" fmla="*/ 1641552 h 5092591"/>
              <a:gd name="connsiteX1214" fmla="*/ 840872 w 4546203"/>
              <a:gd name="connsiteY1214" fmla="*/ 1648715 h 5092591"/>
              <a:gd name="connsiteX1215" fmla="*/ 833311 w 4546203"/>
              <a:gd name="connsiteY1215" fmla="*/ 1660256 h 5092591"/>
              <a:gd name="connsiteX1216" fmla="*/ 774812 w 4546203"/>
              <a:gd name="connsiteY1216" fmla="*/ 1760142 h 5092591"/>
              <a:gd name="connsiteX1217" fmla="*/ 699202 w 4546203"/>
              <a:gd name="connsiteY1217" fmla="*/ 1720346 h 5092591"/>
              <a:gd name="connsiteX1218" fmla="*/ 766058 w 4546203"/>
              <a:gd name="connsiteY1218" fmla="*/ 1606930 h 5092591"/>
              <a:gd name="connsiteX1219" fmla="*/ 756905 w 4546203"/>
              <a:gd name="connsiteY1219" fmla="*/ 1589420 h 5092591"/>
              <a:gd name="connsiteX1220" fmla="*/ 687661 w 4546203"/>
              <a:gd name="connsiteY1220" fmla="*/ 1707214 h 5092591"/>
              <a:gd name="connsiteX1221" fmla="*/ 614836 w 4546203"/>
              <a:gd name="connsiteY1221" fmla="*/ 1668215 h 5092591"/>
              <a:gd name="connsiteX1222" fmla="*/ 689651 w 4546203"/>
              <a:gd name="connsiteY1222" fmla="*/ 1539278 h 5092591"/>
              <a:gd name="connsiteX1223" fmla="*/ 674926 w 4546203"/>
              <a:gd name="connsiteY1223" fmla="*/ 1529329 h 5092591"/>
              <a:gd name="connsiteX1224" fmla="*/ 3598679 w 4546203"/>
              <a:gd name="connsiteY1224" fmla="*/ 1527340 h 5092591"/>
              <a:gd name="connsiteX1225" fmla="*/ 3566047 w 4546203"/>
              <a:gd name="connsiteY1225" fmla="*/ 1552809 h 5092591"/>
              <a:gd name="connsiteX1226" fmla="*/ 3588731 w 4546203"/>
              <a:gd name="connsiteY1226" fmla="*/ 1583053 h 5092591"/>
              <a:gd name="connsiteX1227" fmla="*/ 3622159 w 4546203"/>
              <a:gd name="connsiteY1227" fmla="*/ 1557584 h 5092591"/>
              <a:gd name="connsiteX1228" fmla="*/ 3598679 w 4546203"/>
              <a:gd name="connsiteY1228" fmla="*/ 1527340 h 5092591"/>
              <a:gd name="connsiteX1229" fmla="*/ 1238426 w 4546203"/>
              <a:gd name="connsiteY1229" fmla="*/ 1470433 h 5092591"/>
              <a:gd name="connsiteX1230" fmla="*/ 1213355 w 4546203"/>
              <a:gd name="connsiteY1230" fmla="*/ 1498289 h 5092591"/>
              <a:gd name="connsiteX1231" fmla="*/ 1236437 w 4546203"/>
              <a:gd name="connsiteY1231" fmla="*/ 1517391 h 5092591"/>
              <a:gd name="connsiteX1232" fmla="*/ 1260712 w 4546203"/>
              <a:gd name="connsiteY1232" fmla="*/ 1489932 h 5092591"/>
              <a:gd name="connsiteX1233" fmla="*/ 1238426 w 4546203"/>
              <a:gd name="connsiteY1233" fmla="*/ 1470433 h 5092591"/>
              <a:gd name="connsiteX1234" fmla="*/ 3599873 w 4546203"/>
              <a:gd name="connsiteY1234" fmla="*/ 1447749 h 5092591"/>
              <a:gd name="connsiteX1235" fmla="*/ 3567639 w 4546203"/>
              <a:gd name="connsiteY1235" fmla="*/ 1474412 h 5092591"/>
              <a:gd name="connsiteX1236" fmla="*/ 3591914 w 4546203"/>
              <a:gd name="connsiteY1236" fmla="*/ 1504258 h 5092591"/>
              <a:gd name="connsiteX1237" fmla="*/ 3624546 w 4546203"/>
              <a:gd name="connsiteY1237" fmla="*/ 1478392 h 5092591"/>
              <a:gd name="connsiteX1238" fmla="*/ 3599873 w 4546203"/>
              <a:gd name="connsiteY1238" fmla="*/ 1447749 h 5092591"/>
              <a:gd name="connsiteX1239" fmla="*/ 1199029 w 4546203"/>
              <a:gd name="connsiteY1239" fmla="*/ 1428648 h 5092591"/>
              <a:gd name="connsiteX1240" fmla="*/ 1171173 w 4546203"/>
              <a:gd name="connsiteY1240" fmla="*/ 1451331 h 5092591"/>
              <a:gd name="connsiteX1241" fmla="*/ 1195050 w 4546203"/>
              <a:gd name="connsiteY1241" fmla="*/ 1478392 h 5092591"/>
              <a:gd name="connsiteX1242" fmla="*/ 1224100 w 4546203"/>
              <a:gd name="connsiteY1242" fmla="*/ 1451729 h 5092591"/>
              <a:gd name="connsiteX1243" fmla="*/ 1199029 w 4546203"/>
              <a:gd name="connsiteY1243" fmla="*/ 1428648 h 5092591"/>
              <a:gd name="connsiteX1244" fmla="*/ 2320068 w 4546203"/>
              <a:gd name="connsiteY1244" fmla="*/ 1391331 h 5092591"/>
              <a:gd name="connsiteX1245" fmla="*/ 1854058 w 4546203"/>
              <a:gd name="connsiteY1245" fmla="*/ 1462871 h 5092591"/>
              <a:gd name="connsiteX1246" fmla="*/ 1206192 w 4546203"/>
              <a:gd name="connsiteY1246" fmla="*/ 2059799 h 5092591"/>
              <a:gd name="connsiteX1247" fmla="*/ 1138541 w 4546203"/>
              <a:gd name="connsiteY1247" fmla="*/ 2818296 h 5092591"/>
              <a:gd name="connsiteX1248" fmla="*/ 1487544 w 4546203"/>
              <a:gd name="connsiteY1248" fmla="*/ 3421591 h 5092591"/>
              <a:gd name="connsiteX1249" fmla="*/ 2232510 w 4546203"/>
              <a:gd name="connsiteY1249" fmla="*/ 3699760 h 5092591"/>
              <a:gd name="connsiteX1250" fmla="*/ 2608177 w 4546203"/>
              <a:gd name="connsiteY1250" fmla="*/ 3651607 h 5092591"/>
              <a:gd name="connsiteX1251" fmla="*/ 3310164 w 4546203"/>
              <a:gd name="connsiteY1251" fmla="*/ 3078159 h 5092591"/>
              <a:gd name="connsiteX1252" fmla="*/ 3402091 w 4546203"/>
              <a:gd name="connsiteY1252" fmla="*/ 2279469 h 5092591"/>
              <a:gd name="connsiteX1253" fmla="*/ 3032394 w 4546203"/>
              <a:gd name="connsiteY1253" fmla="*/ 1662245 h 5092591"/>
              <a:gd name="connsiteX1254" fmla="*/ 2320068 w 4546203"/>
              <a:gd name="connsiteY1254" fmla="*/ 1391331 h 5092591"/>
              <a:gd name="connsiteX1255" fmla="*/ 3350357 w 4546203"/>
              <a:gd name="connsiteY1255" fmla="*/ 1378904 h 5092591"/>
              <a:gd name="connsiteX1256" fmla="*/ 3316531 w 4546203"/>
              <a:gd name="connsiteY1256" fmla="*/ 1417107 h 5092591"/>
              <a:gd name="connsiteX1257" fmla="*/ 3345184 w 4546203"/>
              <a:gd name="connsiteY1257" fmla="*/ 1443770 h 5092591"/>
              <a:gd name="connsiteX1258" fmla="*/ 3379806 w 4546203"/>
              <a:gd name="connsiteY1258" fmla="*/ 1411138 h 5092591"/>
              <a:gd name="connsiteX1259" fmla="*/ 3350357 w 4546203"/>
              <a:gd name="connsiteY1259" fmla="*/ 1378904 h 5092591"/>
              <a:gd name="connsiteX1260" fmla="*/ 1431831 w 4546203"/>
              <a:gd name="connsiteY1260" fmla="*/ 1376914 h 5092591"/>
              <a:gd name="connsiteX1261" fmla="*/ 1402383 w 4546203"/>
              <a:gd name="connsiteY1261" fmla="*/ 1399199 h 5092591"/>
              <a:gd name="connsiteX1262" fmla="*/ 1398403 w 4546203"/>
              <a:gd name="connsiteY1262" fmla="*/ 1408352 h 5092591"/>
              <a:gd name="connsiteX1263" fmla="*/ 1409546 w 4546203"/>
              <a:gd name="connsiteY1263" fmla="*/ 1407556 h 5092591"/>
              <a:gd name="connsiteX1264" fmla="*/ 1433025 w 4546203"/>
              <a:gd name="connsiteY1264" fmla="*/ 1390046 h 5092591"/>
              <a:gd name="connsiteX1265" fmla="*/ 1437402 w 4546203"/>
              <a:gd name="connsiteY1265" fmla="*/ 1379699 h 5092591"/>
              <a:gd name="connsiteX1266" fmla="*/ 1431831 w 4546203"/>
              <a:gd name="connsiteY1266" fmla="*/ 1376914 h 5092591"/>
              <a:gd name="connsiteX1267" fmla="*/ 3303399 w 4546203"/>
              <a:gd name="connsiteY1267" fmla="*/ 1340302 h 5092591"/>
              <a:gd name="connsiteX1268" fmla="*/ 3271961 w 4546203"/>
              <a:gd name="connsiteY1268" fmla="*/ 1377312 h 5092591"/>
              <a:gd name="connsiteX1269" fmla="*/ 3303001 w 4546203"/>
              <a:gd name="connsiteY1269" fmla="*/ 1404373 h 5092591"/>
              <a:gd name="connsiteX1270" fmla="*/ 3335633 w 4546203"/>
              <a:gd name="connsiteY1270" fmla="*/ 1368557 h 5092591"/>
              <a:gd name="connsiteX1271" fmla="*/ 3303399 w 4546203"/>
              <a:gd name="connsiteY1271" fmla="*/ 1340302 h 5092591"/>
              <a:gd name="connsiteX1272" fmla="*/ 1285385 w 4546203"/>
              <a:gd name="connsiteY1272" fmla="*/ 1337517 h 5092591"/>
              <a:gd name="connsiteX1273" fmla="*/ 1255538 w 4546203"/>
              <a:gd name="connsiteY1273" fmla="*/ 1362986 h 5092591"/>
              <a:gd name="connsiteX1274" fmla="*/ 1277426 w 4546203"/>
              <a:gd name="connsiteY1274" fmla="*/ 1388454 h 5092591"/>
              <a:gd name="connsiteX1275" fmla="*/ 1306476 w 4546203"/>
              <a:gd name="connsiteY1275" fmla="*/ 1362588 h 5092591"/>
              <a:gd name="connsiteX1276" fmla="*/ 1285385 w 4546203"/>
              <a:gd name="connsiteY1276" fmla="*/ 1337517 h 5092591"/>
              <a:gd name="connsiteX1277" fmla="*/ 1111082 w 4546203"/>
              <a:gd name="connsiteY1277" fmla="*/ 1327966 h 5092591"/>
              <a:gd name="connsiteX1278" fmla="*/ 1082031 w 4546203"/>
              <a:gd name="connsiteY1278" fmla="*/ 1355027 h 5092591"/>
              <a:gd name="connsiteX1279" fmla="*/ 1106306 w 4546203"/>
              <a:gd name="connsiteY1279" fmla="*/ 1384077 h 5092591"/>
              <a:gd name="connsiteX1280" fmla="*/ 1134163 w 4546203"/>
              <a:gd name="connsiteY1280" fmla="*/ 1352241 h 5092591"/>
              <a:gd name="connsiteX1281" fmla="*/ 1111082 w 4546203"/>
              <a:gd name="connsiteY1281" fmla="*/ 1327966 h 5092591"/>
              <a:gd name="connsiteX1282" fmla="*/ 3398908 w 4546203"/>
              <a:gd name="connsiteY1282" fmla="*/ 1327568 h 5092591"/>
              <a:gd name="connsiteX1283" fmla="*/ 3364684 w 4546203"/>
              <a:gd name="connsiteY1283" fmla="*/ 1364577 h 5092591"/>
              <a:gd name="connsiteX1284" fmla="*/ 3393734 w 4546203"/>
              <a:gd name="connsiteY1284" fmla="*/ 1392036 h 5092591"/>
              <a:gd name="connsiteX1285" fmla="*/ 3426764 w 4546203"/>
              <a:gd name="connsiteY1285" fmla="*/ 1360200 h 5092591"/>
              <a:gd name="connsiteX1286" fmla="*/ 3398908 w 4546203"/>
              <a:gd name="connsiteY1286" fmla="*/ 1327568 h 5092591"/>
              <a:gd name="connsiteX1287" fmla="*/ 3256043 w 4546203"/>
              <a:gd name="connsiteY1287" fmla="*/ 1300905 h 5092591"/>
              <a:gd name="connsiteX1288" fmla="*/ 3225798 w 4546203"/>
              <a:gd name="connsiteY1288" fmla="*/ 1338710 h 5092591"/>
              <a:gd name="connsiteX1289" fmla="*/ 3258032 w 4546203"/>
              <a:gd name="connsiteY1289" fmla="*/ 1364975 h 5092591"/>
              <a:gd name="connsiteX1290" fmla="*/ 3289471 w 4546203"/>
              <a:gd name="connsiteY1290" fmla="*/ 1327170 h 5092591"/>
              <a:gd name="connsiteX1291" fmla="*/ 3256043 w 4546203"/>
              <a:gd name="connsiteY1291" fmla="*/ 1300905 h 5092591"/>
              <a:gd name="connsiteX1292" fmla="*/ 1247181 w 4546203"/>
              <a:gd name="connsiteY1292" fmla="*/ 1289762 h 5092591"/>
              <a:gd name="connsiteX1293" fmla="*/ 1215743 w 4546203"/>
              <a:gd name="connsiteY1293" fmla="*/ 1316823 h 5092591"/>
              <a:gd name="connsiteX1294" fmla="*/ 1240416 w 4546203"/>
              <a:gd name="connsiteY1294" fmla="*/ 1345078 h 5092591"/>
              <a:gd name="connsiteX1295" fmla="*/ 1271059 w 4546203"/>
              <a:gd name="connsiteY1295" fmla="*/ 1319211 h 5092591"/>
              <a:gd name="connsiteX1296" fmla="*/ 1247181 w 4546203"/>
              <a:gd name="connsiteY1296" fmla="*/ 1289762 h 5092591"/>
              <a:gd name="connsiteX1297" fmla="*/ 1533309 w 4546203"/>
              <a:gd name="connsiteY1297" fmla="*/ 1288171 h 5092591"/>
              <a:gd name="connsiteX1298" fmla="*/ 1509432 w 4546203"/>
              <a:gd name="connsiteY1298" fmla="*/ 1302497 h 5092591"/>
              <a:gd name="connsiteX1299" fmla="*/ 1528533 w 4546203"/>
              <a:gd name="connsiteY1299" fmla="*/ 1333537 h 5092591"/>
              <a:gd name="connsiteX1300" fmla="*/ 1551615 w 4546203"/>
              <a:gd name="connsiteY1300" fmla="*/ 1318813 h 5092591"/>
              <a:gd name="connsiteX1301" fmla="*/ 1533309 w 4546203"/>
              <a:gd name="connsiteY1301" fmla="*/ 1288171 h 5092591"/>
              <a:gd name="connsiteX1302" fmla="*/ 3349960 w 4546203"/>
              <a:gd name="connsiteY1302" fmla="*/ 1285783 h 5092591"/>
              <a:gd name="connsiteX1303" fmla="*/ 3318123 w 4546203"/>
              <a:gd name="connsiteY1303" fmla="*/ 1323190 h 5092591"/>
              <a:gd name="connsiteX1304" fmla="*/ 3350755 w 4546203"/>
              <a:gd name="connsiteY1304" fmla="*/ 1351047 h 5092591"/>
              <a:gd name="connsiteX1305" fmla="*/ 3382990 w 4546203"/>
              <a:gd name="connsiteY1305" fmla="*/ 1315231 h 5092591"/>
              <a:gd name="connsiteX1306" fmla="*/ 3349960 w 4546203"/>
              <a:gd name="connsiteY1306" fmla="*/ 1285783 h 5092591"/>
              <a:gd name="connsiteX1307" fmla="*/ 1071685 w 4546203"/>
              <a:gd name="connsiteY1307" fmla="*/ 1285783 h 5092591"/>
              <a:gd name="connsiteX1308" fmla="*/ 1042634 w 4546203"/>
              <a:gd name="connsiteY1308" fmla="*/ 1315231 h 5092591"/>
              <a:gd name="connsiteX1309" fmla="*/ 1064521 w 4546203"/>
              <a:gd name="connsiteY1309" fmla="*/ 1338710 h 5092591"/>
              <a:gd name="connsiteX1310" fmla="*/ 1094766 w 4546203"/>
              <a:gd name="connsiteY1310" fmla="*/ 1310058 h 5092591"/>
              <a:gd name="connsiteX1311" fmla="*/ 1071685 w 4546203"/>
              <a:gd name="connsiteY1311" fmla="*/ 1285783 h 5092591"/>
              <a:gd name="connsiteX1312" fmla="*/ 1352639 w 4546203"/>
              <a:gd name="connsiteY1312" fmla="*/ 1282599 h 5092591"/>
              <a:gd name="connsiteX1313" fmla="*/ 1320007 w 4546203"/>
              <a:gd name="connsiteY1313" fmla="*/ 1307272 h 5092591"/>
              <a:gd name="connsiteX1314" fmla="*/ 1378108 w 4546203"/>
              <a:gd name="connsiteY1314" fmla="*/ 1382485 h 5092591"/>
              <a:gd name="connsiteX1315" fmla="*/ 1421086 w 4546203"/>
              <a:gd name="connsiteY1315" fmla="*/ 1350649 h 5092591"/>
              <a:gd name="connsiteX1316" fmla="*/ 1352639 w 4546203"/>
              <a:gd name="connsiteY1316" fmla="*/ 1282599 h 5092591"/>
              <a:gd name="connsiteX1317" fmla="*/ 3446264 w 4546203"/>
              <a:gd name="connsiteY1317" fmla="*/ 1276630 h 5092591"/>
              <a:gd name="connsiteX1318" fmla="*/ 3414428 w 4546203"/>
              <a:gd name="connsiteY1318" fmla="*/ 1310854 h 5092591"/>
              <a:gd name="connsiteX1319" fmla="*/ 3442284 w 4546203"/>
              <a:gd name="connsiteY1319" fmla="*/ 1341496 h 5092591"/>
              <a:gd name="connsiteX1320" fmla="*/ 3479692 w 4546203"/>
              <a:gd name="connsiteY1320" fmla="*/ 1308466 h 5092591"/>
              <a:gd name="connsiteX1321" fmla="*/ 3446264 w 4546203"/>
              <a:gd name="connsiteY1321" fmla="*/ 1276630 h 5092591"/>
              <a:gd name="connsiteX1322" fmla="*/ 1473616 w 4546203"/>
              <a:gd name="connsiteY1322" fmla="*/ 1273446 h 5092591"/>
              <a:gd name="connsiteX1323" fmla="*/ 1449341 w 4546203"/>
              <a:gd name="connsiteY1323" fmla="*/ 1289364 h 5092591"/>
              <a:gd name="connsiteX1324" fmla="*/ 1469637 w 4546203"/>
              <a:gd name="connsiteY1324" fmla="*/ 1319211 h 5092591"/>
              <a:gd name="connsiteX1325" fmla="*/ 1493116 w 4546203"/>
              <a:gd name="connsiteY1325" fmla="*/ 1303691 h 5092591"/>
              <a:gd name="connsiteX1326" fmla="*/ 1473616 w 4546203"/>
              <a:gd name="connsiteY1326" fmla="*/ 1273446 h 5092591"/>
              <a:gd name="connsiteX1327" fmla="*/ 907579 w 4546203"/>
              <a:gd name="connsiteY1327" fmla="*/ 1265239 h 5092591"/>
              <a:gd name="connsiteX1328" fmla="*/ 843260 w 4546203"/>
              <a:gd name="connsiteY1328" fmla="*/ 1292548 h 5092591"/>
              <a:gd name="connsiteX1329" fmla="*/ 840077 w 4546203"/>
              <a:gd name="connsiteY1329" fmla="*/ 1294936 h 5092591"/>
              <a:gd name="connsiteX1330" fmla="*/ 835301 w 4546203"/>
              <a:gd name="connsiteY1330" fmla="*/ 1316425 h 5092591"/>
              <a:gd name="connsiteX1331" fmla="*/ 760884 w 4546203"/>
              <a:gd name="connsiteY1331" fmla="*/ 1409546 h 5092591"/>
              <a:gd name="connsiteX1332" fmla="*/ 758098 w 4546203"/>
              <a:gd name="connsiteY1332" fmla="*/ 1416311 h 5092591"/>
              <a:gd name="connsiteX1333" fmla="*/ 771629 w 4546203"/>
              <a:gd name="connsiteY1333" fmla="*/ 1424270 h 5092591"/>
              <a:gd name="connsiteX1334" fmla="*/ 863954 w 4546203"/>
              <a:gd name="connsiteY1334" fmla="*/ 1311252 h 5092591"/>
              <a:gd name="connsiteX1335" fmla="*/ 926034 w 4546203"/>
              <a:gd name="connsiteY1335" fmla="*/ 1365771 h 5092591"/>
              <a:gd name="connsiteX1336" fmla="*/ 840475 w 4546203"/>
              <a:gd name="connsiteY1336" fmla="*/ 1472024 h 5092591"/>
              <a:gd name="connsiteX1337" fmla="*/ 845250 w 4546203"/>
              <a:gd name="connsiteY1337" fmla="*/ 1479187 h 5092591"/>
              <a:gd name="connsiteX1338" fmla="*/ 861964 w 4546203"/>
              <a:gd name="connsiteY1338" fmla="*/ 1470830 h 5092591"/>
              <a:gd name="connsiteX1339" fmla="*/ 942748 w 4546203"/>
              <a:gd name="connsiteY1339" fmla="*/ 1371342 h 5092591"/>
              <a:gd name="connsiteX1340" fmla="*/ 1006420 w 4546203"/>
              <a:gd name="connsiteY1340" fmla="*/ 1427852 h 5092591"/>
              <a:gd name="connsiteX1341" fmla="*/ 927626 w 4546203"/>
              <a:gd name="connsiteY1341" fmla="*/ 1525350 h 5092591"/>
              <a:gd name="connsiteX1342" fmla="*/ 930014 w 4546203"/>
              <a:gd name="connsiteY1342" fmla="*/ 1543656 h 5092591"/>
              <a:gd name="connsiteX1343" fmla="*/ 1021543 w 4546203"/>
              <a:gd name="connsiteY1343" fmla="*/ 1433025 h 5092591"/>
              <a:gd name="connsiteX1344" fmla="*/ 1086409 w 4546203"/>
              <a:gd name="connsiteY1344" fmla="*/ 1491126 h 5092591"/>
              <a:gd name="connsiteX1345" fmla="*/ 1072879 w 4546203"/>
              <a:gd name="connsiteY1345" fmla="*/ 1507442 h 5092591"/>
              <a:gd name="connsiteX1346" fmla="*/ 1002839 w 4546203"/>
              <a:gd name="connsiteY1346" fmla="*/ 1594196 h 5092591"/>
              <a:gd name="connsiteX1347" fmla="*/ 997666 w 4546203"/>
              <a:gd name="connsiteY1347" fmla="*/ 1609318 h 5092591"/>
              <a:gd name="connsiteX1348" fmla="*/ 1003237 w 4546203"/>
              <a:gd name="connsiteY1348" fmla="*/ 1611308 h 5092591"/>
              <a:gd name="connsiteX1349" fmla="*/ 1099143 w 4546203"/>
              <a:gd name="connsiteY1349" fmla="*/ 1494708 h 5092591"/>
              <a:gd name="connsiteX1350" fmla="*/ 1165999 w 4546203"/>
              <a:gd name="connsiteY1350" fmla="*/ 1554798 h 5092591"/>
              <a:gd name="connsiteX1351" fmla="*/ 1129388 w 4546203"/>
              <a:gd name="connsiteY1351" fmla="*/ 1597777 h 5092591"/>
              <a:gd name="connsiteX1352" fmla="*/ 1097153 w 4546203"/>
              <a:gd name="connsiteY1352" fmla="*/ 1637970 h 5092591"/>
              <a:gd name="connsiteX1353" fmla="*/ 1075266 w 4546203"/>
              <a:gd name="connsiteY1353" fmla="*/ 1681347 h 5092591"/>
              <a:gd name="connsiteX1354" fmla="*/ 1178336 w 4546203"/>
              <a:gd name="connsiteY1354" fmla="*/ 1557982 h 5092591"/>
              <a:gd name="connsiteX1355" fmla="*/ 1240416 w 4546203"/>
              <a:gd name="connsiteY1355" fmla="*/ 1613695 h 5092591"/>
              <a:gd name="connsiteX1356" fmla="*/ 1263099 w 4546203"/>
              <a:gd name="connsiteY1356" fmla="*/ 1589022 h 5092591"/>
              <a:gd name="connsiteX1357" fmla="*/ 1245192 w 4546203"/>
              <a:gd name="connsiteY1357" fmla="*/ 1572706 h 5092591"/>
              <a:gd name="connsiteX1358" fmla="*/ 963840 w 4546203"/>
              <a:gd name="connsiteY1358" fmla="*/ 1305680 h 5092591"/>
              <a:gd name="connsiteX1359" fmla="*/ 907579 w 4546203"/>
              <a:gd name="connsiteY1359" fmla="*/ 1265239 h 5092591"/>
              <a:gd name="connsiteX1360" fmla="*/ 3207493 w 4546203"/>
              <a:gd name="connsiteY1360" fmla="*/ 1263100 h 5092591"/>
              <a:gd name="connsiteX1361" fmla="*/ 3178840 w 4546203"/>
              <a:gd name="connsiteY1361" fmla="*/ 1302497 h 5092591"/>
              <a:gd name="connsiteX1362" fmla="*/ 3211472 w 4546203"/>
              <a:gd name="connsiteY1362" fmla="*/ 1327170 h 5092591"/>
              <a:gd name="connsiteX1363" fmla="*/ 3241318 w 4546203"/>
              <a:gd name="connsiteY1363" fmla="*/ 1288568 h 5092591"/>
              <a:gd name="connsiteX1364" fmla="*/ 3207493 w 4546203"/>
              <a:gd name="connsiteY1364" fmla="*/ 1263100 h 5092591"/>
              <a:gd name="connsiteX1365" fmla="*/ 1414719 w 4546203"/>
              <a:gd name="connsiteY1365" fmla="*/ 1254345 h 5092591"/>
              <a:gd name="connsiteX1366" fmla="*/ 1389648 w 4546203"/>
              <a:gd name="connsiteY1366" fmla="*/ 1271457 h 5092591"/>
              <a:gd name="connsiteX1367" fmla="*/ 1411138 w 4546203"/>
              <a:gd name="connsiteY1367" fmla="*/ 1300905 h 5092591"/>
              <a:gd name="connsiteX1368" fmla="*/ 1434617 w 4546203"/>
              <a:gd name="connsiteY1368" fmla="*/ 1284589 h 5092591"/>
              <a:gd name="connsiteX1369" fmla="*/ 1414719 w 4546203"/>
              <a:gd name="connsiteY1369" fmla="*/ 1254345 h 5092591"/>
              <a:gd name="connsiteX1370" fmla="*/ 1269467 w 4546203"/>
              <a:gd name="connsiteY1370" fmla="*/ 1247977 h 5092591"/>
              <a:gd name="connsiteX1371" fmla="*/ 1267079 w 4546203"/>
              <a:gd name="connsiteY1371" fmla="*/ 1251957 h 5092591"/>
              <a:gd name="connsiteX1372" fmla="*/ 1302497 w 4546203"/>
              <a:gd name="connsiteY1372" fmla="*/ 1297323 h 5092591"/>
              <a:gd name="connsiteX1373" fmla="*/ 1331945 w 4546203"/>
              <a:gd name="connsiteY1373" fmla="*/ 1274640 h 5092591"/>
              <a:gd name="connsiteX1374" fmla="*/ 1269467 w 4546203"/>
              <a:gd name="connsiteY1374" fmla="*/ 1247977 h 5092591"/>
              <a:gd name="connsiteX1375" fmla="*/ 3300216 w 4546203"/>
              <a:gd name="connsiteY1375" fmla="*/ 1244794 h 5092591"/>
              <a:gd name="connsiteX1376" fmla="*/ 3269971 w 4546203"/>
              <a:gd name="connsiteY1376" fmla="*/ 1283395 h 5092591"/>
              <a:gd name="connsiteX1377" fmla="*/ 3303399 w 4546203"/>
              <a:gd name="connsiteY1377" fmla="*/ 1310456 h 5092591"/>
              <a:gd name="connsiteX1378" fmla="*/ 3334439 w 4546203"/>
              <a:gd name="connsiteY1378" fmla="*/ 1273446 h 5092591"/>
              <a:gd name="connsiteX1379" fmla="*/ 3300216 w 4546203"/>
              <a:gd name="connsiteY1379" fmla="*/ 1244794 h 5092591"/>
              <a:gd name="connsiteX1380" fmla="*/ 3396122 w 4546203"/>
              <a:gd name="connsiteY1380" fmla="*/ 1232457 h 5092591"/>
              <a:gd name="connsiteX1381" fmla="*/ 3364286 w 4546203"/>
              <a:gd name="connsiteY1381" fmla="*/ 1269467 h 5092591"/>
              <a:gd name="connsiteX1382" fmla="*/ 3398509 w 4546203"/>
              <a:gd name="connsiteY1382" fmla="*/ 1299313 h 5092591"/>
              <a:gd name="connsiteX1383" fmla="*/ 3431142 w 4546203"/>
              <a:gd name="connsiteY1383" fmla="*/ 1262702 h 5092591"/>
              <a:gd name="connsiteX1384" fmla="*/ 3396122 w 4546203"/>
              <a:gd name="connsiteY1384" fmla="*/ 1232457 h 5092591"/>
              <a:gd name="connsiteX1385" fmla="*/ 3494814 w 4546203"/>
              <a:gd name="connsiteY1385" fmla="*/ 1224100 h 5092591"/>
              <a:gd name="connsiteX1386" fmla="*/ 3460988 w 4546203"/>
              <a:gd name="connsiteY1386" fmla="*/ 1260712 h 5092591"/>
              <a:gd name="connsiteX1387" fmla="*/ 3493620 w 4546203"/>
              <a:gd name="connsiteY1387" fmla="*/ 1291354 h 5092591"/>
              <a:gd name="connsiteX1388" fmla="*/ 3528242 w 4546203"/>
              <a:gd name="connsiteY1388" fmla="*/ 1259916 h 5092591"/>
              <a:gd name="connsiteX1389" fmla="*/ 3494814 w 4546203"/>
              <a:gd name="connsiteY1389" fmla="*/ 1224100 h 5092591"/>
              <a:gd name="connsiteX1390" fmla="*/ 1707612 w 4546203"/>
              <a:gd name="connsiteY1390" fmla="*/ 1223304 h 5092591"/>
              <a:gd name="connsiteX1391" fmla="*/ 1674582 w 4546203"/>
              <a:gd name="connsiteY1391" fmla="*/ 1238427 h 5092591"/>
              <a:gd name="connsiteX1392" fmla="*/ 1690500 w 4546203"/>
              <a:gd name="connsiteY1392" fmla="*/ 1273048 h 5092591"/>
              <a:gd name="connsiteX1393" fmla="*/ 1722734 w 4546203"/>
              <a:gd name="connsiteY1393" fmla="*/ 1258722 h 5092591"/>
              <a:gd name="connsiteX1394" fmla="*/ 1707612 w 4546203"/>
              <a:gd name="connsiteY1394" fmla="*/ 1223304 h 5092591"/>
              <a:gd name="connsiteX1395" fmla="*/ 1747009 w 4546203"/>
              <a:gd name="connsiteY1395" fmla="*/ 1207386 h 5092591"/>
              <a:gd name="connsiteX1396" fmla="*/ 1713979 w 4546203"/>
              <a:gd name="connsiteY1396" fmla="*/ 1221315 h 5092591"/>
              <a:gd name="connsiteX1397" fmla="*/ 1728703 w 4546203"/>
              <a:gd name="connsiteY1397" fmla="*/ 1257130 h 5092591"/>
              <a:gd name="connsiteX1398" fmla="*/ 1761335 w 4546203"/>
              <a:gd name="connsiteY1398" fmla="*/ 1243202 h 5092591"/>
              <a:gd name="connsiteX1399" fmla="*/ 1747009 w 4546203"/>
              <a:gd name="connsiteY1399" fmla="*/ 1207386 h 5092591"/>
              <a:gd name="connsiteX1400" fmla="*/ 3249278 w 4546203"/>
              <a:gd name="connsiteY1400" fmla="*/ 1206590 h 5092591"/>
              <a:gd name="connsiteX1401" fmla="*/ 3220625 w 4546203"/>
              <a:gd name="connsiteY1401" fmla="*/ 1245590 h 5092591"/>
              <a:gd name="connsiteX1402" fmla="*/ 3254849 w 4546203"/>
              <a:gd name="connsiteY1402" fmla="*/ 1271457 h 5092591"/>
              <a:gd name="connsiteX1403" fmla="*/ 3285093 w 4546203"/>
              <a:gd name="connsiteY1403" fmla="*/ 1233253 h 5092591"/>
              <a:gd name="connsiteX1404" fmla="*/ 3249278 w 4546203"/>
              <a:gd name="connsiteY1404" fmla="*/ 1206590 h 5092591"/>
              <a:gd name="connsiteX1405" fmla="*/ 1507840 w 4546203"/>
              <a:gd name="connsiteY1405" fmla="*/ 1197438 h 5092591"/>
              <a:gd name="connsiteX1406" fmla="*/ 1481973 w 4546203"/>
              <a:gd name="connsiteY1406" fmla="*/ 1212162 h 5092591"/>
              <a:gd name="connsiteX1407" fmla="*/ 1500677 w 4546203"/>
              <a:gd name="connsiteY1407" fmla="*/ 1243600 h 5092591"/>
              <a:gd name="connsiteX1408" fmla="*/ 1525748 w 4546203"/>
              <a:gd name="connsiteY1408" fmla="*/ 1228478 h 5092591"/>
              <a:gd name="connsiteX1409" fmla="*/ 1507840 w 4546203"/>
              <a:gd name="connsiteY1409" fmla="*/ 1197438 h 5092591"/>
              <a:gd name="connsiteX1410" fmla="*/ 1423872 w 4546203"/>
              <a:gd name="connsiteY1410" fmla="*/ 1194254 h 5092591"/>
              <a:gd name="connsiteX1411" fmla="*/ 1398005 w 4546203"/>
              <a:gd name="connsiteY1411" fmla="*/ 1210570 h 5092591"/>
              <a:gd name="connsiteX1412" fmla="*/ 1418699 w 4546203"/>
              <a:gd name="connsiteY1412" fmla="*/ 1240814 h 5092591"/>
              <a:gd name="connsiteX1413" fmla="*/ 1443770 w 4546203"/>
              <a:gd name="connsiteY1413" fmla="*/ 1224100 h 5092591"/>
              <a:gd name="connsiteX1414" fmla="*/ 1423872 w 4546203"/>
              <a:gd name="connsiteY1414" fmla="*/ 1194254 h 5092591"/>
              <a:gd name="connsiteX1415" fmla="*/ 1786804 w 4546203"/>
              <a:gd name="connsiteY1415" fmla="*/ 1192264 h 5092591"/>
              <a:gd name="connsiteX1416" fmla="*/ 1753376 w 4546203"/>
              <a:gd name="connsiteY1416" fmla="*/ 1205795 h 5092591"/>
              <a:gd name="connsiteX1417" fmla="*/ 1767305 w 4546203"/>
              <a:gd name="connsiteY1417" fmla="*/ 1241212 h 5092591"/>
              <a:gd name="connsiteX1418" fmla="*/ 1799937 w 4546203"/>
              <a:gd name="connsiteY1418" fmla="*/ 1228478 h 5092591"/>
              <a:gd name="connsiteX1419" fmla="*/ 1786804 w 4546203"/>
              <a:gd name="connsiteY1419" fmla="*/ 1192264 h 5092591"/>
              <a:gd name="connsiteX1420" fmla="*/ 1619664 w 4546203"/>
              <a:gd name="connsiteY1420" fmla="*/ 1191070 h 5092591"/>
              <a:gd name="connsiteX1421" fmla="*/ 1568727 w 4546203"/>
              <a:gd name="connsiteY1421" fmla="*/ 1217335 h 5092591"/>
              <a:gd name="connsiteX1422" fmla="*/ 1620858 w 4546203"/>
              <a:gd name="connsiteY1422" fmla="*/ 1316027 h 5092591"/>
              <a:gd name="connsiteX1423" fmla="*/ 1667817 w 4546203"/>
              <a:gd name="connsiteY1423" fmla="*/ 1290956 h 5092591"/>
              <a:gd name="connsiteX1424" fmla="*/ 1619664 w 4546203"/>
              <a:gd name="connsiteY1424" fmla="*/ 1191070 h 5092591"/>
              <a:gd name="connsiteX1425" fmla="*/ 3344388 w 4546203"/>
              <a:gd name="connsiteY1425" fmla="*/ 1189478 h 5092591"/>
              <a:gd name="connsiteX1426" fmla="*/ 3314144 w 4546203"/>
              <a:gd name="connsiteY1426" fmla="*/ 1227682 h 5092591"/>
              <a:gd name="connsiteX1427" fmla="*/ 3349164 w 4546203"/>
              <a:gd name="connsiteY1427" fmla="*/ 1255936 h 5092591"/>
              <a:gd name="connsiteX1428" fmla="*/ 3380602 w 4546203"/>
              <a:gd name="connsiteY1428" fmla="*/ 1218529 h 5092591"/>
              <a:gd name="connsiteX1429" fmla="*/ 3344388 w 4546203"/>
              <a:gd name="connsiteY1429" fmla="*/ 1189478 h 5092591"/>
              <a:gd name="connsiteX1430" fmla="*/ 2835010 w 4546203"/>
              <a:gd name="connsiteY1430" fmla="*/ 1183509 h 5092591"/>
              <a:gd name="connsiteX1431" fmla="*/ 2817500 w 4546203"/>
              <a:gd name="connsiteY1431" fmla="*/ 1225692 h 5092591"/>
              <a:gd name="connsiteX1432" fmla="*/ 2877591 w 4546203"/>
              <a:gd name="connsiteY1432" fmla="*/ 1251957 h 5092591"/>
              <a:gd name="connsiteX1433" fmla="*/ 2896692 w 4546203"/>
              <a:gd name="connsiteY1433" fmla="*/ 1211366 h 5092591"/>
              <a:gd name="connsiteX1434" fmla="*/ 2835010 w 4546203"/>
              <a:gd name="connsiteY1434" fmla="*/ 1183509 h 5092591"/>
              <a:gd name="connsiteX1435" fmla="*/ 1826997 w 4546203"/>
              <a:gd name="connsiteY1435" fmla="*/ 1179132 h 5092591"/>
              <a:gd name="connsiteX1436" fmla="*/ 1792774 w 4546203"/>
              <a:gd name="connsiteY1436" fmla="*/ 1191070 h 5092591"/>
              <a:gd name="connsiteX1437" fmla="*/ 1806304 w 4546203"/>
              <a:gd name="connsiteY1437" fmla="*/ 1226886 h 5092591"/>
              <a:gd name="connsiteX1438" fmla="*/ 1838936 w 4546203"/>
              <a:gd name="connsiteY1438" fmla="*/ 1215345 h 5092591"/>
              <a:gd name="connsiteX1439" fmla="*/ 1826997 w 4546203"/>
              <a:gd name="connsiteY1439" fmla="*/ 1179132 h 5092591"/>
              <a:gd name="connsiteX1440" fmla="*/ 3442284 w 4546203"/>
              <a:gd name="connsiteY1440" fmla="*/ 1178336 h 5092591"/>
              <a:gd name="connsiteX1441" fmla="*/ 3410448 w 4546203"/>
              <a:gd name="connsiteY1441" fmla="*/ 1215345 h 5092591"/>
              <a:gd name="connsiteX1442" fmla="*/ 3445468 w 4546203"/>
              <a:gd name="connsiteY1442" fmla="*/ 1246386 h 5092591"/>
              <a:gd name="connsiteX1443" fmla="*/ 3478100 w 4546203"/>
              <a:gd name="connsiteY1443" fmla="*/ 1210570 h 5092591"/>
              <a:gd name="connsiteX1444" fmla="*/ 3442284 w 4546203"/>
              <a:gd name="connsiteY1444" fmla="*/ 1178336 h 5092591"/>
              <a:gd name="connsiteX1445" fmla="*/ 1362587 w 4546203"/>
              <a:gd name="connsiteY1445" fmla="*/ 1176346 h 5092591"/>
              <a:gd name="connsiteX1446" fmla="*/ 1336721 w 4546203"/>
              <a:gd name="connsiteY1446" fmla="*/ 1194652 h 5092591"/>
              <a:gd name="connsiteX1447" fmla="*/ 1357414 w 4546203"/>
              <a:gd name="connsiteY1447" fmla="*/ 1224100 h 5092591"/>
              <a:gd name="connsiteX1448" fmla="*/ 1382883 w 4546203"/>
              <a:gd name="connsiteY1448" fmla="*/ 1206590 h 5092591"/>
              <a:gd name="connsiteX1449" fmla="*/ 1362587 w 4546203"/>
              <a:gd name="connsiteY1449" fmla="*/ 1176346 h 5092591"/>
              <a:gd name="connsiteX1450" fmla="*/ 3542568 w 4546203"/>
              <a:gd name="connsiteY1450" fmla="*/ 1173162 h 5092591"/>
              <a:gd name="connsiteX1451" fmla="*/ 3509538 w 4546203"/>
              <a:gd name="connsiteY1451" fmla="*/ 1208978 h 5092591"/>
              <a:gd name="connsiteX1452" fmla="*/ 3541772 w 4546203"/>
              <a:gd name="connsiteY1452" fmla="*/ 1239222 h 5092591"/>
              <a:gd name="connsiteX1453" fmla="*/ 3579976 w 4546203"/>
              <a:gd name="connsiteY1453" fmla="*/ 1208182 h 5092591"/>
              <a:gd name="connsiteX1454" fmla="*/ 3542568 w 4546203"/>
              <a:gd name="connsiteY1454" fmla="*/ 1173162 h 5092591"/>
              <a:gd name="connsiteX1455" fmla="*/ 1685724 w 4546203"/>
              <a:gd name="connsiteY1455" fmla="*/ 1172366 h 5092591"/>
              <a:gd name="connsiteX1456" fmla="*/ 1651501 w 4546203"/>
              <a:gd name="connsiteY1456" fmla="*/ 1187887 h 5092591"/>
              <a:gd name="connsiteX1457" fmla="*/ 1667021 w 4546203"/>
              <a:gd name="connsiteY1457" fmla="*/ 1221315 h 5092591"/>
              <a:gd name="connsiteX1458" fmla="*/ 1700449 w 4546203"/>
              <a:gd name="connsiteY1458" fmla="*/ 1206590 h 5092591"/>
              <a:gd name="connsiteX1459" fmla="*/ 1685724 w 4546203"/>
              <a:gd name="connsiteY1459" fmla="*/ 1172366 h 5092591"/>
              <a:gd name="connsiteX1460" fmla="*/ 1867190 w 4546203"/>
              <a:gd name="connsiteY1460" fmla="*/ 1166795 h 5092591"/>
              <a:gd name="connsiteX1461" fmla="*/ 1832569 w 4546203"/>
              <a:gd name="connsiteY1461" fmla="*/ 1176744 h 5092591"/>
              <a:gd name="connsiteX1462" fmla="*/ 1845701 w 4546203"/>
              <a:gd name="connsiteY1462" fmla="*/ 1213356 h 5092591"/>
              <a:gd name="connsiteX1463" fmla="*/ 1878333 w 4546203"/>
              <a:gd name="connsiteY1463" fmla="*/ 1202611 h 5092591"/>
              <a:gd name="connsiteX1464" fmla="*/ 1867190 w 4546203"/>
              <a:gd name="connsiteY1464" fmla="*/ 1166795 h 5092591"/>
              <a:gd name="connsiteX1465" fmla="*/ 1109888 w 4546203"/>
              <a:gd name="connsiteY1465" fmla="*/ 1158438 h 5092591"/>
              <a:gd name="connsiteX1466" fmla="*/ 1095164 w 4546203"/>
              <a:gd name="connsiteY1466" fmla="*/ 1169979 h 5092591"/>
              <a:gd name="connsiteX1467" fmla="*/ 1076062 w 4546203"/>
              <a:gd name="connsiteY1467" fmla="*/ 1186693 h 5092591"/>
              <a:gd name="connsiteX1468" fmla="*/ 1130582 w 4546203"/>
              <a:gd name="connsiteY1468" fmla="*/ 1183111 h 5092591"/>
              <a:gd name="connsiteX1469" fmla="*/ 1109888 w 4546203"/>
              <a:gd name="connsiteY1469" fmla="*/ 1158438 h 5092591"/>
              <a:gd name="connsiteX1470" fmla="*/ 1726713 w 4546203"/>
              <a:gd name="connsiteY1470" fmla="*/ 1155653 h 5092591"/>
              <a:gd name="connsiteX1471" fmla="*/ 1692092 w 4546203"/>
              <a:gd name="connsiteY1471" fmla="*/ 1170377 h 5092591"/>
              <a:gd name="connsiteX1472" fmla="*/ 1706816 w 4546203"/>
              <a:gd name="connsiteY1472" fmla="*/ 1204203 h 5092591"/>
              <a:gd name="connsiteX1473" fmla="*/ 1740642 w 4546203"/>
              <a:gd name="connsiteY1473" fmla="*/ 1190274 h 5092591"/>
              <a:gd name="connsiteX1474" fmla="*/ 1726713 w 4546203"/>
              <a:gd name="connsiteY1474" fmla="*/ 1155653 h 5092591"/>
              <a:gd name="connsiteX1475" fmla="*/ 2743481 w 4546203"/>
              <a:gd name="connsiteY1475" fmla="*/ 1149683 h 5092591"/>
              <a:gd name="connsiteX1476" fmla="*/ 2729552 w 4546203"/>
              <a:gd name="connsiteY1476" fmla="*/ 1192662 h 5092591"/>
              <a:gd name="connsiteX1477" fmla="*/ 2790837 w 4546203"/>
              <a:gd name="connsiteY1477" fmla="*/ 1214947 h 5092591"/>
              <a:gd name="connsiteX1478" fmla="*/ 2807153 w 4546203"/>
              <a:gd name="connsiteY1478" fmla="*/ 1172764 h 5092591"/>
              <a:gd name="connsiteX1479" fmla="*/ 2743481 w 4546203"/>
              <a:gd name="connsiteY1479" fmla="*/ 1149683 h 5092591"/>
              <a:gd name="connsiteX1480" fmla="*/ 3291062 w 4546203"/>
              <a:gd name="connsiteY1480" fmla="*/ 1149285 h 5092591"/>
              <a:gd name="connsiteX1481" fmla="*/ 3262410 w 4546203"/>
              <a:gd name="connsiteY1481" fmla="*/ 1188285 h 5092591"/>
              <a:gd name="connsiteX1482" fmla="*/ 3298624 w 4546203"/>
              <a:gd name="connsiteY1482" fmla="*/ 1215345 h 5092591"/>
              <a:gd name="connsiteX1483" fmla="*/ 3328072 w 4546203"/>
              <a:gd name="connsiteY1483" fmla="*/ 1176346 h 5092591"/>
              <a:gd name="connsiteX1484" fmla="*/ 3291062 w 4546203"/>
              <a:gd name="connsiteY1484" fmla="*/ 1149285 h 5092591"/>
              <a:gd name="connsiteX1485" fmla="*/ 1767305 w 4546203"/>
              <a:gd name="connsiteY1485" fmla="*/ 1139734 h 5092591"/>
              <a:gd name="connsiteX1486" fmla="*/ 1733081 w 4546203"/>
              <a:gd name="connsiteY1486" fmla="*/ 1154061 h 5092591"/>
              <a:gd name="connsiteX1487" fmla="*/ 1746611 w 4546203"/>
              <a:gd name="connsiteY1487" fmla="*/ 1187489 h 5092591"/>
              <a:gd name="connsiteX1488" fmla="*/ 1780835 w 4546203"/>
              <a:gd name="connsiteY1488" fmla="*/ 1174754 h 5092591"/>
              <a:gd name="connsiteX1489" fmla="*/ 1767305 w 4546203"/>
              <a:gd name="connsiteY1489" fmla="*/ 1139734 h 5092591"/>
              <a:gd name="connsiteX1490" fmla="*/ 3388561 w 4546203"/>
              <a:gd name="connsiteY1490" fmla="*/ 1133765 h 5092591"/>
              <a:gd name="connsiteX1491" fmla="*/ 3358316 w 4546203"/>
              <a:gd name="connsiteY1491" fmla="*/ 1171969 h 5092591"/>
              <a:gd name="connsiteX1492" fmla="*/ 3394530 w 4546203"/>
              <a:gd name="connsiteY1492" fmla="*/ 1201815 h 5092591"/>
              <a:gd name="connsiteX1493" fmla="*/ 3425968 w 4546203"/>
              <a:gd name="connsiteY1493" fmla="*/ 1164407 h 5092591"/>
              <a:gd name="connsiteX1494" fmla="*/ 3388561 w 4546203"/>
              <a:gd name="connsiteY1494" fmla="*/ 1133765 h 5092591"/>
              <a:gd name="connsiteX1495" fmla="*/ 1809487 w 4546203"/>
              <a:gd name="connsiteY1495" fmla="*/ 1126204 h 5092591"/>
              <a:gd name="connsiteX1496" fmla="*/ 1774070 w 4546203"/>
              <a:gd name="connsiteY1496" fmla="*/ 1138541 h 5092591"/>
              <a:gd name="connsiteX1497" fmla="*/ 1787600 w 4546203"/>
              <a:gd name="connsiteY1497" fmla="*/ 1173162 h 5092591"/>
              <a:gd name="connsiteX1498" fmla="*/ 1821028 w 4546203"/>
              <a:gd name="connsiteY1498" fmla="*/ 1161224 h 5092591"/>
              <a:gd name="connsiteX1499" fmla="*/ 1809487 w 4546203"/>
              <a:gd name="connsiteY1499" fmla="*/ 1126204 h 5092591"/>
              <a:gd name="connsiteX1500" fmla="*/ 1492320 w 4546203"/>
              <a:gd name="connsiteY1500" fmla="*/ 1125806 h 5092591"/>
              <a:gd name="connsiteX1501" fmla="*/ 1465657 w 4546203"/>
              <a:gd name="connsiteY1501" fmla="*/ 1141724 h 5092591"/>
              <a:gd name="connsiteX1502" fmla="*/ 1483963 w 4546203"/>
              <a:gd name="connsiteY1502" fmla="*/ 1172366 h 5092591"/>
              <a:gd name="connsiteX1503" fmla="*/ 1510626 w 4546203"/>
              <a:gd name="connsiteY1503" fmla="*/ 1157642 h 5092591"/>
              <a:gd name="connsiteX1504" fmla="*/ 1492320 w 4546203"/>
              <a:gd name="connsiteY1504" fmla="*/ 1125806 h 5092591"/>
              <a:gd name="connsiteX1505" fmla="*/ 3488049 w 4546203"/>
              <a:gd name="connsiteY1505" fmla="*/ 1124612 h 5092591"/>
              <a:gd name="connsiteX1506" fmla="*/ 3456611 w 4546203"/>
              <a:gd name="connsiteY1506" fmla="*/ 1161622 h 5092591"/>
              <a:gd name="connsiteX1507" fmla="*/ 3493620 w 4546203"/>
              <a:gd name="connsiteY1507" fmla="*/ 1193856 h 5092591"/>
              <a:gd name="connsiteX1508" fmla="*/ 3525854 w 4546203"/>
              <a:gd name="connsiteY1508" fmla="*/ 1156846 h 5092591"/>
              <a:gd name="connsiteX1509" fmla="*/ 3488049 w 4546203"/>
              <a:gd name="connsiteY1509" fmla="*/ 1124612 h 5092591"/>
              <a:gd name="connsiteX1510" fmla="*/ 1252355 w 4546203"/>
              <a:gd name="connsiteY1510" fmla="*/ 1122622 h 5092591"/>
              <a:gd name="connsiteX1511" fmla="*/ 1197437 w 4546203"/>
              <a:gd name="connsiteY1511" fmla="*/ 1162816 h 5092591"/>
              <a:gd name="connsiteX1512" fmla="*/ 1245988 w 4546203"/>
              <a:gd name="connsiteY1512" fmla="*/ 1219723 h 5092591"/>
              <a:gd name="connsiteX1513" fmla="*/ 1347465 w 4546203"/>
              <a:gd name="connsiteY1513" fmla="*/ 1261906 h 5092591"/>
              <a:gd name="connsiteX1514" fmla="*/ 1350649 w 4546203"/>
              <a:gd name="connsiteY1514" fmla="*/ 1259916 h 5092591"/>
              <a:gd name="connsiteX1515" fmla="*/ 1252355 w 4546203"/>
              <a:gd name="connsiteY1515" fmla="*/ 1122622 h 5092591"/>
              <a:gd name="connsiteX1516" fmla="*/ 2649962 w 4546203"/>
              <a:gd name="connsiteY1516" fmla="*/ 1121429 h 5092591"/>
              <a:gd name="connsiteX1517" fmla="*/ 2638819 w 4546203"/>
              <a:gd name="connsiteY1517" fmla="*/ 1165203 h 5092591"/>
              <a:gd name="connsiteX1518" fmla="*/ 2701298 w 4546203"/>
              <a:gd name="connsiteY1518" fmla="*/ 1182713 h 5092591"/>
              <a:gd name="connsiteX1519" fmla="*/ 2714828 w 4546203"/>
              <a:gd name="connsiteY1519" fmla="*/ 1140132 h 5092591"/>
              <a:gd name="connsiteX1520" fmla="*/ 2649962 w 4546203"/>
              <a:gd name="connsiteY1520" fmla="*/ 1121429 h 5092591"/>
              <a:gd name="connsiteX1521" fmla="*/ 3591118 w 4546203"/>
              <a:gd name="connsiteY1521" fmla="*/ 1119837 h 5092591"/>
              <a:gd name="connsiteX1522" fmla="*/ 3557292 w 4546203"/>
              <a:gd name="connsiteY1522" fmla="*/ 1156448 h 5092591"/>
              <a:gd name="connsiteX1523" fmla="*/ 3591118 w 4546203"/>
              <a:gd name="connsiteY1523" fmla="*/ 1187887 h 5092591"/>
              <a:gd name="connsiteX1524" fmla="*/ 3624944 w 4546203"/>
              <a:gd name="connsiteY1524" fmla="*/ 1158040 h 5092591"/>
              <a:gd name="connsiteX1525" fmla="*/ 3591118 w 4546203"/>
              <a:gd name="connsiteY1525" fmla="*/ 1119837 h 5092591"/>
              <a:gd name="connsiteX1526" fmla="*/ 1375322 w 4546203"/>
              <a:gd name="connsiteY1526" fmla="*/ 1116653 h 5092591"/>
              <a:gd name="connsiteX1527" fmla="*/ 1348261 w 4546203"/>
              <a:gd name="connsiteY1527" fmla="*/ 1134561 h 5092591"/>
              <a:gd name="connsiteX1528" fmla="*/ 1368159 w 4546203"/>
              <a:gd name="connsiteY1528" fmla="*/ 1164407 h 5092591"/>
              <a:gd name="connsiteX1529" fmla="*/ 1394822 w 4546203"/>
              <a:gd name="connsiteY1529" fmla="*/ 1147296 h 5092591"/>
              <a:gd name="connsiteX1530" fmla="*/ 1375322 w 4546203"/>
              <a:gd name="connsiteY1530" fmla="*/ 1116653 h 5092591"/>
              <a:gd name="connsiteX1531" fmla="*/ 1851272 w 4546203"/>
              <a:gd name="connsiteY1531" fmla="*/ 1113072 h 5092591"/>
              <a:gd name="connsiteX1532" fmla="*/ 1815855 w 4546203"/>
              <a:gd name="connsiteY1532" fmla="*/ 1124612 h 5092591"/>
              <a:gd name="connsiteX1533" fmla="*/ 1827395 w 4546203"/>
              <a:gd name="connsiteY1533" fmla="*/ 1159234 h 5092591"/>
              <a:gd name="connsiteX1534" fmla="*/ 1862017 w 4546203"/>
              <a:gd name="connsiteY1534" fmla="*/ 1148489 h 5092591"/>
              <a:gd name="connsiteX1535" fmla="*/ 1851272 w 4546203"/>
              <a:gd name="connsiteY1535" fmla="*/ 1113072 h 5092591"/>
              <a:gd name="connsiteX1536" fmla="*/ 1071287 w 4546203"/>
              <a:gd name="connsiteY1536" fmla="*/ 1112276 h 5092591"/>
              <a:gd name="connsiteX1537" fmla="*/ 1035471 w 4546203"/>
              <a:gd name="connsiteY1537" fmla="*/ 1143714 h 5092591"/>
              <a:gd name="connsiteX1538" fmla="*/ 1059348 w 4546203"/>
              <a:gd name="connsiteY1538" fmla="*/ 1170377 h 5092591"/>
              <a:gd name="connsiteX1539" fmla="*/ 1094368 w 4546203"/>
              <a:gd name="connsiteY1539" fmla="*/ 1140132 h 5092591"/>
              <a:gd name="connsiteX1540" fmla="*/ 1071287 w 4546203"/>
              <a:gd name="connsiteY1540" fmla="*/ 1112276 h 5092591"/>
              <a:gd name="connsiteX1541" fmla="*/ 1312445 w 4546203"/>
              <a:gd name="connsiteY1541" fmla="*/ 1100337 h 5092591"/>
              <a:gd name="connsiteX1542" fmla="*/ 1284987 w 4546203"/>
              <a:gd name="connsiteY1542" fmla="*/ 1119439 h 5092591"/>
              <a:gd name="connsiteX1543" fmla="*/ 1305680 w 4546203"/>
              <a:gd name="connsiteY1543" fmla="*/ 1148887 h 5092591"/>
              <a:gd name="connsiteX1544" fmla="*/ 1332741 w 4546203"/>
              <a:gd name="connsiteY1544" fmla="*/ 1130184 h 5092591"/>
              <a:gd name="connsiteX1545" fmla="*/ 1312445 w 4546203"/>
              <a:gd name="connsiteY1545" fmla="*/ 1100337 h 5092591"/>
              <a:gd name="connsiteX1546" fmla="*/ 3332847 w 4546203"/>
              <a:gd name="connsiteY1546" fmla="*/ 1091582 h 5092591"/>
              <a:gd name="connsiteX1547" fmla="*/ 3304195 w 4546203"/>
              <a:gd name="connsiteY1547" fmla="*/ 1131377 h 5092591"/>
              <a:gd name="connsiteX1548" fmla="*/ 3341602 w 4546203"/>
              <a:gd name="connsiteY1548" fmla="*/ 1159234 h 5092591"/>
              <a:gd name="connsiteX1549" fmla="*/ 3371449 w 4546203"/>
              <a:gd name="connsiteY1549" fmla="*/ 1120633 h 5092591"/>
              <a:gd name="connsiteX1550" fmla="*/ 3332847 w 4546203"/>
              <a:gd name="connsiteY1550" fmla="*/ 1091582 h 5092591"/>
              <a:gd name="connsiteX1551" fmla="*/ 1440188 w 4546203"/>
              <a:gd name="connsiteY1551" fmla="*/ 1078450 h 5092591"/>
              <a:gd name="connsiteX1552" fmla="*/ 1412331 w 4546203"/>
              <a:gd name="connsiteY1552" fmla="*/ 1094766 h 5092591"/>
              <a:gd name="connsiteX1553" fmla="*/ 1431433 w 4546203"/>
              <a:gd name="connsiteY1553" fmla="*/ 1125806 h 5092591"/>
              <a:gd name="connsiteX1554" fmla="*/ 1458494 w 4546203"/>
              <a:gd name="connsiteY1554" fmla="*/ 1109490 h 5092591"/>
              <a:gd name="connsiteX1555" fmla="*/ 1440188 w 4546203"/>
              <a:gd name="connsiteY1555" fmla="*/ 1078450 h 5092591"/>
              <a:gd name="connsiteX1556" fmla="*/ 3432335 w 4546203"/>
              <a:gd name="connsiteY1556" fmla="*/ 1078052 h 5092591"/>
              <a:gd name="connsiteX1557" fmla="*/ 3402489 w 4546203"/>
              <a:gd name="connsiteY1557" fmla="*/ 1116653 h 5092591"/>
              <a:gd name="connsiteX1558" fmla="*/ 3440294 w 4546203"/>
              <a:gd name="connsiteY1558" fmla="*/ 1147296 h 5092591"/>
              <a:gd name="connsiteX1559" fmla="*/ 3471335 w 4546203"/>
              <a:gd name="connsiteY1559" fmla="*/ 1109490 h 5092591"/>
              <a:gd name="connsiteX1560" fmla="*/ 3432335 w 4546203"/>
              <a:gd name="connsiteY1560" fmla="*/ 1078052 h 5092591"/>
              <a:gd name="connsiteX1561" fmla="*/ 1645929 w 4546203"/>
              <a:gd name="connsiteY1561" fmla="*/ 1078052 h 5092591"/>
              <a:gd name="connsiteX1562" fmla="*/ 1608920 w 4546203"/>
              <a:gd name="connsiteY1562" fmla="*/ 1094766 h 5092591"/>
              <a:gd name="connsiteX1563" fmla="*/ 1648317 w 4546203"/>
              <a:gd name="connsiteY1563" fmla="*/ 1180326 h 5092591"/>
              <a:gd name="connsiteX1564" fmla="*/ 1682939 w 4546203"/>
              <a:gd name="connsiteY1564" fmla="*/ 1164407 h 5092591"/>
              <a:gd name="connsiteX1565" fmla="*/ 1645929 w 4546203"/>
              <a:gd name="connsiteY1565" fmla="*/ 1078052 h 5092591"/>
              <a:gd name="connsiteX1566" fmla="*/ 3534609 w 4546203"/>
              <a:gd name="connsiteY1566" fmla="*/ 1071287 h 5092591"/>
              <a:gd name="connsiteX1567" fmla="*/ 3503171 w 4546203"/>
              <a:gd name="connsiteY1567" fmla="*/ 1107898 h 5092591"/>
              <a:gd name="connsiteX1568" fmla="*/ 3540976 w 4546203"/>
              <a:gd name="connsiteY1568" fmla="*/ 1142122 h 5092591"/>
              <a:gd name="connsiteX1569" fmla="*/ 3573608 w 4546203"/>
              <a:gd name="connsiteY1569" fmla="*/ 1105113 h 5092591"/>
              <a:gd name="connsiteX1570" fmla="*/ 3534609 w 4546203"/>
              <a:gd name="connsiteY1570" fmla="*/ 1071287 h 5092591"/>
              <a:gd name="connsiteX1571" fmla="*/ 3639270 w 4546203"/>
              <a:gd name="connsiteY1571" fmla="*/ 1068899 h 5092591"/>
              <a:gd name="connsiteX1572" fmla="*/ 3605843 w 4546203"/>
              <a:gd name="connsiteY1572" fmla="*/ 1104715 h 5092591"/>
              <a:gd name="connsiteX1573" fmla="*/ 3642056 w 4546203"/>
              <a:gd name="connsiteY1573" fmla="*/ 1138541 h 5092591"/>
              <a:gd name="connsiteX1574" fmla="*/ 3677474 w 4546203"/>
              <a:gd name="connsiteY1574" fmla="*/ 1105113 h 5092591"/>
              <a:gd name="connsiteX1575" fmla="*/ 3639270 w 4546203"/>
              <a:gd name="connsiteY1575" fmla="*/ 1068899 h 5092591"/>
              <a:gd name="connsiteX1576" fmla="*/ 1561961 w 4546203"/>
              <a:gd name="connsiteY1576" fmla="*/ 1068103 h 5092591"/>
              <a:gd name="connsiteX1577" fmla="*/ 1505054 w 4546203"/>
              <a:gd name="connsiteY1577" fmla="*/ 1097154 h 5092591"/>
              <a:gd name="connsiteX1578" fmla="*/ 1555594 w 4546203"/>
              <a:gd name="connsiteY1578" fmla="*/ 1192662 h 5092591"/>
              <a:gd name="connsiteX1579" fmla="*/ 1608920 w 4546203"/>
              <a:gd name="connsiteY1579" fmla="*/ 1165601 h 5092591"/>
              <a:gd name="connsiteX1580" fmla="*/ 1561961 w 4546203"/>
              <a:gd name="connsiteY1580" fmla="*/ 1068103 h 5092591"/>
              <a:gd name="connsiteX1581" fmla="*/ 2885151 w 4546203"/>
              <a:gd name="connsiteY1581" fmla="*/ 1063328 h 5092591"/>
              <a:gd name="connsiteX1582" fmla="*/ 2868040 w 4546203"/>
              <a:gd name="connsiteY1582" fmla="*/ 1104715 h 5092591"/>
              <a:gd name="connsiteX1583" fmla="*/ 2932906 w 4546203"/>
              <a:gd name="connsiteY1583" fmla="*/ 1133765 h 5092591"/>
              <a:gd name="connsiteX1584" fmla="*/ 2952803 w 4546203"/>
              <a:gd name="connsiteY1584" fmla="*/ 1092776 h 5092591"/>
              <a:gd name="connsiteX1585" fmla="*/ 2885151 w 4546203"/>
              <a:gd name="connsiteY1585" fmla="*/ 1063328 h 5092591"/>
              <a:gd name="connsiteX1586" fmla="*/ 1689704 w 4546203"/>
              <a:gd name="connsiteY1586" fmla="*/ 1060144 h 5092591"/>
              <a:gd name="connsiteX1587" fmla="*/ 1652296 w 4546203"/>
              <a:gd name="connsiteY1587" fmla="*/ 1075664 h 5092591"/>
              <a:gd name="connsiteX1588" fmla="*/ 1689306 w 4546203"/>
              <a:gd name="connsiteY1588" fmla="*/ 1162418 h 5092591"/>
              <a:gd name="connsiteX1589" fmla="*/ 1723928 w 4546203"/>
              <a:gd name="connsiteY1589" fmla="*/ 1147694 h 5092591"/>
              <a:gd name="connsiteX1590" fmla="*/ 1689704 w 4546203"/>
              <a:gd name="connsiteY1590" fmla="*/ 1060144 h 5092591"/>
              <a:gd name="connsiteX1591" fmla="*/ 2666278 w 4546203"/>
              <a:gd name="connsiteY1591" fmla="*/ 1058552 h 5092591"/>
              <a:gd name="connsiteX1592" fmla="*/ 2655135 w 4546203"/>
              <a:gd name="connsiteY1592" fmla="*/ 1101929 h 5092591"/>
              <a:gd name="connsiteX1593" fmla="*/ 2720797 w 4546203"/>
              <a:gd name="connsiteY1593" fmla="*/ 1120633 h 5092591"/>
              <a:gd name="connsiteX1594" fmla="*/ 2734328 w 4546203"/>
              <a:gd name="connsiteY1594" fmla="*/ 1077654 h 5092591"/>
              <a:gd name="connsiteX1595" fmla="*/ 2666278 w 4546203"/>
              <a:gd name="connsiteY1595" fmla="*/ 1058552 h 5092591"/>
              <a:gd name="connsiteX1596" fmla="*/ 1385271 w 4546203"/>
              <a:gd name="connsiteY1596" fmla="*/ 1054175 h 5092591"/>
              <a:gd name="connsiteX1597" fmla="*/ 1357414 w 4546203"/>
              <a:gd name="connsiteY1597" fmla="*/ 1072083 h 5092591"/>
              <a:gd name="connsiteX1598" fmla="*/ 1376516 w 4546203"/>
              <a:gd name="connsiteY1598" fmla="*/ 1102725 h 5092591"/>
              <a:gd name="connsiteX1599" fmla="*/ 1404372 w 4546203"/>
              <a:gd name="connsiteY1599" fmla="*/ 1085215 h 5092591"/>
              <a:gd name="connsiteX1600" fmla="*/ 1385271 w 4546203"/>
              <a:gd name="connsiteY1600" fmla="*/ 1054175 h 5092591"/>
              <a:gd name="connsiteX1601" fmla="*/ 2051840 w 4546203"/>
              <a:gd name="connsiteY1601" fmla="*/ 1052185 h 5092591"/>
              <a:gd name="connsiteX1602" fmla="*/ 2018014 w 4546203"/>
              <a:gd name="connsiteY1602" fmla="*/ 1056563 h 5092591"/>
              <a:gd name="connsiteX1603" fmla="*/ 2024779 w 4546203"/>
              <a:gd name="connsiteY1603" fmla="*/ 1097950 h 5092591"/>
              <a:gd name="connsiteX1604" fmla="*/ 2057810 w 4546203"/>
              <a:gd name="connsiteY1604" fmla="*/ 1092378 h 5092591"/>
              <a:gd name="connsiteX1605" fmla="*/ 2051840 w 4546203"/>
              <a:gd name="connsiteY1605" fmla="*/ 1052185 h 5092591"/>
              <a:gd name="connsiteX1606" fmla="*/ 1627623 w 4546203"/>
              <a:gd name="connsiteY1606" fmla="*/ 1036665 h 5092591"/>
              <a:gd name="connsiteX1607" fmla="*/ 1590216 w 4546203"/>
              <a:gd name="connsiteY1607" fmla="*/ 1054573 h 5092591"/>
              <a:gd name="connsiteX1608" fmla="*/ 1606134 w 4546203"/>
              <a:gd name="connsiteY1608" fmla="*/ 1087205 h 5092591"/>
              <a:gd name="connsiteX1609" fmla="*/ 1642746 w 4546203"/>
              <a:gd name="connsiteY1609" fmla="*/ 1070889 h 5092591"/>
              <a:gd name="connsiteX1610" fmla="*/ 1627623 w 4546203"/>
              <a:gd name="connsiteY1610" fmla="*/ 1036665 h 5092591"/>
              <a:gd name="connsiteX1611" fmla="*/ 2566790 w 4546203"/>
              <a:gd name="connsiteY1611" fmla="*/ 1035073 h 5092591"/>
              <a:gd name="connsiteX1612" fmla="*/ 2559627 w 4546203"/>
              <a:gd name="connsiteY1612" fmla="*/ 1079644 h 5092591"/>
              <a:gd name="connsiteX1613" fmla="*/ 2625687 w 4546203"/>
              <a:gd name="connsiteY1613" fmla="*/ 1093970 h 5092591"/>
              <a:gd name="connsiteX1614" fmla="*/ 2636432 w 4546203"/>
              <a:gd name="connsiteY1614" fmla="*/ 1050195 h 5092591"/>
              <a:gd name="connsiteX1615" fmla="*/ 2566790 w 4546203"/>
              <a:gd name="connsiteY1615" fmla="*/ 1035073 h 5092591"/>
              <a:gd name="connsiteX1616" fmla="*/ 3375030 w 4546203"/>
              <a:gd name="connsiteY1616" fmla="*/ 1034277 h 5092591"/>
              <a:gd name="connsiteX1617" fmla="*/ 3346378 w 4546203"/>
              <a:gd name="connsiteY1617" fmla="*/ 1074072 h 5092591"/>
              <a:gd name="connsiteX1618" fmla="*/ 3384979 w 4546203"/>
              <a:gd name="connsiteY1618" fmla="*/ 1103123 h 5092591"/>
              <a:gd name="connsiteX1619" fmla="*/ 3414826 w 4546203"/>
              <a:gd name="connsiteY1619" fmla="*/ 1064124 h 5092591"/>
              <a:gd name="connsiteX1620" fmla="*/ 3375030 w 4546203"/>
              <a:gd name="connsiteY1620" fmla="*/ 1034277 h 5092591"/>
              <a:gd name="connsiteX1621" fmla="*/ 1778447 w 4546203"/>
              <a:gd name="connsiteY1621" fmla="*/ 1029104 h 5092591"/>
              <a:gd name="connsiteX1622" fmla="*/ 1740244 w 4546203"/>
              <a:gd name="connsiteY1622" fmla="*/ 1041838 h 5092591"/>
              <a:gd name="connsiteX1623" fmla="*/ 1771682 w 4546203"/>
              <a:gd name="connsiteY1623" fmla="*/ 1130582 h 5092591"/>
              <a:gd name="connsiteX1624" fmla="*/ 1807498 w 4546203"/>
              <a:gd name="connsiteY1624" fmla="*/ 1118643 h 5092591"/>
              <a:gd name="connsiteX1625" fmla="*/ 1778447 w 4546203"/>
              <a:gd name="connsiteY1625" fmla="*/ 1029104 h 5092591"/>
              <a:gd name="connsiteX1626" fmla="*/ 3199932 w 4546203"/>
              <a:gd name="connsiteY1626" fmla="*/ 1025522 h 5092591"/>
              <a:gd name="connsiteX1627" fmla="*/ 3188789 w 4546203"/>
              <a:gd name="connsiteY1627" fmla="*/ 1044624 h 5092591"/>
              <a:gd name="connsiteX1628" fmla="*/ 3272757 w 4546203"/>
              <a:gd name="connsiteY1628" fmla="*/ 1099541 h 5092591"/>
              <a:gd name="connsiteX1629" fmla="*/ 3285491 w 4546203"/>
              <a:gd name="connsiteY1629" fmla="*/ 1081633 h 5092591"/>
              <a:gd name="connsiteX1630" fmla="*/ 3199932 w 4546203"/>
              <a:gd name="connsiteY1630" fmla="*/ 1025522 h 5092591"/>
              <a:gd name="connsiteX1631" fmla="*/ 2785664 w 4546203"/>
              <a:gd name="connsiteY1631" fmla="*/ 1025522 h 5092591"/>
              <a:gd name="connsiteX1632" fmla="*/ 2770939 w 4546203"/>
              <a:gd name="connsiteY1632" fmla="*/ 1068103 h 5092591"/>
              <a:gd name="connsiteX1633" fmla="*/ 2838193 w 4546203"/>
              <a:gd name="connsiteY1633" fmla="*/ 1092378 h 5092591"/>
              <a:gd name="connsiteX1634" fmla="*/ 2854509 w 4546203"/>
              <a:gd name="connsiteY1634" fmla="*/ 1050593 h 5092591"/>
              <a:gd name="connsiteX1635" fmla="*/ 2785664 w 4546203"/>
              <a:gd name="connsiteY1635" fmla="*/ 1025522 h 5092591"/>
              <a:gd name="connsiteX1636" fmla="*/ 1934444 w 4546203"/>
              <a:gd name="connsiteY1636" fmla="*/ 1023930 h 5092591"/>
              <a:gd name="connsiteX1637" fmla="*/ 1900221 w 4546203"/>
              <a:gd name="connsiteY1637" fmla="*/ 1031889 h 5092591"/>
              <a:gd name="connsiteX1638" fmla="*/ 1910169 w 4546203"/>
              <a:gd name="connsiteY1638" fmla="*/ 1072481 h 5092591"/>
              <a:gd name="connsiteX1639" fmla="*/ 1944393 w 4546203"/>
              <a:gd name="connsiteY1639" fmla="*/ 1064522 h 5092591"/>
              <a:gd name="connsiteX1640" fmla="*/ 1934444 w 4546203"/>
              <a:gd name="connsiteY1640" fmla="*/ 1023930 h 5092591"/>
              <a:gd name="connsiteX1641" fmla="*/ 3476906 w 4546203"/>
              <a:gd name="connsiteY1641" fmla="*/ 1023134 h 5092591"/>
              <a:gd name="connsiteX1642" fmla="*/ 3446264 w 4546203"/>
              <a:gd name="connsiteY1642" fmla="*/ 1061338 h 5092591"/>
              <a:gd name="connsiteX1643" fmla="*/ 3485661 w 4546203"/>
              <a:gd name="connsiteY1643" fmla="*/ 1093174 h 5092591"/>
              <a:gd name="connsiteX1644" fmla="*/ 3517099 w 4546203"/>
              <a:gd name="connsiteY1644" fmla="*/ 1055767 h 5092591"/>
              <a:gd name="connsiteX1645" fmla="*/ 3476906 w 4546203"/>
              <a:gd name="connsiteY1645" fmla="*/ 1023134 h 5092591"/>
              <a:gd name="connsiteX1646" fmla="*/ 1672592 w 4546203"/>
              <a:gd name="connsiteY1646" fmla="*/ 1018757 h 5092591"/>
              <a:gd name="connsiteX1647" fmla="*/ 1634787 w 4546203"/>
              <a:gd name="connsiteY1647" fmla="*/ 1034675 h 5092591"/>
              <a:gd name="connsiteX1648" fmla="*/ 1649113 w 4546203"/>
              <a:gd name="connsiteY1648" fmla="*/ 1068103 h 5092591"/>
              <a:gd name="connsiteX1649" fmla="*/ 1686520 w 4546203"/>
              <a:gd name="connsiteY1649" fmla="*/ 1052981 h 5092591"/>
              <a:gd name="connsiteX1650" fmla="*/ 1672592 w 4546203"/>
              <a:gd name="connsiteY1650" fmla="*/ 1018757 h 5092591"/>
              <a:gd name="connsiteX1651" fmla="*/ 2384130 w 4546203"/>
              <a:gd name="connsiteY1651" fmla="*/ 1017961 h 5092591"/>
              <a:gd name="connsiteX1652" fmla="*/ 2380549 w 4546203"/>
              <a:gd name="connsiteY1652" fmla="*/ 1082031 h 5092591"/>
              <a:gd name="connsiteX1653" fmla="*/ 2430691 w 4546203"/>
              <a:gd name="connsiteY1653" fmla="*/ 1086409 h 5092591"/>
              <a:gd name="connsiteX1654" fmla="*/ 2437456 w 4546203"/>
              <a:gd name="connsiteY1654" fmla="*/ 1023532 h 5092591"/>
              <a:gd name="connsiteX1655" fmla="*/ 2384130 w 4546203"/>
              <a:gd name="connsiteY1655" fmla="*/ 1017961 h 5092591"/>
              <a:gd name="connsiteX1656" fmla="*/ 3580772 w 4546203"/>
              <a:gd name="connsiteY1656" fmla="*/ 1016767 h 5092591"/>
              <a:gd name="connsiteX1657" fmla="*/ 3548936 w 4546203"/>
              <a:gd name="connsiteY1657" fmla="*/ 1054175 h 5092591"/>
              <a:gd name="connsiteX1658" fmla="*/ 3588333 w 4546203"/>
              <a:gd name="connsiteY1658" fmla="*/ 1088797 h 5092591"/>
              <a:gd name="connsiteX1659" fmla="*/ 3620965 w 4546203"/>
              <a:gd name="connsiteY1659" fmla="*/ 1052185 h 5092591"/>
              <a:gd name="connsiteX1660" fmla="*/ 3580772 w 4546203"/>
              <a:gd name="connsiteY1660" fmla="*/ 1016767 h 5092591"/>
              <a:gd name="connsiteX1661" fmla="*/ 2205450 w 4546203"/>
              <a:gd name="connsiteY1661" fmla="*/ 1015175 h 5092591"/>
              <a:gd name="connsiteX1662" fmla="*/ 2152124 w 4546203"/>
              <a:gd name="connsiteY1662" fmla="*/ 1018757 h 5092591"/>
              <a:gd name="connsiteX1663" fmla="*/ 2156899 w 4546203"/>
              <a:gd name="connsiteY1663" fmla="*/ 1082031 h 5092591"/>
              <a:gd name="connsiteX1664" fmla="*/ 2205450 w 4546203"/>
              <a:gd name="connsiteY1664" fmla="*/ 1078848 h 5092591"/>
              <a:gd name="connsiteX1665" fmla="*/ 2205450 w 4546203"/>
              <a:gd name="connsiteY1665" fmla="*/ 1015175 h 5092591"/>
              <a:gd name="connsiteX1666" fmla="*/ 1823018 w 4546203"/>
              <a:gd name="connsiteY1666" fmla="*/ 1015175 h 5092591"/>
              <a:gd name="connsiteX1667" fmla="*/ 1784417 w 4546203"/>
              <a:gd name="connsiteY1667" fmla="*/ 1027512 h 5092591"/>
              <a:gd name="connsiteX1668" fmla="*/ 1813467 w 4546203"/>
              <a:gd name="connsiteY1668" fmla="*/ 1116653 h 5092591"/>
              <a:gd name="connsiteX1669" fmla="*/ 1849681 w 4546203"/>
              <a:gd name="connsiteY1669" fmla="*/ 1105511 h 5092591"/>
              <a:gd name="connsiteX1670" fmla="*/ 1823018 w 4546203"/>
              <a:gd name="connsiteY1670" fmla="*/ 1015175 h 5092591"/>
              <a:gd name="connsiteX1671" fmla="*/ 2306927 w 4546203"/>
              <a:gd name="connsiteY1671" fmla="*/ 1014380 h 5092591"/>
              <a:gd name="connsiteX1672" fmla="*/ 2306927 w 4546203"/>
              <a:gd name="connsiteY1672" fmla="*/ 1077654 h 5092591"/>
              <a:gd name="connsiteX1673" fmla="*/ 2356274 w 4546203"/>
              <a:gd name="connsiteY1673" fmla="*/ 1080042 h 5092591"/>
              <a:gd name="connsiteX1674" fmla="*/ 2360253 w 4546203"/>
              <a:gd name="connsiteY1674" fmla="*/ 1016767 h 5092591"/>
              <a:gd name="connsiteX1675" fmla="*/ 2306927 w 4546203"/>
              <a:gd name="connsiteY1675" fmla="*/ 1014380 h 5092591"/>
              <a:gd name="connsiteX1676" fmla="*/ 1718356 w 4546203"/>
              <a:gd name="connsiteY1676" fmla="*/ 1001645 h 5092591"/>
              <a:gd name="connsiteX1677" fmla="*/ 1679755 w 4546203"/>
              <a:gd name="connsiteY1677" fmla="*/ 1016369 h 5092591"/>
              <a:gd name="connsiteX1678" fmla="*/ 1692888 w 4546203"/>
              <a:gd name="connsiteY1678" fmla="*/ 1050991 h 5092591"/>
              <a:gd name="connsiteX1679" fmla="*/ 1730693 w 4546203"/>
              <a:gd name="connsiteY1679" fmla="*/ 1036267 h 5092591"/>
              <a:gd name="connsiteX1680" fmla="*/ 1718356 w 4546203"/>
              <a:gd name="connsiteY1680" fmla="*/ 1001645 h 5092591"/>
              <a:gd name="connsiteX1681" fmla="*/ 2476057 w 4546203"/>
              <a:gd name="connsiteY1681" fmla="*/ 995676 h 5092591"/>
              <a:gd name="connsiteX1682" fmla="*/ 2453374 w 4546203"/>
              <a:gd name="connsiteY1682" fmla="*/ 1167193 h 5092591"/>
              <a:gd name="connsiteX1683" fmla="*/ 2507495 w 4546203"/>
              <a:gd name="connsiteY1683" fmla="*/ 1175152 h 5092591"/>
              <a:gd name="connsiteX1684" fmla="*/ 2536944 w 4546203"/>
              <a:gd name="connsiteY1684" fmla="*/ 1004431 h 5092591"/>
              <a:gd name="connsiteX1685" fmla="*/ 2476057 w 4546203"/>
              <a:gd name="connsiteY1685" fmla="*/ 995676 h 5092591"/>
              <a:gd name="connsiteX1686" fmla="*/ 1044226 w 4546203"/>
              <a:gd name="connsiteY1686" fmla="*/ 994084 h 5092591"/>
              <a:gd name="connsiteX1687" fmla="*/ 1006022 w 4546203"/>
              <a:gd name="connsiteY1687" fmla="*/ 1026318 h 5092591"/>
              <a:gd name="connsiteX1688" fmla="*/ 1027114 w 4546203"/>
              <a:gd name="connsiteY1688" fmla="*/ 1051787 h 5092591"/>
              <a:gd name="connsiteX1689" fmla="*/ 1065317 w 4546203"/>
              <a:gd name="connsiteY1689" fmla="*/ 1020747 h 5092591"/>
              <a:gd name="connsiteX1690" fmla="*/ 1044226 w 4546203"/>
              <a:gd name="connsiteY1690" fmla="*/ 994084 h 5092591"/>
              <a:gd name="connsiteX1691" fmla="*/ 1764519 w 4546203"/>
              <a:gd name="connsiteY1691" fmla="*/ 985727 h 5092591"/>
              <a:gd name="connsiteX1692" fmla="*/ 1725122 w 4546203"/>
              <a:gd name="connsiteY1692" fmla="*/ 999257 h 5092591"/>
              <a:gd name="connsiteX1693" fmla="*/ 1737856 w 4546203"/>
              <a:gd name="connsiteY1693" fmla="*/ 1034277 h 5092591"/>
              <a:gd name="connsiteX1694" fmla="*/ 1776059 w 4546203"/>
              <a:gd name="connsiteY1694" fmla="*/ 1020349 h 5092591"/>
              <a:gd name="connsiteX1695" fmla="*/ 1764519 w 4546203"/>
              <a:gd name="connsiteY1695" fmla="*/ 985727 h 5092591"/>
              <a:gd name="connsiteX1696" fmla="*/ 1606134 w 4546203"/>
              <a:gd name="connsiteY1696" fmla="*/ 984931 h 5092591"/>
              <a:gd name="connsiteX1697" fmla="*/ 1567135 w 4546203"/>
              <a:gd name="connsiteY1697" fmla="*/ 1002043 h 5092591"/>
              <a:gd name="connsiteX1698" fmla="*/ 1583053 w 4546203"/>
              <a:gd name="connsiteY1698" fmla="*/ 1036665 h 5092591"/>
              <a:gd name="connsiteX1699" fmla="*/ 1621256 w 4546203"/>
              <a:gd name="connsiteY1699" fmla="*/ 1019951 h 5092591"/>
              <a:gd name="connsiteX1700" fmla="*/ 1606134 w 4546203"/>
              <a:gd name="connsiteY1700" fmla="*/ 984931 h 5092591"/>
              <a:gd name="connsiteX1701" fmla="*/ 3416815 w 4546203"/>
              <a:gd name="connsiteY1701" fmla="*/ 976972 h 5092591"/>
              <a:gd name="connsiteX1702" fmla="*/ 3388561 w 4546203"/>
              <a:gd name="connsiteY1702" fmla="*/ 1016767 h 5092591"/>
              <a:gd name="connsiteX1703" fmla="*/ 3428754 w 4546203"/>
              <a:gd name="connsiteY1703" fmla="*/ 1047012 h 5092591"/>
              <a:gd name="connsiteX1704" fmla="*/ 3458600 w 4546203"/>
              <a:gd name="connsiteY1704" fmla="*/ 1008410 h 5092591"/>
              <a:gd name="connsiteX1705" fmla="*/ 3416815 w 4546203"/>
              <a:gd name="connsiteY1705" fmla="*/ 976972 h 5092591"/>
              <a:gd name="connsiteX1706" fmla="*/ 1810681 w 4546203"/>
              <a:gd name="connsiteY1706" fmla="*/ 971799 h 5092591"/>
              <a:gd name="connsiteX1707" fmla="*/ 1771682 w 4546203"/>
              <a:gd name="connsiteY1707" fmla="*/ 984135 h 5092591"/>
              <a:gd name="connsiteX1708" fmla="*/ 1782825 w 4546203"/>
              <a:gd name="connsiteY1708" fmla="*/ 1018757 h 5092591"/>
              <a:gd name="connsiteX1709" fmla="*/ 1821426 w 4546203"/>
              <a:gd name="connsiteY1709" fmla="*/ 1007216 h 5092591"/>
              <a:gd name="connsiteX1710" fmla="*/ 1810681 w 4546203"/>
              <a:gd name="connsiteY1710" fmla="*/ 971799 h 5092591"/>
              <a:gd name="connsiteX1711" fmla="*/ 3520681 w 4546203"/>
              <a:gd name="connsiteY1711" fmla="*/ 967023 h 5092591"/>
              <a:gd name="connsiteX1712" fmla="*/ 3490437 w 4546203"/>
              <a:gd name="connsiteY1712" fmla="*/ 1005227 h 5092591"/>
              <a:gd name="connsiteX1713" fmla="*/ 3531426 w 4546203"/>
              <a:gd name="connsiteY1713" fmla="*/ 1038655 h 5092591"/>
              <a:gd name="connsiteX1714" fmla="*/ 3562466 w 4546203"/>
              <a:gd name="connsiteY1714" fmla="*/ 1000849 h 5092591"/>
              <a:gd name="connsiteX1715" fmla="*/ 3520681 w 4546203"/>
              <a:gd name="connsiteY1715" fmla="*/ 967023 h 5092591"/>
              <a:gd name="connsiteX1716" fmla="*/ 1652296 w 4546203"/>
              <a:gd name="connsiteY1716" fmla="*/ 965034 h 5092591"/>
              <a:gd name="connsiteX1717" fmla="*/ 1612899 w 4546203"/>
              <a:gd name="connsiteY1717" fmla="*/ 982145 h 5092591"/>
              <a:gd name="connsiteX1718" fmla="*/ 1628419 w 4546203"/>
              <a:gd name="connsiteY1718" fmla="*/ 1017165 h 5092591"/>
              <a:gd name="connsiteX1719" fmla="*/ 1666623 w 4546203"/>
              <a:gd name="connsiteY1719" fmla="*/ 1000849 h 5092591"/>
              <a:gd name="connsiteX1720" fmla="*/ 1652296 w 4546203"/>
              <a:gd name="connsiteY1720" fmla="*/ 965034 h 5092591"/>
              <a:gd name="connsiteX1721" fmla="*/ 1699255 w 4546203"/>
              <a:gd name="connsiteY1721" fmla="*/ 947922 h 5092591"/>
              <a:gd name="connsiteX1722" fmla="*/ 1659460 w 4546203"/>
              <a:gd name="connsiteY1722" fmla="*/ 963044 h 5092591"/>
              <a:gd name="connsiteX1723" fmla="*/ 1673388 w 4546203"/>
              <a:gd name="connsiteY1723" fmla="*/ 998859 h 5092591"/>
              <a:gd name="connsiteX1724" fmla="*/ 1712387 w 4546203"/>
              <a:gd name="connsiteY1724" fmla="*/ 984135 h 5092591"/>
              <a:gd name="connsiteX1725" fmla="*/ 1699255 w 4546203"/>
              <a:gd name="connsiteY1725" fmla="*/ 947922 h 5092591"/>
              <a:gd name="connsiteX1726" fmla="*/ 1006818 w 4546203"/>
              <a:gd name="connsiteY1726" fmla="*/ 947126 h 5092591"/>
              <a:gd name="connsiteX1727" fmla="*/ 967421 w 4546203"/>
              <a:gd name="connsiteY1727" fmla="*/ 979758 h 5092591"/>
              <a:gd name="connsiteX1728" fmla="*/ 991298 w 4546203"/>
              <a:gd name="connsiteY1728" fmla="*/ 1008410 h 5092591"/>
              <a:gd name="connsiteX1729" fmla="*/ 1030298 w 4546203"/>
              <a:gd name="connsiteY1729" fmla="*/ 976176 h 5092591"/>
              <a:gd name="connsiteX1730" fmla="*/ 1006818 w 4546203"/>
              <a:gd name="connsiteY1730" fmla="*/ 947126 h 5092591"/>
              <a:gd name="connsiteX1731" fmla="*/ 2055422 w 4546203"/>
              <a:gd name="connsiteY1731" fmla="*/ 944738 h 5092591"/>
              <a:gd name="connsiteX1732" fmla="*/ 2018810 w 4546203"/>
              <a:gd name="connsiteY1732" fmla="*/ 951105 h 5092591"/>
              <a:gd name="connsiteX1733" fmla="*/ 2025177 w 4546203"/>
              <a:gd name="connsiteY1733" fmla="*/ 991298 h 5092591"/>
              <a:gd name="connsiteX1734" fmla="*/ 2060595 w 4546203"/>
              <a:gd name="connsiteY1734" fmla="*/ 986523 h 5092591"/>
              <a:gd name="connsiteX1735" fmla="*/ 2055422 w 4546203"/>
              <a:gd name="connsiteY1735" fmla="*/ 944738 h 5092591"/>
              <a:gd name="connsiteX1736" fmla="*/ 2935294 w 4546203"/>
              <a:gd name="connsiteY1736" fmla="*/ 942350 h 5092591"/>
              <a:gd name="connsiteX1737" fmla="*/ 2917784 w 4546203"/>
              <a:gd name="connsiteY1737" fmla="*/ 984135 h 5092591"/>
              <a:gd name="connsiteX1738" fmla="*/ 2989017 w 4546203"/>
              <a:gd name="connsiteY1738" fmla="*/ 1015175 h 5092591"/>
              <a:gd name="connsiteX1739" fmla="*/ 3008119 w 4546203"/>
              <a:gd name="connsiteY1739" fmla="*/ 974982 h 5092591"/>
              <a:gd name="connsiteX1740" fmla="*/ 2935294 w 4546203"/>
              <a:gd name="connsiteY1740" fmla="*/ 942350 h 5092591"/>
              <a:gd name="connsiteX1741" fmla="*/ 2700502 w 4546203"/>
              <a:gd name="connsiteY1741" fmla="*/ 931606 h 5092591"/>
              <a:gd name="connsiteX1742" fmla="*/ 2688961 w 4546203"/>
              <a:gd name="connsiteY1742" fmla="*/ 975380 h 5092591"/>
              <a:gd name="connsiteX1743" fmla="*/ 2760593 w 4546203"/>
              <a:gd name="connsiteY1743" fmla="*/ 995676 h 5092591"/>
              <a:gd name="connsiteX1744" fmla="*/ 2773327 w 4546203"/>
              <a:gd name="connsiteY1744" fmla="*/ 953095 h 5092591"/>
              <a:gd name="connsiteX1745" fmla="*/ 2700502 w 4546203"/>
              <a:gd name="connsiteY1745" fmla="*/ 931606 h 5092591"/>
              <a:gd name="connsiteX1746" fmla="*/ 1747009 w 4546203"/>
              <a:gd name="connsiteY1746" fmla="*/ 931606 h 5092591"/>
              <a:gd name="connsiteX1747" fmla="*/ 1706418 w 4546203"/>
              <a:gd name="connsiteY1747" fmla="*/ 945534 h 5092591"/>
              <a:gd name="connsiteX1748" fmla="*/ 1719550 w 4546203"/>
              <a:gd name="connsiteY1748" fmla="*/ 981747 h 5092591"/>
              <a:gd name="connsiteX1749" fmla="*/ 1758948 w 4546203"/>
              <a:gd name="connsiteY1749" fmla="*/ 968217 h 5092591"/>
              <a:gd name="connsiteX1750" fmla="*/ 1747009 w 4546203"/>
              <a:gd name="connsiteY1750" fmla="*/ 931606 h 5092591"/>
              <a:gd name="connsiteX1751" fmla="*/ 2309713 w 4546203"/>
              <a:gd name="connsiteY1751" fmla="*/ 924442 h 5092591"/>
              <a:gd name="connsiteX1752" fmla="*/ 2309713 w 4546203"/>
              <a:gd name="connsiteY1752" fmla="*/ 985329 h 5092591"/>
              <a:gd name="connsiteX1753" fmla="*/ 2362243 w 4546203"/>
              <a:gd name="connsiteY1753" fmla="*/ 987717 h 5092591"/>
              <a:gd name="connsiteX1754" fmla="*/ 2365824 w 4546203"/>
              <a:gd name="connsiteY1754" fmla="*/ 924442 h 5092591"/>
              <a:gd name="connsiteX1755" fmla="*/ 2309713 w 4546203"/>
              <a:gd name="connsiteY1755" fmla="*/ 924442 h 5092591"/>
              <a:gd name="connsiteX1756" fmla="*/ 2228531 w 4546203"/>
              <a:gd name="connsiteY1756" fmla="*/ 923647 h 5092591"/>
              <a:gd name="connsiteX1757" fmla="*/ 2228531 w 4546203"/>
              <a:gd name="connsiteY1757" fmla="*/ 984533 h 5092591"/>
              <a:gd name="connsiteX1758" fmla="*/ 2282254 w 4546203"/>
              <a:gd name="connsiteY1758" fmla="*/ 984533 h 5092591"/>
              <a:gd name="connsiteX1759" fmla="*/ 2282254 w 4546203"/>
              <a:gd name="connsiteY1759" fmla="*/ 923647 h 5092591"/>
              <a:gd name="connsiteX1760" fmla="*/ 2228531 w 4546203"/>
              <a:gd name="connsiteY1760" fmla="*/ 923647 h 5092591"/>
              <a:gd name="connsiteX1761" fmla="*/ 2201470 w 4546203"/>
              <a:gd name="connsiteY1761" fmla="*/ 923249 h 5092591"/>
              <a:gd name="connsiteX1762" fmla="*/ 2145359 w 4546203"/>
              <a:gd name="connsiteY1762" fmla="*/ 926830 h 5092591"/>
              <a:gd name="connsiteX1763" fmla="*/ 2150532 w 4546203"/>
              <a:gd name="connsiteY1763" fmla="*/ 990502 h 5092591"/>
              <a:gd name="connsiteX1764" fmla="*/ 2204256 w 4546203"/>
              <a:gd name="connsiteY1764" fmla="*/ 986523 h 5092591"/>
              <a:gd name="connsiteX1765" fmla="*/ 2201470 w 4546203"/>
              <a:gd name="connsiteY1765" fmla="*/ 923249 h 5092591"/>
              <a:gd name="connsiteX1766" fmla="*/ 3458998 w 4546203"/>
              <a:gd name="connsiteY1766" fmla="*/ 919667 h 5092591"/>
              <a:gd name="connsiteX1767" fmla="*/ 3430346 w 4546203"/>
              <a:gd name="connsiteY1767" fmla="*/ 959462 h 5092591"/>
              <a:gd name="connsiteX1768" fmla="*/ 3472131 w 4546203"/>
              <a:gd name="connsiteY1768" fmla="*/ 990900 h 5092591"/>
              <a:gd name="connsiteX1769" fmla="*/ 3501977 w 4546203"/>
              <a:gd name="connsiteY1769" fmla="*/ 951901 h 5092591"/>
              <a:gd name="connsiteX1770" fmla="*/ 3458998 w 4546203"/>
              <a:gd name="connsiteY1770" fmla="*/ 919667 h 5092591"/>
              <a:gd name="connsiteX1771" fmla="*/ 1794365 w 4546203"/>
              <a:gd name="connsiteY1771" fmla="*/ 917279 h 5092591"/>
              <a:gd name="connsiteX1772" fmla="*/ 1753774 w 4546203"/>
              <a:gd name="connsiteY1772" fmla="*/ 929218 h 5092591"/>
              <a:gd name="connsiteX1773" fmla="*/ 1765315 w 4546203"/>
              <a:gd name="connsiteY1773" fmla="*/ 966625 h 5092591"/>
              <a:gd name="connsiteX1774" fmla="*/ 1805508 w 4546203"/>
              <a:gd name="connsiteY1774" fmla="*/ 953493 h 5092591"/>
              <a:gd name="connsiteX1775" fmla="*/ 1794365 w 4546203"/>
              <a:gd name="connsiteY1775" fmla="*/ 917279 h 5092591"/>
              <a:gd name="connsiteX1776" fmla="*/ 2592657 w 4546203"/>
              <a:gd name="connsiteY1776" fmla="*/ 906933 h 5092591"/>
              <a:gd name="connsiteX1777" fmla="*/ 2583902 w 4546203"/>
              <a:gd name="connsiteY1777" fmla="*/ 950707 h 5092591"/>
              <a:gd name="connsiteX1778" fmla="*/ 2656727 w 4546203"/>
              <a:gd name="connsiteY1778" fmla="*/ 967023 h 5092591"/>
              <a:gd name="connsiteX1779" fmla="*/ 2667472 w 4546203"/>
              <a:gd name="connsiteY1779" fmla="*/ 923647 h 5092591"/>
              <a:gd name="connsiteX1780" fmla="*/ 2592657 w 4546203"/>
              <a:gd name="connsiteY1780" fmla="*/ 906933 h 5092591"/>
              <a:gd name="connsiteX1781" fmla="*/ 2827847 w 4546203"/>
              <a:gd name="connsiteY1781" fmla="*/ 901361 h 5092591"/>
              <a:gd name="connsiteX1782" fmla="*/ 2813122 w 4546203"/>
              <a:gd name="connsiteY1782" fmla="*/ 944340 h 5092591"/>
              <a:gd name="connsiteX1783" fmla="*/ 2886346 w 4546203"/>
              <a:gd name="connsiteY1783" fmla="*/ 971003 h 5092591"/>
              <a:gd name="connsiteX1784" fmla="*/ 2902264 w 4546203"/>
              <a:gd name="connsiteY1784" fmla="*/ 929218 h 5092591"/>
              <a:gd name="connsiteX1785" fmla="*/ 2827847 w 4546203"/>
              <a:gd name="connsiteY1785" fmla="*/ 901361 h 5092591"/>
              <a:gd name="connsiteX1786" fmla="*/ 1969066 w 4546203"/>
              <a:gd name="connsiteY1786" fmla="*/ 898178 h 5092591"/>
              <a:gd name="connsiteX1787" fmla="*/ 1931261 w 4546203"/>
              <a:gd name="connsiteY1787" fmla="*/ 906137 h 5092591"/>
              <a:gd name="connsiteX1788" fmla="*/ 1940016 w 4546203"/>
              <a:gd name="connsiteY1788" fmla="*/ 946728 h 5092591"/>
              <a:gd name="connsiteX1789" fmla="*/ 1976627 w 4546203"/>
              <a:gd name="connsiteY1789" fmla="*/ 939167 h 5092591"/>
              <a:gd name="connsiteX1790" fmla="*/ 1969066 w 4546203"/>
              <a:gd name="connsiteY1790" fmla="*/ 898178 h 5092591"/>
              <a:gd name="connsiteX1791" fmla="*/ 1565941 w 4546203"/>
              <a:gd name="connsiteY1791" fmla="*/ 890617 h 5092591"/>
              <a:gd name="connsiteX1792" fmla="*/ 1524156 w 4546203"/>
              <a:gd name="connsiteY1792" fmla="*/ 908922 h 5092591"/>
              <a:gd name="connsiteX1793" fmla="*/ 1563553 w 4546203"/>
              <a:gd name="connsiteY1793" fmla="*/ 994880 h 5092591"/>
              <a:gd name="connsiteX1794" fmla="*/ 1602950 w 4546203"/>
              <a:gd name="connsiteY1794" fmla="*/ 977370 h 5092591"/>
              <a:gd name="connsiteX1795" fmla="*/ 1565941 w 4546203"/>
              <a:gd name="connsiteY1795" fmla="*/ 890617 h 5092591"/>
              <a:gd name="connsiteX1796" fmla="*/ 2960762 w 4546203"/>
              <a:gd name="connsiteY1796" fmla="*/ 882259 h 5092591"/>
              <a:gd name="connsiteX1797" fmla="*/ 2943253 w 4546203"/>
              <a:gd name="connsiteY1797" fmla="*/ 923647 h 5092591"/>
              <a:gd name="connsiteX1798" fmla="*/ 3016874 w 4546203"/>
              <a:gd name="connsiteY1798" fmla="*/ 956279 h 5092591"/>
              <a:gd name="connsiteX1799" fmla="*/ 3036373 w 4546203"/>
              <a:gd name="connsiteY1799" fmla="*/ 915687 h 5092591"/>
              <a:gd name="connsiteX1800" fmla="*/ 2960762 w 4546203"/>
              <a:gd name="connsiteY1800" fmla="*/ 882259 h 5092591"/>
              <a:gd name="connsiteX1801" fmla="*/ 2491975 w 4546203"/>
              <a:gd name="connsiteY1801" fmla="*/ 875096 h 5092591"/>
              <a:gd name="connsiteX1802" fmla="*/ 2480832 w 4546203"/>
              <a:gd name="connsiteY1802" fmla="*/ 958666 h 5092591"/>
              <a:gd name="connsiteX1803" fmla="*/ 2542913 w 4546203"/>
              <a:gd name="connsiteY1803" fmla="*/ 967819 h 5092591"/>
              <a:gd name="connsiteX1804" fmla="*/ 2557239 w 4546203"/>
              <a:gd name="connsiteY1804" fmla="*/ 884647 h 5092591"/>
              <a:gd name="connsiteX1805" fmla="*/ 2491975 w 4546203"/>
              <a:gd name="connsiteY1805" fmla="*/ 875096 h 5092591"/>
              <a:gd name="connsiteX1806" fmla="*/ 1614889 w 4546203"/>
              <a:gd name="connsiteY1806" fmla="*/ 870321 h 5092591"/>
              <a:gd name="connsiteX1807" fmla="*/ 1573104 w 4546203"/>
              <a:gd name="connsiteY1807" fmla="*/ 887831 h 5092591"/>
              <a:gd name="connsiteX1808" fmla="*/ 1609716 w 4546203"/>
              <a:gd name="connsiteY1808" fmla="*/ 974584 h 5092591"/>
              <a:gd name="connsiteX1809" fmla="*/ 1649511 w 4546203"/>
              <a:gd name="connsiteY1809" fmla="*/ 957870 h 5092591"/>
              <a:gd name="connsiteX1810" fmla="*/ 1614889 w 4546203"/>
              <a:gd name="connsiteY1810" fmla="*/ 870321 h 5092591"/>
              <a:gd name="connsiteX1811" fmla="*/ 1879527 w 4546203"/>
              <a:gd name="connsiteY1811" fmla="*/ 858382 h 5092591"/>
              <a:gd name="connsiteX1812" fmla="*/ 1841722 w 4546203"/>
              <a:gd name="connsiteY1812" fmla="*/ 867933 h 5092591"/>
              <a:gd name="connsiteX1813" fmla="*/ 1852864 w 4546203"/>
              <a:gd name="connsiteY1813" fmla="*/ 908524 h 5092591"/>
              <a:gd name="connsiteX1814" fmla="*/ 1889874 w 4546203"/>
              <a:gd name="connsiteY1814" fmla="*/ 898178 h 5092591"/>
              <a:gd name="connsiteX1815" fmla="*/ 1879527 w 4546203"/>
              <a:gd name="connsiteY1815" fmla="*/ 858382 h 5092591"/>
              <a:gd name="connsiteX1816" fmla="*/ 2848938 w 4546203"/>
              <a:gd name="connsiteY1816" fmla="*/ 840077 h 5092591"/>
              <a:gd name="connsiteX1817" fmla="*/ 2833816 w 4546203"/>
              <a:gd name="connsiteY1817" fmla="*/ 882657 h 5092591"/>
              <a:gd name="connsiteX1818" fmla="*/ 2909825 w 4546203"/>
              <a:gd name="connsiteY1818" fmla="*/ 910514 h 5092591"/>
              <a:gd name="connsiteX1819" fmla="*/ 2926141 w 4546203"/>
              <a:gd name="connsiteY1819" fmla="*/ 868331 h 5092591"/>
              <a:gd name="connsiteX1820" fmla="*/ 2848938 w 4546203"/>
              <a:gd name="connsiteY1820" fmla="*/ 840077 h 5092591"/>
              <a:gd name="connsiteX1821" fmla="*/ 1715173 w 4546203"/>
              <a:gd name="connsiteY1821" fmla="*/ 834505 h 5092591"/>
              <a:gd name="connsiteX1822" fmla="*/ 1672194 w 4546203"/>
              <a:gd name="connsiteY1822" fmla="*/ 849230 h 5092591"/>
              <a:gd name="connsiteX1823" fmla="*/ 1703632 w 4546203"/>
              <a:gd name="connsiteY1823" fmla="*/ 937973 h 5092591"/>
              <a:gd name="connsiteX1824" fmla="*/ 1744621 w 4546203"/>
              <a:gd name="connsiteY1824" fmla="*/ 924044 h 5092591"/>
              <a:gd name="connsiteX1825" fmla="*/ 1715173 w 4546203"/>
              <a:gd name="connsiteY1825" fmla="*/ 834505 h 5092591"/>
              <a:gd name="connsiteX1826" fmla="*/ 2398058 w 4546203"/>
              <a:gd name="connsiteY1826" fmla="*/ 834107 h 5092591"/>
              <a:gd name="connsiteX1827" fmla="*/ 2393283 w 4546203"/>
              <a:gd name="connsiteY1827" fmla="*/ 897382 h 5092591"/>
              <a:gd name="connsiteX1828" fmla="*/ 2450588 w 4546203"/>
              <a:gd name="connsiteY1828" fmla="*/ 902953 h 5092591"/>
              <a:gd name="connsiteX1829" fmla="*/ 2457353 w 4546203"/>
              <a:gd name="connsiteY1829" fmla="*/ 839679 h 5092591"/>
              <a:gd name="connsiteX1830" fmla="*/ 2398058 w 4546203"/>
              <a:gd name="connsiteY1830" fmla="*/ 834107 h 5092591"/>
              <a:gd name="connsiteX1831" fmla="*/ 2311305 w 4546203"/>
              <a:gd name="connsiteY1831" fmla="*/ 832515 h 5092591"/>
              <a:gd name="connsiteX1832" fmla="*/ 2311305 w 4546203"/>
              <a:gd name="connsiteY1832" fmla="*/ 893402 h 5092591"/>
              <a:gd name="connsiteX1833" fmla="*/ 2367814 w 4546203"/>
              <a:gd name="connsiteY1833" fmla="*/ 893402 h 5092591"/>
              <a:gd name="connsiteX1834" fmla="*/ 2370600 w 4546203"/>
              <a:gd name="connsiteY1834" fmla="*/ 832515 h 5092591"/>
              <a:gd name="connsiteX1835" fmla="*/ 2311305 w 4546203"/>
              <a:gd name="connsiteY1835" fmla="*/ 832515 h 5092591"/>
              <a:gd name="connsiteX1836" fmla="*/ 2197889 w 4546203"/>
              <a:gd name="connsiteY1836" fmla="*/ 830526 h 5092591"/>
              <a:gd name="connsiteX1837" fmla="*/ 2137798 w 4546203"/>
              <a:gd name="connsiteY1837" fmla="*/ 833709 h 5092591"/>
              <a:gd name="connsiteX1838" fmla="*/ 2143369 w 4546203"/>
              <a:gd name="connsiteY1838" fmla="*/ 897780 h 5092591"/>
              <a:gd name="connsiteX1839" fmla="*/ 2197889 w 4546203"/>
              <a:gd name="connsiteY1839" fmla="*/ 893800 h 5092591"/>
              <a:gd name="connsiteX1840" fmla="*/ 2197889 w 4546203"/>
              <a:gd name="connsiteY1840" fmla="*/ 830526 h 5092591"/>
              <a:gd name="connsiteX1841" fmla="*/ 1766111 w 4546203"/>
              <a:gd name="connsiteY1841" fmla="*/ 819383 h 5092591"/>
              <a:gd name="connsiteX1842" fmla="*/ 1722734 w 4546203"/>
              <a:gd name="connsiteY1842" fmla="*/ 832515 h 5092591"/>
              <a:gd name="connsiteX1843" fmla="*/ 1751387 w 4546203"/>
              <a:gd name="connsiteY1843" fmla="*/ 922055 h 5092591"/>
              <a:gd name="connsiteX1844" fmla="*/ 1792774 w 4546203"/>
              <a:gd name="connsiteY1844" fmla="*/ 908922 h 5092591"/>
              <a:gd name="connsiteX1845" fmla="*/ 1766111 w 4546203"/>
              <a:gd name="connsiteY1845" fmla="*/ 819383 h 5092591"/>
              <a:gd name="connsiteX1846" fmla="*/ 2733930 w 4546203"/>
              <a:gd name="connsiteY1846" fmla="*/ 805853 h 5092591"/>
              <a:gd name="connsiteX1847" fmla="*/ 2722389 w 4546203"/>
              <a:gd name="connsiteY1847" fmla="*/ 849230 h 5092591"/>
              <a:gd name="connsiteX1848" fmla="*/ 2799990 w 4546203"/>
              <a:gd name="connsiteY1848" fmla="*/ 871515 h 5092591"/>
              <a:gd name="connsiteX1849" fmla="*/ 2813122 w 4546203"/>
              <a:gd name="connsiteY1849" fmla="*/ 828536 h 5092591"/>
              <a:gd name="connsiteX1850" fmla="*/ 2733930 w 4546203"/>
              <a:gd name="connsiteY1850" fmla="*/ 805853 h 5092591"/>
              <a:gd name="connsiteX1851" fmla="*/ 2617330 w 4546203"/>
              <a:gd name="connsiteY1851" fmla="*/ 778792 h 5092591"/>
              <a:gd name="connsiteX1852" fmla="*/ 2608575 w 4546203"/>
              <a:gd name="connsiteY1852" fmla="*/ 822965 h 5092591"/>
              <a:gd name="connsiteX1853" fmla="*/ 2687370 w 4546203"/>
              <a:gd name="connsiteY1853" fmla="*/ 840077 h 5092591"/>
              <a:gd name="connsiteX1854" fmla="*/ 2697716 w 4546203"/>
              <a:gd name="connsiteY1854" fmla="*/ 796302 h 5092591"/>
              <a:gd name="connsiteX1855" fmla="*/ 2617330 w 4546203"/>
              <a:gd name="connsiteY1855" fmla="*/ 778792 h 5092591"/>
              <a:gd name="connsiteX1856" fmla="*/ 2869233 w 4546203"/>
              <a:gd name="connsiteY1856" fmla="*/ 777996 h 5092591"/>
              <a:gd name="connsiteX1857" fmla="*/ 2854907 w 4546203"/>
              <a:gd name="connsiteY1857" fmla="*/ 820577 h 5092591"/>
              <a:gd name="connsiteX1858" fmla="*/ 2933304 w 4546203"/>
              <a:gd name="connsiteY1858" fmla="*/ 848832 h 5092591"/>
              <a:gd name="connsiteX1859" fmla="*/ 2950018 w 4546203"/>
              <a:gd name="connsiteY1859" fmla="*/ 807047 h 5092591"/>
              <a:gd name="connsiteX1860" fmla="*/ 2869233 w 4546203"/>
              <a:gd name="connsiteY1860" fmla="*/ 777996 h 5092591"/>
              <a:gd name="connsiteX1861" fmla="*/ 1577879 w 4546203"/>
              <a:gd name="connsiteY1861" fmla="*/ 775210 h 5092591"/>
              <a:gd name="connsiteX1862" fmla="*/ 1533309 w 4546203"/>
              <a:gd name="connsiteY1862" fmla="*/ 793516 h 5092591"/>
              <a:gd name="connsiteX1863" fmla="*/ 1569920 w 4546203"/>
              <a:gd name="connsiteY1863" fmla="*/ 880668 h 5092591"/>
              <a:gd name="connsiteX1864" fmla="*/ 1612103 w 4546203"/>
              <a:gd name="connsiteY1864" fmla="*/ 862362 h 5092591"/>
              <a:gd name="connsiteX1865" fmla="*/ 1577879 w 4546203"/>
              <a:gd name="connsiteY1865" fmla="*/ 775210 h 5092591"/>
              <a:gd name="connsiteX1866" fmla="*/ 3010506 w 4546203"/>
              <a:gd name="connsiteY1866" fmla="*/ 761282 h 5092591"/>
              <a:gd name="connsiteX1867" fmla="*/ 2992997 w 4546203"/>
              <a:gd name="connsiteY1867" fmla="*/ 803067 h 5092591"/>
              <a:gd name="connsiteX1868" fmla="*/ 3072189 w 4546203"/>
              <a:gd name="connsiteY1868" fmla="*/ 838087 h 5092591"/>
              <a:gd name="connsiteX1869" fmla="*/ 3091689 w 4546203"/>
              <a:gd name="connsiteY1869" fmla="*/ 797496 h 5092591"/>
              <a:gd name="connsiteX1870" fmla="*/ 3010506 w 4546203"/>
              <a:gd name="connsiteY1870" fmla="*/ 761282 h 5092591"/>
              <a:gd name="connsiteX1871" fmla="*/ 1630807 w 4546203"/>
              <a:gd name="connsiteY1871" fmla="*/ 755313 h 5092591"/>
              <a:gd name="connsiteX1872" fmla="*/ 1585441 w 4546203"/>
              <a:gd name="connsiteY1872" fmla="*/ 772823 h 5092591"/>
              <a:gd name="connsiteX1873" fmla="*/ 1619664 w 4546203"/>
              <a:gd name="connsiteY1873" fmla="*/ 860372 h 5092591"/>
              <a:gd name="connsiteX1874" fmla="*/ 1662643 w 4546203"/>
              <a:gd name="connsiteY1874" fmla="*/ 844056 h 5092591"/>
              <a:gd name="connsiteX1875" fmla="*/ 1630807 w 4546203"/>
              <a:gd name="connsiteY1875" fmla="*/ 755313 h 5092591"/>
              <a:gd name="connsiteX1876" fmla="*/ 2750644 w 4546203"/>
              <a:gd name="connsiteY1876" fmla="*/ 742578 h 5092591"/>
              <a:gd name="connsiteX1877" fmla="*/ 2739103 w 4546203"/>
              <a:gd name="connsiteY1877" fmla="*/ 785955 h 5092591"/>
              <a:gd name="connsiteX1878" fmla="*/ 2819489 w 4546203"/>
              <a:gd name="connsiteY1878" fmla="*/ 809036 h 5092591"/>
              <a:gd name="connsiteX1879" fmla="*/ 2832622 w 4546203"/>
              <a:gd name="connsiteY1879" fmla="*/ 766058 h 5092591"/>
              <a:gd name="connsiteX1880" fmla="*/ 2750644 w 4546203"/>
              <a:gd name="connsiteY1880" fmla="*/ 742578 h 5092591"/>
              <a:gd name="connsiteX1881" fmla="*/ 2404824 w 4546203"/>
              <a:gd name="connsiteY1881" fmla="*/ 742180 h 5092591"/>
              <a:gd name="connsiteX1882" fmla="*/ 2400844 w 4546203"/>
              <a:gd name="connsiteY1882" fmla="*/ 805455 h 5092591"/>
              <a:gd name="connsiteX1883" fmla="*/ 2460935 w 4546203"/>
              <a:gd name="connsiteY1883" fmla="*/ 810628 h 5092591"/>
              <a:gd name="connsiteX1884" fmla="*/ 2467700 w 4546203"/>
              <a:gd name="connsiteY1884" fmla="*/ 747354 h 5092591"/>
              <a:gd name="connsiteX1885" fmla="*/ 2404824 w 4546203"/>
              <a:gd name="connsiteY1885" fmla="*/ 742180 h 5092591"/>
              <a:gd name="connsiteX1886" fmla="*/ 2313693 w 4546203"/>
              <a:gd name="connsiteY1886" fmla="*/ 739793 h 5092591"/>
              <a:gd name="connsiteX1887" fmla="*/ 2313693 w 4546203"/>
              <a:gd name="connsiteY1887" fmla="*/ 801077 h 5092591"/>
              <a:gd name="connsiteX1888" fmla="*/ 2372988 w 4546203"/>
              <a:gd name="connsiteY1888" fmla="*/ 801077 h 5092591"/>
              <a:gd name="connsiteX1889" fmla="*/ 2376569 w 4546203"/>
              <a:gd name="connsiteY1889" fmla="*/ 739793 h 5092591"/>
              <a:gd name="connsiteX1890" fmla="*/ 2313693 w 4546203"/>
              <a:gd name="connsiteY1890" fmla="*/ 739793 h 5092591"/>
              <a:gd name="connsiteX1891" fmla="*/ 2224153 w 4546203"/>
              <a:gd name="connsiteY1891" fmla="*/ 738997 h 5092591"/>
              <a:gd name="connsiteX1892" fmla="*/ 2224153 w 4546203"/>
              <a:gd name="connsiteY1892" fmla="*/ 799486 h 5092591"/>
              <a:gd name="connsiteX1893" fmla="*/ 2284642 w 4546203"/>
              <a:gd name="connsiteY1893" fmla="*/ 799486 h 5092591"/>
              <a:gd name="connsiteX1894" fmla="*/ 2284642 w 4546203"/>
              <a:gd name="connsiteY1894" fmla="*/ 738997 h 5092591"/>
              <a:gd name="connsiteX1895" fmla="*/ 2224153 w 4546203"/>
              <a:gd name="connsiteY1895" fmla="*/ 738997 h 5092591"/>
              <a:gd name="connsiteX1896" fmla="*/ 1684133 w 4546203"/>
              <a:gd name="connsiteY1896" fmla="*/ 737405 h 5092591"/>
              <a:gd name="connsiteX1897" fmla="*/ 1638766 w 4546203"/>
              <a:gd name="connsiteY1897" fmla="*/ 752925 h 5092591"/>
              <a:gd name="connsiteX1898" fmla="*/ 1669806 w 4546203"/>
              <a:gd name="connsiteY1898" fmla="*/ 841668 h 5092591"/>
              <a:gd name="connsiteX1899" fmla="*/ 1713183 w 4546203"/>
              <a:gd name="connsiteY1899" fmla="*/ 826546 h 5092591"/>
              <a:gd name="connsiteX1900" fmla="*/ 1684133 w 4546203"/>
              <a:gd name="connsiteY1900" fmla="*/ 737405 h 5092591"/>
              <a:gd name="connsiteX1901" fmla="*/ 1737856 w 4546203"/>
              <a:gd name="connsiteY1901" fmla="*/ 720691 h 5092591"/>
              <a:gd name="connsiteX1902" fmla="*/ 1691694 w 4546203"/>
              <a:gd name="connsiteY1902" fmla="*/ 734619 h 5092591"/>
              <a:gd name="connsiteX1903" fmla="*/ 1720744 w 4546203"/>
              <a:gd name="connsiteY1903" fmla="*/ 824556 h 5092591"/>
              <a:gd name="connsiteX1904" fmla="*/ 1764121 w 4546203"/>
              <a:gd name="connsiteY1904" fmla="*/ 810628 h 5092591"/>
              <a:gd name="connsiteX1905" fmla="*/ 1737856 w 4546203"/>
              <a:gd name="connsiteY1905" fmla="*/ 720691 h 5092591"/>
              <a:gd name="connsiteX1906" fmla="*/ 2630064 w 4546203"/>
              <a:gd name="connsiteY1906" fmla="*/ 714722 h 5092591"/>
              <a:gd name="connsiteX1907" fmla="*/ 2621708 w 4546203"/>
              <a:gd name="connsiteY1907" fmla="*/ 759292 h 5092591"/>
              <a:gd name="connsiteX1908" fmla="*/ 2703288 w 4546203"/>
              <a:gd name="connsiteY1908" fmla="*/ 776802 h 5092591"/>
              <a:gd name="connsiteX1909" fmla="*/ 2713634 w 4546203"/>
              <a:gd name="connsiteY1909" fmla="*/ 733028 h 5092591"/>
              <a:gd name="connsiteX1910" fmla="*/ 2630064 w 4546203"/>
              <a:gd name="connsiteY1910" fmla="*/ 714722 h 5092591"/>
              <a:gd name="connsiteX1911" fmla="*/ 1485953 w 4546203"/>
              <a:gd name="connsiteY1911" fmla="*/ 701987 h 5092591"/>
              <a:gd name="connsiteX1912" fmla="*/ 1439392 w 4546203"/>
              <a:gd name="connsiteY1912" fmla="*/ 722681 h 5092591"/>
              <a:gd name="connsiteX1913" fmla="*/ 1478789 w 4546203"/>
              <a:gd name="connsiteY1913" fmla="*/ 808638 h 5092591"/>
              <a:gd name="connsiteX1914" fmla="*/ 1522962 w 4546203"/>
              <a:gd name="connsiteY1914" fmla="*/ 788343 h 5092591"/>
              <a:gd name="connsiteX1915" fmla="*/ 1485953 w 4546203"/>
              <a:gd name="connsiteY1915" fmla="*/ 701987 h 5092591"/>
              <a:gd name="connsiteX1916" fmla="*/ 1540870 w 4546203"/>
              <a:gd name="connsiteY1916" fmla="*/ 680100 h 5092591"/>
              <a:gd name="connsiteX1917" fmla="*/ 1493514 w 4546203"/>
              <a:gd name="connsiteY1917" fmla="*/ 698804 h 5092591"/>
              <a:gd name="connsiteX1918" fmla="*/ 1530523 w 4546203"/>
              <a:gd name="connsiteY1918" fmla="*/ 785955 h 5092591"/>
              <a:gd name="connsiteX1919" fmla="*/ 1575094 w 4546203"/>
              <a:gd name="connsiteY1919" fmla="*/ 767251 h 5092591"/>
              <a:gd name="connsiteX1920" fmla="*/ 1540870 w 4546203"/>
              <a:gd name="connsiteY1920" fmla="*/ 680100 h 5092591"/>
              <a:gd name="connsiteX1921" fmla="*/ 1468841 w 4546203"/>
              <a:gd name="connsiteY1921" fmla="*/ 662590 h 5092591"/>
              <a:gd name="connsiteX1922" fmla="*/ 1421882 w 4546203"/>
              <a:gd name="connsiteY1922" fmla="*/ 684079 h 5092591"/>
              <a:gd name="connsiteX1923" fmla="*/ 1436607 w 4546203"/>
              <a:gd name="connsiteY1923" fmla="*/ 715916 h 5092591"/>
              <a:gd name="connsiteX1924" fmla="*/ 1483167 w 4546203"/>
              <a:gd name="connsiteY1924" fmla="*/ 694824 h 5092591"/>
              <a:gd name="connsiteX1925" fmla="*/ 1468841 w 4546203"/>
              <a:gd name="connsiteY1925" fmla="*/ 662590 h 5092591"/>
              <a:gd name="connsiteX1926" fmla="*/ 1596185 w 4546203"/>
              <a:gd name="connsiteY1926" fmla="*/ 659008 h 5092591"/>
              <a:gd name="connsiteX1927" fmla="*/ 1548829 w 4546203"/>
              <a:gd name="connsiteY1927" fmla="*/ 676916 h 5092591"/>
              <a:gd name="connsiteX1928" fmla="*/ 1582655 w 4546203"/>
              <a:gd name="connsiteY1928" fmla="*/ 764864 h 5092591"/>
              <a:gd name="connsiteX1929" fmla="*/ 1628021 w 4546203"/>
              <a:gd name="connsiteY1929" fmla="*/ 747354 h 5092591"/>
              <a:gd name="connsiteX1930" fmla="*/ 1596185 w 4546203"/>
              <a:gd name="connsiteY1930" fmla="*/ 659008 h 5092591"/>
              <a:gd name="connsiteX1931" fmla="*/ 2911018 w 4546203"/>
              <a:gd name="connsiteY1931" fmla="*/ 654233 h 5092591"/>
              <a:gd name="connsiteX1932" fmla="*/ 2897090 w 4546203"/>
              <a:gd name="connsiteY1932" fmla="*/ 696814 h 5092591"/>
              <a:gd name="connsiteX1933" fmla="*/ 2981058 w 4546203"/>
              <a:gd name="connsiteY1933" fmla="*/ 727854 h 5092591"/>
              <a:gd name="connsiteX1934" fmla="*/ 2997374 w 4546203"/>
              <a:gd name="connsiteY1934" fmla="*/ 685671 h 5092591"/>
              <a:gd name="connsiteX1935" fmla="*/ 2911018 w 4546203"/>
              <a:gd name="connsiteY1935" fmla="*/ 654233 h 5092591"/>
              <a:gd name="connsiteX1936" fmla="*/ 2191123 w 4546203"/>
              <a:gd name="connsiteY1936" fmla="*/ 646672 h 5092591"/>
              <a:gd name="connsiteX1937" fmla="*/ 2124268 w 4546203"/>
              <a:gd name="connsiteY1937" fmla="*/ 649856 h 5092591"/>
              <a:gd name="connsiteX1938" fmla="*/ 2128645 w 4546203"/>
              <a:gd name="connsiteY1938" fmla="*/ 713528 h 5092591"/>
              <a:gd name="connsiteX1939" fmla="*/ 2191123 w 4546203"/>
              <a:gd name="connsiteY1939" fmla="*/ 709946 h 5092591"/>
              <a:gd name="connsiteX1940" fmla="*/ 2191123 w 4546203"/>
              <a:gd name="connsiteY1940" fmla="*/ 646672 h 5092591"/>
              <a:gd name="connsiteX1941" fmla="*/ 2315682 w 4546203"/>
              <a:gd name="connsiteY1941" fmla="*/ 645080 h 5092591"/>
              <a:gd name="connsiteX1942" fmla="*/ 2315682 w 4546203"/>
              <a:gd name="connsiteY1942" fmla="*/ 708752 h 5092591"/>
              <a:gd name="connsiteX1943" fmla="*/ 2378161 w 4546203"/>
              <a:gd name="connsiteY1943" fmla="*/ 711538 h 5092591"/>
              <a:gd name="connsiteX1944" fmla="*/ 2381742 w 4546203"/>
              <a:gd name="connsiteY1944" fmla="*/ 647866 h 5092591"/>
              <a:gd name="connsiteX1945" fmla="*/ 2315682 w 4546203"/>
              <a:gd name="connsiteY1945" fmla="*/ 645080 h 5092591"/>
              <a:gd name="connsiteX1946" fmla="*/ 3060648 w 4546203"/>
              <a:gd name="connsiteY1946" fmla="*/ 640703 h 5092591"/>
              <a:gd name="connsiteX1947" fmla="*/ 3043138 w 4546203"/>
              <a:gd name="connsiteY1947" fmla="*/ 682090 h 5092591"/>
              <a:gd name="connsiteX1948" fmla="*/ 3127902 w 4546203"/>
              <a:gd name="connsiteY1948" fmla="*/ 719895 h 5092591"/>
              <a:gd name="connsiteX1949" fmla="*/ 3147004 w 4546203"/>
              <a:gd name="connsiteY1949" fmla="*/ 678906 h 5092591"/>
              <a:gd name="connsiteX1950" fmla="*/ 3060648 w 4546203"/>
              <a:gd name="connsiteY1950" fmla="*/ 640703 h 5092591"/>
              <a:gd name="connsiteX1951" fmla="*/ 1651899 w 4546203"/>
              <a:gd name="connsiteY1951" fmla="*/ 640305 h 5092591"/>
              <a:gd name="connsiteX1952" fmla="*/ 1604144 w 4546203"/>
              <a:gd name="connsiteY1952" fmla="*/ 656621 h 5092591"/>
              <a:gd name="connsiteX1953" fmla="*/ 1635583 w 4546203"/>
              <a:gd name="connsiteY1953" fmla="*/ 745364 h 5092591"/>
              <a:gd name="connsiteX1954" fmla="*/ 1681347 w 4546203"/>
              <a:gd name="connsiteY1954" fmla="*/ 729844 h 5092591"/>
              <a:gd name="connsiteX1955" fmla="*/ 1651899 w 4546203"/>
              <a:gd name="connsiteY1955" fmla="*/ 640305 h 5092591"/>
              <a:gd name="connsiteX1956" fmla="*/ 1524554 w 4546203"/>
              <a:gd name="connsiteY1956" fmla="*/ 639907 h 5092591"/>
              <a:gd name="connsiteX1957" fmla="*/ 1477198 w 4546203"/>
              <a:gd name="connsiteY1957" fmla="*/ 659804 h 5092591"/>
              <a:gd name="connsiteX1958" fmla="*/ 1491126 w 4546203"/>
              <a:gd name="connsiteY1958" fmla="*/ 691641 h 5092591"/>
              <a:gd name="connsiteX1959" fmla="*/ 1538482 w 4546203"/>
              <a:gd name="connsiteY1959" fmla="*/ 672539 h 5092591"/>
              <a:gd name="connsiteX1960" fmla="*/ 1524554 w 4546203"/>
              <a:gd name="connsiteY1960" fmla="*/ 639907 h 5092591"/>
              <a:gd name="connsiteX1961" fmla="*/ 1580665 w 4546203"/>
              <a:gd name="connsiteY1961" fmla="*/ 618019 h 5092591"/>
              <a:gd name="connsiteX1962" fmla="*/ 1532911 w 4546203"/>
              <a:gd name="connsiteY1962" fmla="*/ 636325 h 5092591"/>
              <a:gd name="connsiteX1963" fmla="*/ 1545645 w 4546203"/>
              <a:gd name="connsiteY1963" fmla="*/ 669355 h 5092591"/>
              <a:gd name="connsiteX1964" fmla="*/ 1593798 w 4546203"/>
              <a:gd name="connsiteY1964" fmla="*/ 651049 h 5092591"/>
              <a:gd name="connsiteX1965" fmla="*/ 1580665 w 4546203"/>
              <a:gd name="connsiteY1965" fmla="*/ 618019 h 5092591"/>
              <a:gd name="connsiteX1966" fmla="*/ 2784470 w 4546203"/>
              <a:gd name="connsiteY1966" fmla="*/ 616030 h 5092591"/>
              <a:gd name="connsiteX1967" fmla="*/ 2772531 w 4546203"/>
              <a:gd name="connsiteY1967" fmla="*/ 659008 h 5092591"/>
              <a:gd name="connsiteX1968" fmla="*/ 2858887 w 4546203"/>
              <a:gd name="connsiteY1968" fmla="*/ 684079 h 5092591"/>
              <a:gd name="connsiteX1969" fmla="*/ 2872417 w 4546203"/>
              <a:gd name="connsiteY1969" fmla="*/ 641499 h 5092591"/>
              <a:gd name="connsiteX1970" fmla="*/ 2784470 w 4546203"/>
              <a:gd name="connsiteY1970" fmla="*/ 616030 h 5092591"/>
              <a:gd name="connsiteX1971" fmla="*/ 1445759 w 4546203"/>
              <a:gd name="connsiteY1971" fmla="*/ 608071 h 5092591"/>
              <a:gd name="connsiteX1972" fmla="*/ 1396811 w 4546203"/>
              <a:gd name="connsiteY1972" fmla="*/ 630356 h 5092591"/>
              <a:gd name="connsiteX1973" fmla="*/ 1414321 w 4546203"/>
              <a:gd name="connsiteY1973" fmla="*/ 666172 h 5092591"/>
              <a:gd name="connsiteX1974" fmla="*/ 1461677 w 4546203"/>
              <a:gd name="connsiteY1974" fmla="*/ 645080 h 5092591"/>
              <a:gd name="connsiteX1975" fmla="*/ 1445759 w 4546203"/>
              <a:gd name="connsiteY1975" fmla="*/ 608071 h 5092591"/>
              <a:gd name="connsiteX1976" fmla="*/ 1639164 w 4546203"/>
              <a:gd name="connsiteY1976" fmla="*/ 598918 h 5092591"/>
              <a:gd name="connsiteX1977" fmla="*/ 1590216 w 4546203"/>
              <a:gd name="connsiteY1977" fmla="*/ 616030 h 5092591"/>
              <a:gd name="connsiteX1978" fmla="*/ 1602552 w 4546203"/>
              <a:gd name="connsiteY1978" fmla="*/ 649060 h 5092591"/>
              <a:gd name="connsiteX1979" fmla="*/ 1650307 w 4546203"/>
              <a:gd name="connsiteY1979" fmla="*/ 632744 h 5092591"/>
              <a:gd name="connsiteX1980" fmla="*/ 1639164 w 4546203"/>
              <a:gd name="connsiteY1980" fmla="*/ 598918 h 5092591"/>
              <a:gd name="connsiteX1981" fmla="*/ 2932110 w 4546203"/>
              <a:gd name="connsiteY1981" fmla="*/ 592551 h 5092591"/>
              <a:gd name="connsiteX1982" fmla="*/ 2917386 w 4546203"/>
              <a:gd name="connsiteY1982" fmla="*/ 635131 h 5092591"/>
              <a:gd name="connsiteX1983" fmla="*/ 3004935 w 4546203"/>
              <a:gd name="connsiteY1983" fmla="*/ 666968 h 5092591"/>
              <a:gd name="connsiteX1984" fmla="*/ 3020853 w 4546203"/>
              <a:gd name="connsiteY1984" fmla="*/ 625183 h 5092591"/>
              <a:gd name="connsiteX1985" fmla="*/ 2932110 w 4546203"/>
              <a:gd name="connsiteY1985" fmla="*/ 592551 h 5092591"/>
              <a:gd name="connsiteX1986" fmla="*/ 2654737 w 4546203"/>
              <a:gd name="connsiteY1986" fmla="*/ 586581 h 5092591"/>
              <a:gd name="connsiteX1987" fmla="*/ 2646778 w 4546203"/>
              <a:gd name="connsiteY1987" fmla="*/ 630754 h 5092591"/>
              <a:gd name="connsiteX1988" fmla="*/ 2733930 w 4546203"/>
              <a:gd name="connsiteY1988" fmla="*/ 649856 h 5092591"/>
              <a:gd name="connsiteX1989" fmla="*/ 2744675 w 4546203"/>
              <a:gd name="connsiteY1989" fmla="*/ 606081 h 5092591"/>
              <a:gd name="connsiteX1990" fmla="*/ 2654737 w 4546203"/>
              <a:gd name="connsiteY1990" fmla="*/ 586581 h 5092591"/>
              <a:gd name="connsiteX1991" fmla="*/ 1503860 w 4546203"/>
              <a:gd name="connsiteY1991" fmla="*/ 584989 h 5092591"/>
              <a:gd name="connsiteX1992" fmla="*/ 1454514 w 4546203"/>
              <a:gd name="connsiteY1992" fmla="*/ 605285 h 5092591"/>
              <a:gd name="connsiteX1993" fmla="*/ 1470034 w 4546203"/>
              <a:gd name="connsiteY1993" fmla="*/ 642295 h 5092591"/>
              <a:gd name="connsiteX1994" fmla="*/ 1518585 w 4546203"/>
              <a:gd name="connsiteY1994" fmla="*/ 622397 h 5092591"/>
              <a:gd name="connsiteX1995" fmla="*/ 1503860 w 4546203"/>
              <a:gd name="connsiteY1995" fmla="*/ 584989 h 5092591"/>
              <a:gd name="connsiteX1996" fmla="*/ 1696469 w 4546203"/>
              <a:gd name="connsiteY1996" fmla="*/ 581010 h 5092591"/>
              <a:gd name="connsiteX1997" fmla="*/ 1647123 w 4546203"/>
              <a:gd name="connsiteY1997" fmla="*/ 596132 h 5092591"/>
              <a:gd name="connsiteX1998" fmla="*/ 1658266 w 4546203"/>
              <a:gd name="connsiteY1998" fmla="*/ 629560 h 5092591"/>
              <a:gd name="connsiteX1999" fmla="*/ 1706816 w 4546203"/>
              <a:gd name="connsiteY1999" fmla="*/ 614836 h 5092591"/>
              <a:gd name="connsiteX2000" fmla="*/ 1696469 w 4546203"/>
              <a:gd name="connsiteY2000" fmla="*/ 581010 h 5092591"/>
              <a:gd name="connsiteX2001" fmla="*/ 1561563 w 4546203"/>
              <a:gd name="connsiteY2001" fmla="*/ 563102 h 5092591"/>
              <a:gd name="connsiteX2002" fmla="*/ 1511819 w 4546203"/>
              <a:gd name="connsiteY2002" fmla="*/ 582602 h 5092591"/>
              <a:gd name="connsiteX2003" fmla="*/ 1526942 w 4546203"/>
              <a:gd name="connsiteY2003" fmla="*/ 619611 h 5092591"/>
              <a:gd name="connsiteX2004" fmla="*/ 1575492 w 4546203"/>
              <a:gd name="connsiteY2004" fmla="*/ 600907 h 5092591"/>
              <a:gd name="connsiteX2005" fmla="*/ 1561563 w 4546203"/>
              <a:gd name="connsiteY2005" fmla="*/ 563102 h 5092591"/>
              <a:gd name="connsiteX2006" fmla="*/ 2418354 w 4546203"/>
              <a:gd name="connsiteY2006" fmla="*/ 557929 h 5092591"/>
              <a:gd name="connsiteX2007" fmla="*/ 2413977 w 4546203"/>
              <a:gd name="connsiteY2007" fmla="*/ 621203 h 5092591"/>
              <a:gd name="connsiteX2008" fmla="*/ 2480832 w 4546203"/>
              <a:gd name="connsiteY2008" fmla="*/ 627570 h 5092591"/>
              <a:gd name="connsiteX2009" fmla="*/ 2487200 w 4546203"/>
              <a:gd name="connsiteY2009" fmla="*/ 563898 h 5092591"/>
              <a:gd name="connsiteX2010" fmla="*/ 2418354 w 4546203"/>
              <a:gd name="connsiteY2010" fmla="*/ 557929 h 5092591"/>
              <a:gd name="connsiteX2011" fmla="*/ 2219378 w 4546203"/>
              <a:gd name="connsiteY2011" fmla="*/ 553551 h 5092591"/>
              <a:gd name="connsiteX2012" fmla="*/ 2219378 w 4546203"/>
              <a:gd name="connsiteY2012" fmla="*/ 614836 h 5092591"/>
              <a:gd name="connsiteX2013" fmla="*/ 2284642 w 4546203"/>
              <a:gd name="connsiteY2013" fmla="*/ 614836 h 5092591"/>
              <a:gd name="connsiteX2014" fmla="*/ 2284642 w 4546203"/>
              <a:gd name="connsiteY2014" fmla="*/ 553551 h 5092591"/>
              <a:gd name="connsiteX2015" fmla="*/ 2219378 w 4546203"/>
              <a:gd name="connsiteY2015" fmla="*/ 553551 h 5092591"/>
              <a:gd name="connsiteX2016" fmla="*/ 2318070 w 4546203"/>
              <a:gd name="connsiteY2016" fmla="*/ 552755 h 5092591"/>
              <a:gd name="connsiteX2017" fmla="*/ 2317672 w 4546203"/>
              <a:gd name="connsiteY2017" fmla="*/ 616030 h 5092591"/>
              <a:gd name="connsiteX2018" fmla="*/ 2383732 w 4546203"/>
              <a:gd name="connsiteY2018" fmla="*/ 619611 h 5092591"/>
              <a:gd name="connsiteX2019" fmla="*/ 2386916 w 4546203"/>
              <a:gd name="connsiteY2019" fmla="*/ 555939 h 5092591"/>
              <a:gd name="connsiteX2020" fmla="*/ 2318070 w 4546203"/>
              <a:gd name="connsiteY2020" fmla="*/ 552755 h 5092591"/>
              <a:gd name="connsiteX2021" fmla="*/ 1621256 w 4546203"/>
              <a:gd name="connsiteY2021" fmla="*/ 542807 h 5092591"/>
              <a:gd name="connsiteX2022" fmla="*/ 1570716 w 4546203"/>
              <a:gd name="connsiteY2022" fmla="*/ 560316 h 5092591"/>
              <a:gd name="connsiteX2023" fmla="*/ 1584247 w 4546203"/>
              <a:gd name="connsiteY2023" fmla="*/ 598122 h 5092591"/>
              <a:gd name="connsiteX2024" fmla="*/ 1633593 w 4546203"/>
              <a:gd name="connsiteY2024" fmla="*/ 581010 h 5092591"/>
              <a:gd name="connsiteX2025" fmla="*/ 1621256 w 4546203"/>
              <a:gd name="connsiteY2025" fmla="*/ 542807 h 5092591"/>
              <a:gd name="connsiteX2026" fmla="*/ 1680153 w 4546203"/>
              <a:gd name="connsiteY2026" fmla="*/ 524899 h 5092591"/>
              <a:gd name="connsiteX2027" fmla="*/ 1629215 w 4546203"/>
              <a:gd name="connsiteY2027" fmla="*/ 540021 h 5092591"/>
              <a:gd name="connsiteX2028" fmla="*/ 1641950 w 4546203"/>
              <a:gd name="connsiteY2028" fmla="*/ 578622 h 5092591"/>
              <a:gd name="connsiteX2029" fmla="*/ 1691694 w 4546203"/>
              <a:gd name="connsiteY2029" fmla="*/ 563102 h 5092591"/>
              <a:gd name="connsiteX2030" fmla="*/ 1680153 w 4546203"/>
              <a:gd name="connsiteY2030" fmla="*/ 524899 h 5092591"/>
              <a:gd name="connsiteX2031" fmla="*/ 2667472 w 4546203"/>
              <a:gd name="connsiteY2031" fmla="*/ 522113 h 5092591"/>
              <a:gd name="connsiteX2032" fmla="*/ 2659115 w 4546203"/>
              <a:gd name="connsiteY2032" fmla="*/ 566286 h 5092591"/>
              <a:gd name="connsiteX2033" fmla="*/ 2749450 w 4546203"/>
              <a:gd name="connsiteY2033" fmla="*/ 586183 h 5092591"/>
              <a:gd name="connsiteX2034" fmla="*/ 2760195 w 4546203"/>
              <a:gd name="connsiteY2034" fmla="*/ 542409 h 5092591"/>
              <a:gd name="connsiteX2035" fmla="*/ 2667472 w 4546203"/>
              <a:gd name="connsiteY2035" fmla="*/ 522113 h 5092591"/>
              <a:gd name="connsiteX2036" fmla="*/ 2425119 w 4546203"/>
              <a:gd name="connsiteY2036" fmla="*/ 465604 h 5092591"/>
              <a:gd name="connsiteX2037" fmla="*/ 2420742 w 4546203"/>
              <a:gd name="connsiteY2037" fmla="*/ 529276 h 5092591"/>
              <a:gd name="connsiteX2038" fmla="*/ 2490781 w 4546203"/>
              <a:gd name="connsiteY2038" fmla="*/ 535643 h 5092591"/>
              <a:gd name="connsiteX2039" fmla="*/ 2497148 w 4546203"/>
              <a:gd name="connsiteY2039" fmla="*/ 472369 h 5092591"/>
              <a:gd name="connsiteX2040" fmla="*/ 2425119 w 4546203"/>
              <a:gd name="connsiteY2040" fmla="*/ 465604 h 5092591"/>
              <a:gd name="connsiteX2041" fmla="*/ 2320060 w 4546203"/>
              <a:gd name="connsiteY2041" fmla="*/ 462818 h 5092591"/>
              <a:gd name="connsiteX2042" fmla="*/ 2319662 w 4546203"/>
              <a:gd name="connsiteY2042" fmla="*/ 523705 h 5092591"/>
              <a:gd name="connsiteX2043" fmla="*/ 2388508 w 4546203"/>
              <a:gd name="connsiteY2043" fmla="*/ 527286 h 5092591"/>
              <a:gd name="connsiteX2044" fmla="*/ 2392487 w 4546203"/>
              <a:gd name="connsiteY2044" fmla="*/ 462818 h 5092591"/>
              <a:gd name="connsiteX2045" fmla="*/ 2320060 w 4546203"/>
              <a:gd name="connsiteY2045" fmla="*/ 462818 h 5092591"/>
              <a:gd name="connsiteX2046" fmla="*/ 2181971 w 4546203"/>
              <a:gd name="connsiteY2046" fmla="*/ 461226 h 5092591"/>
              <a:gd name="connsiteX2047" fmla="*/ 2110339 w 4546203"/>
              <a:gd name="connsiteY2047" fmla="*/ 466002 h 5092591"/>
              <a:gd name="connsiteX2048" fmla="*/ 2115115 w 4546203"/>
              <a:gd name="connsiteY2048" fmla="*/ 528878 h 5092591"/>
              <a:gd name="connsiteX2049" fmla="*/ 2185950 w 4546203"/>
              <a:gd name="connsiteY2049" fmla="*/ 524899 h 5092591"/>
              <a:gd name="connsiteX2050" fmla="*/ 2181971 w 4546203"/>
              <a:gd name="connsiteY2050" fmla="*/ 461226 h 5092591"/>
              <a:gd name="connsiteX2051" fmla="*/ 1608523 w 4546203"/>
              <a:gd name="connsiteY2051" fmla="*/ 448890 h 5092591"/>
              <a:gd name="connsiteX2052" fmla="*/ 1620859 w 4546203"/>
              <a:gd name="connsiteY2052" fmla="*/ 481522 h 5092591"/>
              <a:gd name="connsiteX2053" fmla="*/ 1651900 w 4546203"/>
              <a:gd name="connsiteY2053" fmla="*/ 475155 h 5092591"/>
              <a:gd name="connsiteX2054" fmla="*/ 1658267 w 4546203"/>
              <a:gd name="connsiteY2054" fmla="*/ 498635 h 5092591"/>
              <a:gd name="connsiteX2055" fmla="*/ 1403576 w 4546203"/>
              <a:gd name="connsiteY2055" fmla="*/ 592950 h 5092591"/>
              <a:gd name="connsiteX2056" fmla="*/ 1391240 w 4546203"/>
              <a:gd name="connsiteY2056" fmla="*/ 566685 h 5092591"/>
              <a:gd name="connsiteX2057" fmla="*/ 1432627 w 4546203"/>
              <a:gd name="connsiteY2057" fmla="*/ 560318 h 5092591"/>
              <a:gd name="connsiteX2058" fmla="*/ 1445759 w 4546203"/>
              <a:gd name="connsiteY2058" fmla="*/ 556338 h 5092591"/>
              <a:gd name="connsiteX2059" fmla="*/ 1608125 w 4546203"/>
              <a:gd name="connsiteY2059" fmla="*/ 496247 h 5092591"/>
              <a:gd name="connsiteX2060" fmla="*/ 1622451 w 4546203"/>
              <a:gd name="connsiteY2060" fmla="*/ 489879 h 5092591"/>
              <a:gd name="connsiteX2061" fmla="*/ 1619267 w 4546203"/>
              <a:gd name="connsiteY2061" fmla="*/ 482318 h 5092591"/>
              <a:gd name="connsiteX2062" fmla="*/ 1427056 w 4546203"/>
              <a:gd name="connsiteY2062" fmla="*/ 552359 h 5092591"/>
              <a:gd name="connsiteX2063" fmla="*/ 1413525 w 4546203"/>
              <a:gd name="connsiteY2063" fmla="*/ 520920 h 5092591"/>
              <a:gd name="connsiteX2064" fmla="*/ 1608523 w 4546203"/>
              <a:gd name="connsiteY2064" fmla="*/ 448890 h 5092591"/>
              <a:gd name="connsiteX2065" fmla="*/ 2322448 w 4546203"/>
              <a:gd name="connsiteY2065" fmla="*/ 370891 h 5092591"/>
              <a:gd name="connsiteX2066" fmla="*/ 2322845 w 4546203"/>
              <a:gd name="connsiteY2066" fmla="*/ 432574 h 5092591"/>
              <a:gd name="connsiteX2067" fmla="*/ 2394875 w 4546203"/>
              <a:gd name="connsiteY2067" fmla="*/ 432574 h 5092591"/>
              <a:gd name="connsiteX2068" fmla="*/ 2398058 w 4546203"/>
              <a:gd name="connsiteY2068" fmla="*/ 370891 h 5092591"/>
              <a:gd name="connsiteX2069" fmla="*/ 2322448 w 4546203"/>
              <a:gd name="connsiteY2069" fmla="*/ 370891 h 5092591"/>
              <a:gd name="connsiteX2070" fmla="*/ 2215398 w 4546203"/>
              <a:gd name="connsiteY2070" fmla="*/ 369697 h 5092591"/>
              <a:gd name="connsiteX2071" fmla="*/ 2215398 w 4546203"/>
              <a:gd name="connsiteY2071" fmla="*/ 430982 h 5092591"/>
              <a:gd name="connsiteX2072" fmla="*/ 2287428 w 4546203"/>
              <a:gd name="connsiteY2072" fmla="*/ 430982 h 5092591"/>
              <a:gd name="connsiteX2073" fmla="*/ 2287428 w 4546203"/>
              <a:gd name="connsiteY2073" fmla="*/ 369697 h 5092591"/>
              <a:gd name="connsiteX2074" fmla="*/ 2215398 w 4546203"/>
              <a:gd name="connsiteY2074" fmla="*/ 369697 h 5092591"/>
              <a:gd name="connsiteX2075" fmla="*/ 2178787 w 4546203"/>
              <a:gd name="connsiteY2075" fmla="*/ 369299 h 5092591"/>
              <a:gd name="connsiteX2076" fmla="*/ 2103176 w 4546203"/>
              <a:gd name="connsiteY2076" fmla="*/ 374075 h 5092591"/>
              <a:gd name="connsiteX2077" fmla="*/ 2108350 w 4546203"/>
              <a:gd name="connsiteY2077" fmla="*/ 437747 h 5092591"/>
              <a:gd name="connsiteX2078" fmla="*/ 2182368 w 4546203"/>
              <a:gd name="connsiteY2078" fmla="*/ 432574 h 5092591"/>
              <a:gd name="connsiteX2079" fmla="*/ 2178787 w 4546203"/>
              <a:gd name="connsiteY2079" fmla="*/ 369299 h 5092591"/>
              <a:gd name="connsiteX2080" fmla="*/ 2438650 w 4546203"/>
              <a:gd name="connsiteY2080" fmla="*/ 281352 h 5092591"/>
              <a:gd name="connsiteX2081" fmla="*/ 2433874 w 4546203"/>
              <a:gd name="connsiteY2081" fmla="*/ 345024 h 5092591"/>
              <a:gd name="connsiteX2082" fmla="*/ 2510281 w 4546203"/>
              <a:gd name="connsiteY2082" fmla="*/ 351790 h 5092591"/>
              <a:gd name="connsiteX2083" fmla="*/ 2517444 w 4546203"/>
              <a:gd name="connsiteY2083" fmla="*/ 288515 h 5092591"/>
              <a:gd name="connsiteX2084" fmla="*/ 2438650 w 4546203"/>
              <a:gd name="connsiteY2084" fmla="*/ 281352 h 5092591"/>
              <a:gd name="connsiteX2085" fmla="*/ 2212215 w 4546203"/>
              <a:gd name="connsiteY2085" fmla="*/ 276975 h 5092591"/>
              <a:gd name="connsiteX2086" fmla="*/ 2212215 w 4546203"/>
              <a:gd name="connsiteY2086" fmla="*/ 337463 h 5092591"/>
              <a:gd name="connsiteX2087" fmla="*/ 2288622 w 4546203"/>
              <a:gd name="connsiteY2087" fmla="*/ 337463 h 5092591"/>
              <a:gd name="connsiteX2088" fmla="*/ 2288622 w 4546203"/>
              <a:gd name="connsiteY2088" fmla="*/ 276975 h 5092591"/>
              <a:gd name="connsiteX2089" fmla="*/ 2212215 w 4546203"/>
              <a:gd name="connsiteY2089" fmla="*/ 276975 h 5092591"/>
              <a:gd name="connsiteX2090" fmla="*/ 2445415 w 4546203"/>
              <a:gd name="connsiteY2090" fmla="*/ 189425 h 5092591"/>
              <a:gd name="connsiteX2091" fmla="*/ 2440639 w 4546203"/>
              <a:gd name="connsiteY2091" fmla="*/ 252700 h 5092591"/>
              <a:gd name="connsiteX2092" fmla="*/ 2520230 w 4546203"/>
              <a:gd name="connsiteY2092" fmla="*/ 259863 h 5092591"/>
              <a:gd name="connsiteX2093" fmla="*/ 2526995 w 4546203"/>
              <a:gd name="connsiteY2093" fmla="*/ 196588 h 5092591"/>
              <a:gd name="connsiteX2094" fmla="*/ 2445415 w 4546203"/>
              <a:gd name="connsiteY2094" fmla="*/ 189425 h 5092591"/>
              <a:gd name="connsiteX2095" fmla="*/ 2170828 w 4546203"/>
              <a:gd name="connsiteY2095" fmla="*/ 184650 h 5092591"/>
              <a:gd name="connsiteX2096" fmla="*/ 2089248 w 4546203"/>
              <a:gd name="connsiteY2096" fmla="*/ 189823 h 5092591"/>
              <a:gd name="connsiteX2097" fmla="*/ 2094421 w 4546203"/>
              <a:gd name="connsiteY2097" fmla="*/ 253097 h 5092591"/>
              <a:gd name="connsiteX2098" fmla="*/ 2174409 w 4546203"/>
              <a:gd name="connsiteY2098" fmla="*/ 248322 h 5092591"/>
              <a:gd name="connsiteX2099" fmla="*/ 2170828 w 4546203"/>
              <a:gd name="connsiteY2099" fmla="*/ 184650 h 5092591"/>
              <a:gd name="connsiteX2100" fmla="*/ 2210225 w 4546203"/>
              <a:gd name="connsiteY2100" fmla="*/ 184252 h 5092591"/>
              <a:gd name="connsiteX2101" fmla="*/ 2210225 w 4546203"/>
              <a:gd name="connsiteY2101" fmla="*/ 245536 h 5092591"/>
              <a:gd name="connsiteX2102" fmla="*/ 2289020 w 4546203"/>
              <a:gd name="connsiteY2102" fmla="*/ 245536 h 5092591"/>
              <a:gd name="connsiteX2103" fmla="*/ 2289020 w 4546203"/>
              <a:gd name="connsiteY2103" fmla="*/ 184252 h 5092591"/>
              <a:gd name="connsiteX2104" fmla="*/ 2210225 w 4546203"/>
              <a:gd name="connsiteY2104" fmla="*/ 184252 h 5092591"/>
              <a:gd name="connsiteX2105" fmla="*/ 2175205 w 4546203"/>
              <a:gd name="connsiteY2105" fmla="*/ 0 h 5092591"/>
              <a:gd name="connsiteX2106" fmla="*/ 2282652 w 4546203"/>
              <a:gd name="connsiteY2106" fmla="*/ 0 h 5092591"/>
              <a:gd name="connsiteX2107" fmla="*/ 2282652 w 4546203"/>
              <a:gd name="connsiteY2107" fmla="*/ 33030 h 5092591"/>
              <a:gd name="connsiteX2108" fmla="*/ 2342345 w 4546203"/>
              <a:gd name="connsiteY2108" fmla="*/ 33030 h 5092591"/>
              <a:gd name="connsiteX2109" fmla="*/ 2342345 w 4546203"/>
              <a:gd name="connsiteY2109" fmla="*/ 0 h 5092591"/>
              <a:gd name="connsiteX2110" fmla="*/ 2366222 w 4546203"/>
              <a:gd name="connsiteY2110" fmla="*/ 0 h 5092591"/>
              <a:gd name="connsiteX2111" fmla="*/ 2411589 w 4546203"/>
              <a:gd name="connsiteY2111" fmla="*/ 3980 h 5092591"/>
              <a:gd name="connsiteX2112" fmla="*/ 2530179 w 4546203"/>
              <a:gd name="connsiteY2112" fmla="*/ 12734 h 5092591"/>
              <a:gd name="connsiteX2113" fmla="*/ 2530179 w 4546203"/>
              <a:gd name="connsiteY2113" fmla="*/ 45367 h 5092591"/>
              <a:gd name="connsiteX2114" fmla="*/ 2545301 w 4546203"/>
              <a:gd name="connsiteY2114" fmla="*/ 50142 h 5092591"/>
              <a:gd name="connsiteX2115" fmla="*/ 2538535 w 4546203"/>
              <a:gd name="connsiteY2115" fmla="*/ 118590 h 5092591"/>
              <a:gd name="connsiteX2116" fmla="*/ 2571168 w 4546203"/>
              <a:gd name="connsiteY2116" fmla="*/ 125355 h 5092591"/>
              <a:gd name="connsiteX2117" fmla="*/ 2483618 w 4546203"/>
              <a:gd name="connsiteY2117" fmla="*/ 837689 h 5092591"/>
              <a:gd name="connsiteX2118" fmla="*/ 2567188 w 4546203"/>
              <a:gd name="connsiteY2118" fmla="*/ 849627 h 5092591"/>
              <a:gd name="connsiteX2119" fmla="*/ 2632054 w 4546203"/>
              <a:gd name="connsiteY2119" fmla="*/ 476746 h 5092591"/>
              <a:gd name="connsiteX2120" fmla="*/ 2664686 w 4546203"/>
              <a:gd name="connsiteY2120" fmla="*/ 480726 h 5092591"/>
              <a:gd name="connsiteX2121" fmla="*/ 2675033 w 4546203"/>
              <a:gd name="connsiteY2121" fmla="*/ 432972 h 5092591"/>
              <a:gd name="connsiteX2122" fmla="*/ 2706869 w 4546203"/>
              <a:gd name="connsiteY2122" fmla="*/ 437747 h 5092591"/>
              <a:gd name="connsiteX2123" fmla="*/ 2715624 w 4546203"/>
              <a:gd name="connsiteY2123" fmla="*/ 414666 h 5092591"/>
              <a:gd name="connsiteX2124" fmla="*/ 2904651 w 4546203"/>
              <a:gd name="connsiteY2124" fmla="*/ 463216 h 5092591"/>
              <a:gd name="connsiteX2125" fmla="*/ 2899478 w 4546203"/>
              <a:gd name="connsiteY2125" fmla="*/ 487491 h 5092591"/>
              <a:gd name="connsiteX2126" fmla="*/ 2976680 w 4546203"/>
              <a:gd name="connsiteY2126" fmla="*/ 512562 h 5092591"/>
              <a:gd name="connsiteX2127" fmla="*/ 2988221 w 4546203"/>
              <a:gd name="connsiteY2127" fmla="*/ 490675 h 5092591"/>
              <a:gd name="connsiteX2128" fmla="*/ 3170085 w 4546203"/>
              <a:gd name="connsiteY2128" fmla="*/ 563500 h 5092591"/>
              <a:gd name="connsiteX2129" fmla="*/ 3161330 w 4546203"/>
              <a:gd name="connsiteY2129" fmla="*/ 585387 h 5092591"/>
              <a:gd name="connsiteX2130" fmla="*/ 3177248 w 4546203"/>
              <a:gd name="connsiteY2130" fmla="*/ 596132 h 5092591"/>
              <a:gd name="connsiteX2131" fmla="*/ 3157351 w 4546203"/>
              <a:gd name="connsiteY2131" fmla="*/ 640305 h 5092591"/>
              <a:gd name="connsiteX2132" fmla="*/ 3190779 w 4546203"/>
              <a:gd name="connsiteY2132" fmla="*/ 657815 h 5092591"/>
              <a:gd name="connsiteX2133" fmla="*/ 2948028 w 4546203"/>
              <a:gd name="connsiteY2133" fmla="*/ 1156051 h 5092591"/>
              <a:gd name="connsiteX2134" fmla="*/ 2962752 w 4546203"/>
              <a:gd name="connsiteY2134" fmla="*/ 1161224 h 5092591"/>
              <a:gd name="connsiteX2135" fmla="*/ 2892713 w 4546203"/>
              <a:gd name="connsiteY2135" fmla="*/ 1303293 h 5092591"/>
              <a:gd name="connsiteX2136" fmla="*/ 2900672 w 4546203"/>
              <a:gd name="connsiteY2136" fmla="*/ 1307272 h 5092591"/>
              <a:gd name="connsiteX2137" fmla="*/ 2971905 w 4546203"/>
              <a:gd name="connsiteY2137" fmla="*/ 1167989 h 5092591"/>
              <a:gd name="connsiteX2138" fmla="*/ 2980660 w 4546203"/>
              <a:gd name="connsiteY2138" fmla="*/ 1185897 h 5092591"/>
              <a:gd name="connsiteX2139" fmla="*/ 2913406 w 4546203"/>
              <a:gd name="connsiteY2139" fmla="*/ 1314037 h 5092591"/>
              <a:gd name="connsiteX2140" fmla="*/ 2961558 w 4546203"/>
              <a:gd name="connsiteY2140" fmla="*/ 1339506 h 5092591"/>
              <a:gd name="connsiteX2141" fmla="*/ 2977476 w 4546203"/>
              <a:gd name="connsiteY2141" fmla="*/ 1300905 h 5092591"/>
              <a:gd name="connsiteX2142" fmla="*/ 2979864 w 4546203"/>
              <a:gd name="connsiteY2142" fmla="*/ 1290558 h 5092591"/>
              <a:gd name="connsiteX2143" fmla="*/ 2965936 w 4546203"/>
              <a:gd name="connsiteY2143" fmla="*/ 1281007 h 5092591"/>
              <a:gd name="connsiteX2144" fmla="*/ 2979864 w 4546203"/>
              <a:gd name="connsiteY2144" fmla="*/ 1256334 h 5092591"/>
              <a:gd name="connsiteX2145" fmla="*/ 3003741 w 4546203"/>
              <a:gd name="connsiteY2145" fmla="*/ 1260712 h 5092591"/>
              <a:gd name="connsiteX2146" fmla="*/ 3005333 w 4546203"/>
              <a:gd name="connsiteY2146" fmla="*/ 1254345 h 5092591"/>
              <a:gd name="connsiteX2147" fmla="*/ 2979068 w 4546203"/>
              <a:gd name="connsiteY2147" fmla="*/ 1236835 h 5092591"/>
              <a:gd name="connsiteX2148" fmla="*/ 2994190 w 4546203"/>
              <a:gd name="connsiteY2148" fmla="*/ 1210172 h 5092591"/>
              <a:gd name="connsiteX2149" fmla="*/ 3013690 w 4546203"/>
              <a:gd name="connsiteY2149" fmla="*/ 1220519 h 5092591"/>
              <a:gd name="connsiteX2150" fmla="*/ 3025231 w 4546203"/>
              <a:gd name="connsiteY2150" fmla="*/ 1220121 h 5092591"/>
              <a:gd name="connsiteX2151" fmla="*/ 3018863 w 4546203"/>
              <a:gd name="connsiteY2151" fmla="*/ 1210172 h 5092591"/>
              <a:gd name="connsiteX2152" fmla="*/ 2991007 w 4546203"/>
              <a:gd name="connsiteY2152" fmla="*/ 1193856 h 5092591"/>
              <a:gd name="connsiteX2153" fmla="*/ 3006129 w 4546203"/>
              <a:gd name="connsiteY2153" fmla="*/ 1166397 h 5092591"/>
              <a:gd name="connsiteX2154" fmla="*/ 3035975 w 4546203"/>
              <a:gd name="connsiteY2154" fmla="*/ 1182315 h 5092591"/>
              <a:gd name="connsiteX2155" fmla="*/ 3047118 w 4546203"/>
              <a:gd name="connsiteY2155" fmla="*/ 1181121 h 5092591"/>
              <a:gd name="connsiteX2156" fmla="*/ 3041945 w 4546203"/>
              <a:gd name="connsiteY2156" fmla="*/ 1172366 h 5092591"/>
              <a:gd name="connsiteX2157" fmla="*/ 3002547 w 4546203"/>
              <a:gd name="connsiteY2157" fmla="*/ 1149683 h 5092591"/>
              <a:gd name="connsiteX2158" fmla="*/ 3017670 w 4546203"/>
              <a:gd name="connsiteY2158" fmla="*/ 1122622 h 5092591"/>
              <a:gd name="connsiteX2159" fmla="*/ 3055077 w 4546203"/>
              <a:gd name="connsiteY2159" fmla="*/ 1142918 h 5092591"/>
              <a:gd name="connsiteX2160" fmla="*/ 3068607 w 4546203"/>
              <a:gd name="connsiteY2160" fmla="*/ 1143316 h 5092591"/>
              <a:gd name="connsiteX2161" fmla="*/ 3060250 w 4546203"/>
              <a:gd name="connsiteY2161" fmla="*/ 1132173 h 5092591"/>
              <a:gd name="connsiteX2162" fmla="*/ 3013690 w 4546203"/>
              <a:gd name="connsiteY2162" fmla="*/ 1105909 h 5092591"/>
              <a:gd name="connsiteX2163" fmla="*/ 3028414 w 4546203"/>
              <a:gd name="connsiteY2163" fmla="*/ 1078450 h 5092591"/>
              <a:gd name="connsiteX2164" fmla="*/ 3062240 w 4546203"/>
              <a:gd name="connsiteY2164" fmla="*/ 1096358 h 5092591"/>
              <a:gd name="connsiteX2165" fmla="*/ 3091689 w 4546203"/>
              <a:gd name="connsiteY2165" fmla="*/ 1099143 h 5092591"/>
              <a:gd name="connsiteX2166" fmla="*/ 3024435 w 4546203"/>
              <a:gd name="connsiteY2166" fmla="*/ 1061736 h 5092591"/>
              <a:gd name="connsiteX2167" fmla="*/ 3039159 w 4546203"/>
              <a:gd name="connsiteY2167" fmla="*/ 1033879 h 5092591"/>
              <a:gd name="connsiteX2168" fmla="*/ 3097658 w 4546203"/>
              <a:gd name="connsiteY2168" fmla="*/ 1065317 h 5092591"/>
              <a:gd name="connsiteX2169" fmla="*/ 3112382 w 4546203"/>
              <a:gd name="connsiteY2169" fmla="*/ 1065715 h 5092591"/>
              <a:gd name="connsiteX2170" fmla="*/ 3103627 w 4546203"/>
              <a:gd name="connsiteY2170" fmla="*/ 1054971 h 5092591"/>
              <a:gd name="connsiteX2171" fmla="*/ 3035179 w 4546203"/>
              <a:gd name="connsiteY2171" fmla="*/ 1017165 h 5092591"/>
              <a:gd name="connsiteX2172" fmla="*/ 3049108 w 4546203"/>
              <a:gd name="connsiteY2172" fmla="*/ 989309 h 5092591"/>
              <a:gd name="connsiteX2173" fmla="*/ 3104025 w 4546203"/>
              <a:gd name="connsiteY2173" fmla="*/ 1017961 h 5092591"/>
              <a:gd name="connsiteX2174" fmla="*/ 3157749 w 4546203"/>
              <a:gd name="connsiteY2174" fmla="*/ 1032685 h 5092591"/>
              <a:gd name="connsiteX2175" fmla="*/ 3189187 w 4546203"/>
              <a:gd name="connsiteY2175" fmla="*/ 982145 h 5092591"/>
              <a:gd name="connsiteX2176" fmla="*/ 3308572 w 4546203"/>
              <a:gd name="connsiteY2176" fmla="*/ 1058552 h 5092591"/>
              <a:gd name="connsiteX2177" fmla="*/ 3463376 w 4546203"/>
              <a:gd name="connsiteY2177" fmla="*/ 837689 h 5092591"/>
              <a:gd name="connsiteX2178" fmla="*/ 3498793 w 4546203"/>
              <a:gd name="connsiteY2178" fmla="*/ 861566 h 5092591"/>
              <a:gd name="connsiteX2179" fmla="*/ 3526650 w 4546203"/>
              <a:gd name="connsiteY2179" fmla="*/ 825750 h 5092591"/>
              <a:gd name="connsiteX2180" fmla="*/ 3559680 w 4546203"/>
              <a:gd name="connsiteY2180" fmla="*/ 849230 h 5092591"/>
              <a:gd name="connsiteX2181" fmla="*/ 3579578 w 4546203"/>
              <a:gd name="connsiteY2181" fmla="*/ 827740 h 5092591"/>
              <a:gd name="connsiteX2182" fmla="*/ 3757462 w 4546203"/>
              <a:gd name="connsiteY2182" fmla="*/ 979758 h 5092591"/>
              <a:gd name="connsiteX2183" fmla="*/ 3737565 w 4546203"/>
              <a:gd name="connsiteY2183" fmla="*/ 1004431 h 5092591"/>
              <a:gd name="connsiteX2184" fmla="*/ 3764625 w 4546203"/>
              <a:gd name="connsiteY2184" fmla="*/ 1023930 h 5092591"/>
              <a:gd name="connsiteX2185" fmla="*/ 3729208 w 4546203"/>
              <a:gd name="connsiteY2185" fmla="*/ 1062930 h 5092591"/>
              <a:gd name="connsiteX2186" fmla="*/ 3762238 w 4546203"/>
              <a:gd name="connsiteY2186" fmla="*/ 1087205 h 5092591"/>
              <a:gd name="connsiteX2187" fmla="*/ 3500385 w 4546203"/>
              <a:gd name="connsiteY2187" fmla="*/ 1343486 h 5092591"/>
              <a:gd name="connsiteX2188" fmla="*/ 3530232 w 4546203"/>
              <a:gd name="connsiteY2188" fmla="*/ 1376118 h 5092591"/>
              <a:gd name="connsiteX2189" fmla="*/ 3322899 w 4546203"/>
              <a:gd name="connsiteY2189" fmla="*/ 1569125 h 5092591"/>
              <a:gd name="connsiteX2190" fmla="*/ 3377816 w 4546203"/>
              <a:gd name="connsiteY2190" fmla="*/ 1606134 h 5092591"/>
              <a:gd name="connsiteX2191" fmla="*/ 3386969 w 4546203"/>
              <a:gd name="connsiteY2191" fmla="*/ 1596583 h 5092591"/>
              <a:gd name="connsiteX2192" fmla="*/ 3359510 w 4546203"/>
              <a:gd name="connsiteY2192" fmla="*/ 1563951 h 5092591"/>
              <a:gd name="connsiteX2193" fmla="*/ 3375826 w 4546203"/>
              <a:gd name="connsiteY2193" fmla="*/ 1549625 h 5092591"/>
              <a:gd name="connsiteX2194" fmla="*/ 3404081 w 4546203"/>
              <a:gd name="connsiteY2194" fmla="*/ 1580665 h 5092591"/>
              <a:gd name="connsiteX2195" fmla="*/ 3416815 w 4546203"/>
              <a:gd name="connsiteY2195" fmla="*/ 1568727 h 5092591"/>
              <a:gd name="connsiteX2196" fmla="*/ 3389755 w 4546203"/>
              <a:gd name="connsiteY2196" fmla="*/ 1536493 h 5092591"/>
              <a:gd name="connsiteX2197" fmla="*/ 3406071 w 4546203"/>
              <a:gd name="connsiteY2197" fmla="*/ 1522166 h 5092591"/>
              <a:gd name="connsiteX2198" fmla="*/ 3434723 w 4546203"/>
              <a:gd name="connsiteY2198" fmla="*/ 1553605 h 5092591"/>
              <a:gd name="connsiteX2199" fmla="*/ 3447856 w 4546203"/>
              <a:gd name="connsiteY2199" fmla="*/ 1542462 h 5092591"/>
              <a:gd name="connsiteX2200" fmla="*/ 3419601 w 4546203"/>
              <a:gd name="connsiteY2200" fmla="*/ 1509034 h 5092591"/>
              <a:gd name="connsiteX2201" fmla="*/ 3436315 w 4546203"/>
              <a:gd name="connsiteY2201" fmla="*/ 1494708 h 5092591"/>
              <a:gd name="connsiteX2202" fmla="*/ 3465763 w 4546203"/>
              <a:gd name="connsiteY2202" fmla="*/ 1527340 h 5092591"/>
              <a:gd name="connsiteX2203" fmla="*/ 3478896 w 4546203"/>
              <a:gd name="connsiteY2203" fmla="*/ 1515799 h 5092591"/>
              <a:gd name="connsiteX2204" fmla="*/ 3449845 w 4546203"/>
              <a:gd name="connsiteY2204" fmla="*/ 1481575 h 5092591"/>
              <a:gd name="connsiteX2205" fmla="*/ 3466559 w 4546203"/>
              <a:gd name="connsiteY2205" fmla="*/ 1467249 h 5092591"/>
              <a:gd name="connsiteX2206" fmla="*/ 3498793 w 4546203"/>
              <a:gd name="connsiteY2206" fmla="*/ 1502667 h 5092591"/>
              <a:gd name="connsiteX2207" fmla="*/ 3482079 w 4546203"/>
              <a:gd name="connsiteY2207" fmla="*/ 1452127 h 5092591"/>
              <a:gd name="connsiteX2208" fmla="*/ 3496406 w 4546203"/>
              <a:gd name="connsiteY2208" fmla="*/ 1439790 h 5092591"/>
              <a:gd name="connsiteX2209" fmla="*/ 3529834 w 4546203"/>
              <a:gd name="connsiteY2209" fmla="*/ 1475606 h 5092591"/>
              <a:gd name="connsiteX2210" fmla="*/ 3512722 w 4546203"/>
              <a:gd name="connsiteY2210" fmla="*/ 1424270 h 5092591"/>
              <a:gd name="connsiteX2211" fmla="*/ 3527048 w 4546203"/>
              <a:gd name="connsiteY2211" fmla="*/ 1411934 h 5092591"/>
              <a:gd name="connsiteX2212" fmla="*/ 3560874 w 4546203"/>
              <a:gd name="connsiteY2212" fmla="*/ 1448943 h 5092591"/>
              <a:gd name="connsiteX2213" fmla="*/ 3573210 w 4546203"/>
              <a:gd name="connsiteY2213" fmla="*/ 1436607 h 5092591"/>
              <a:gd name="connsiteX2214" fmla="*/ 3541374 w 4546203"/>
              <a:gd name="connsiteY2214" fmla="*/ 1398801 h 5092591"/>
              <a:gd name="connsiteX2215" fmla="*/ 3557292 w 4546203"/>
              <a:gd name="connsiteY2215" fmla="*/ 1384475 h 5092591"/>
              <a:gd name="connsiteX2216" fmla="*/ 3590322 w 4546203"/>
              <a:gd name="connsiteY2216" fmla="*/ 1420689 h 5092591"/>
              <a:gd name="connsiteX2217" fmla="*/ 3603057 w 4546203"/>
              <a:gd name="connsiteY2217" fmla="*/ 1409148 h 5092591"/>
              <a:gd name="connsiteX2218" fmla="*/ 3571221 w 4546203"/>
              <a:gd name="connsiteY2218" fmla="*/ 1371342 h 5092591"/>
              <a:gd name="connsiteX2219" fmla="*/ 3590322 w 4546203"/>
              <a:gd name="connsiteY2219" fmla="*/ 1354231 h 5092591"/>
              <a:gd name="connsiteX2220" fmla="*/ 3630118 w 4546203"/>
              <a:gd name="connsiteY2220" fmla="*/ 1398801 h 5092591"/>
              <a:gd name="connsiteX2221" fmla="*/ 3671903 w 4546203"/>
              <a:gd name="connsiteY2221" fmla="*/ 1364975 h 5092591"/>
              <a:gd name="connsiteX2222" fmla="*/ 3787707 w 4546203"/>
              <a:gd name="connsiteY2222" fmla="*/ 1517789 h 5092591"/>
              <a:gd name="connsiteX2223" fmla="*/ 3743932 w 4546203"/>
              <a:gd name="connsiteY2223" fmla="*/ 1548829 h 5092591"/>
              <a:gd name="connsiteX2224" fmla="*/ 3779350 w 4546203"/>
              <a:gd name="connsiteY2224" fmla="*/ 1604144 h 5092591"/>
              <a:gd name="connsiteX2225" fmla="*/ 3585547 w 4546203"/>
              <a:gd name="connsiteY2225" fmla="*/ 1725918 h 5092591"/>
              <a:gd name="connsiteX2226" fmla="*/ 3659964 w 4546203"/>
              <a:gd name="connsiteY2226" fmla="*/ 1858436 h 5092591"/>
              <a:gd name="connsiteX2227" fmla="*/ 3698565 w 4546203"/>
              <a:gd name="connsiteY2227" fmla="*/ 1834161 h 5092591"/>
              <a:gd name="connsiteX2228" fmla="*/ 3732789 w 4546203"/>
              <a:gd name="connsiteY2228" fmla="*/ 1807498 h 5092591"/>
              <a:gd name="connsiteX2229" fmla="*/ 3794870 w 4546203"/>
              <a:gd name="connsiteY2229" fmla="*/ 1944791 h 5092591"/>
              <a:gd name="connsiteX2230" fmla="*/ 3844216 w 4546203"/>
              <a:gd name="connsiteY2230" fmla="*/ 1926088 h 5092591"/>
              <a:gd name="connsiteX2231" fmla="*/ 3861726 w 4546203"/>
              <a:gd name="connsiteY2231" fmla="*/ 1968270 h 5092591"/>
              <a:gd name="connsiteX2232" fmla="*/ 3902317 w 4546203"/>
              <a:gd name="connsiteY2232" fmla="*/ 1954342 h 5092591"/>
              <a:gd name="connsiteX2233" fmla="*/ 3946091 w 4546203"/>
              <a:gd name="connsiteY2233" fmla="*/ 2094421 h 5092591"/>
              <a:gd name="connsiteX2234" fmla="*/ 3905102 w 4546203"/>
              <a:gd name="connsiteY2234" fmla="*/ 2106360 h 5092591"/>
              <a:gd name="connsiteX2235" fmla="*/ 3916643 w 4546203"/>
              <a:gd name="connsiteY2235" fmla="*/ 2155706 h 5092591"/>
              <a:gd name="connsiteX2236" fmla="*/ 3782135 w 4546203"/>
              <a:gd name="connsiteY2236" fmla="*/ 2187940 h 5092591"/>
              <a:gd name="connsiteX2237" fmla="*/ 3821533 w 4546203"/>
              <a:gd name="connsiteY2237" fmla="*/ 2467700 h 5092591"/>
              <a:gd name="connsiteX2238" fmla="*/ 3659964 w 4546203"/>
              <a:gd name="connsiteY2238" fmla="*/ 2476455 h 5092591"/>
              <a:gd name="connsiteX2239" fmla="*/ 3659964 w 4546203"/>
              <a:gd name="connsiteY2239" fmla="*/ 2634442 h 5092591"/>
              <a:gd name="connsiteX2240" fmla="*/ 3698565 w 4546203"/>
              <a:gd name="connsiteY2240" fmla="*/ 2637228 h 5092591"/>
              <a:gd name="connsiteX2241" fmla="*/ 3801635 w 4546203"/>
              <a:gd name="connsiteY2241" fmla="*/ 2643595 h 5092591"/>
              <a:gd name="connsiteX2242" fmla="*/ 3811584 w 4546203"/>
              <a:gd name="connsiteY2242" fmla="*/ 2659911 h 5092591"/>
              <a:gd name="connsiteX2243" fmla="*/ 3656780 w 4546203"/>
              <a:gd name="connsiteY2243" fmla="*/ 2649564 h 5092591"/>
              <a:gd name="connsiteX2244" fmla="*/ 3653995 w 4546203"/>
              <a:gd name="connsiteY2244" fmla="*/ 2694533 h 5092591"/>
              <a:gd name="connsiteX2245" fmla="*/ 3808002 w 4546203"/>
              <a:gd name="connsiteY2245" fmla="*/ 2726767 h 5092591"/>
              <a:gd name="connsiteX2246" fmla="*/ 3828696 w 4546203"/>
              <a:gd name="connsiteY2246" fmla="*/ 2761389 h 5092591"/>
              <a:gd name="connsiteX2247" fmla="*/ 3946887 w 4546203"/>
              <a:gd name="connsiteY2247" fmla="*/ 2863662 h 5092591"/>
              <a:gd name="connsiteX2248" fmla="*/ 4050753 w 4546203"/>
              <a:gd name="connsiteY2248" fmla="*/ 3351949 h 5092591"/>
              <a:gd name="connsiteX2249" fmla="*/ 3941316 w 4546203"/>
              <a:gd name="connsiteY2249" fmla="*/ 3603853 h 5092591"/>
              <a:gd name="connsiteX2250" fmla="*/ 3947683 w 4546203"/>
              <a:gd name="connsiteY2250" fmla="*/ 3623751 h 5092591"/>
              <a:gd name="connsiteX2251" fmla="*/ 4024886 w 4546203"/>
              <a:gd name="connsiteY2251" fmla="*/ 3494018 h 5092591"/>
              <a:gd name="connsiteX2252" fmla="*/ 4094130 w 4546203"/>
              <a:gd name="connsiteY2252" fmla="*/ 3531824 h 5092591"/>
              <a:gd name="connsiteX2253" fmla="*/ 4009366 w 4546203"/>
              <a:gd name="connsiteY2253" fmla="*/ 3674688 h 5092591"/>
              <a:gd name="connsiteX2254" fmla="*/ 4028069 w 4546203"/>
              <a:gd name="connsiteY2254" fmla="*/ 3687025 h 5092591"/>
              <a:gd name="connsiteX2255" fmla="*/ 4110446 w 4546203"/>
              <a:gd name="connsiteY2255" fmla="*/ 3549732 h 5092591"/>
              <a:gd name="connsiteX2256" fmla="*/ 4177700 w 4546203"/>
              <a:gd name="connsiteY2256" fmla="*/ 3586741 h 5092591"/>
              <a:gd name="connsiteX2257" fmla="*/ 4089752 w 4546203"/>
              <a:gd name="connsiteY2257" fmla="*/ 3734381 h 5092591"/>
              <a:gd name="connsiteX2258" fmla="*/ 4109650 w 4546203"/>
              <a:gd name="connsiteY2258" fmla="*/ 3748309 h 5092591"/>
              <a:gd name="connsiteX2259" fmla="*/ 4195608 w 4546203"/>
              <a:gd name="connsiteY2259" fmla="*/ 3605445 h 5092591"/>
              <a:gd name="connsiteX2260" fmla="*/ 4261270 w 4546203"/>
              <a:gd name="connsiteY2260" fmla="*/ 3641658 h 5092591"/>
              <a:gd name="connsiteX2261" fmla="*/ 4169343 w 4546203"/>
              <a:gd name="connsiteY2261" fmla="*/ 3794472 h 5092591"/>
              <a:gd name="connsiteX2262" fmla="*/ 4190434 w 4546203"/>
              <a:gd name="connsiteY2262" fmla="*/ 3810390 h 5092591"/>
              <a:gd name="connsiteX2263" fmla="*/ 4280769 w 4546203"/>
              <a:gd name="connsiteY2263" fmla="*/ 3661954 h 5092591"/>
              <a:gd name="connsiteX2264" fmla="*/ 4344442 w 4546203"/>
              <a:gd name="connsiteY2264" fmla="*/ 3697372 h 5092591"/>
              <a:gd name="connsiteX2265" fmla="*/ 4247739 w 4546203"/>
              <a:gd name="connsiteY2265" fmla="*/ 3856155 h 5092591"/>
              <a:gd name="connsiteX2266" fmla="*/ 4270422 w 4546203"/>
              <a:gd name="connsiteY2266" fmla="*/ 3874460 h 5092591"/>
              <a:gd name="connsiteX2267" fmla="*/ 4283157 w 4546203"/>
              <a:gd name="connsiteY2267" fmla="*/ 3858542 h 5092591"/>
              <a:gd name="connsiteX2268" fmla="*/ 4376278 w 4546203"/>
              <a:gd name="connsiteY2268" fmla="*/ 3752289 h 5092591"/>
              <a:gd name="connsiteX2269" fmla="*/ 4418461 w 4546203"/>
              <a:gd name="connsiteY2269" fmla="*/ 3723239 h 5092591"/>
              <a:gd name="connsiteX2270" fmla="*/ 4443531 w 4546203"/>
              <a:gd name="connsiteY2270" fmla="*/ 3737963 h 5092591"/>
              <a:gd name="connsiteX2271" fmla="*/ 4439950 w 4546203"/>
              <a:gd name="connsiteY2271" fmla="*/ 3780942 h 5092591"/>
              <a:gd name="connsiteX2272" fmla="*/ 4384635 w 4546203"/>
              <a:gd name="connsiteY2272" fmla="*/ 3923408 h 5092591"/>
              <a:gd name="connsiteX2273" fmla="*/ 4394186 w 4546203"/>
              <a:gd name="connsiteY2273" fmla="*/ 3976336 h 5092591"/>
              <a:gd name="connsiteX2274" fmla="*/ 4527897 w 4546203"/>
              <a:gd name="connsiteY2274" fmla="*/ 4092140 h 5092591"/>
              <a:gd name="connsiteX2275" fmla="*/ 4546203 w 4546203"/>
              <a:gd name="connsiteY2275" fmla="*/ 4104079 h 5092591"/>
              <a:gd name="connsiteX2276" fmla="*/ 4546203 w 4546203"/>
              <a:gd name="connsiteY2276" fmla="*/ 4112038 h 5092591"/>
              <a:gd name="connsiteX2277" fmla="*/ 4531479 w 4546203"/>
              <a:gd name="connsiteY2277" fmla="*/ 4123181 h 5092591"/>
              <a:gd name="connsiteX2278" fmla="*/ 4330513 w 4546203"/>
              <a:gd name="connsiteY2278" fmla="*/ 4014142 h 5092591"/>
              <a:gd name="connsiteX2279" fmla="*/ 4317381 w 4546203"/>
              <a:gd name="connsiteY2279" fmla="*/ 4029662 h 5092591"/>
              <a:gd name="connsiteX2280" fmla="*/ 4198393 w 4546203"/>
              <a:gd name="connsiteY2280" fmla="*/ 4143078 h 5092591"/>
              <a:gd name="connsiteX2281" fmla="*/ 4140690 w 4546203"/>
              <a:gd name="connsiteY2281" fmla="*/ 4156608 h 5092591"/>
              <a:gd name="connsiteX2282" fmla="*/ 4142282 w 4546203"/>
              <a:gd name="connsiteY2282" fmla="*/ 4099303 h 5092591"/>
              <a:gd name="connsiteX2283" fmla="*/ 4201577 w 4546203"/>
              <a:gd name="connsiteY2283" fmla="*/ 3984693 h 5092591"/>
              <a:gd name="connsiteX2284" fmla="*/ 4222668 w 4546203"/>
              <a:gd name="connsiteY2284" fmla="*/ 3950867 h 5092591"/>
              <a:gd name="connsiteX2285" fmla="*/ 4197597 w 4546203"/>
              <a:gd name="connsiteY2285" fmla="*/ 3935745 h 5092591"/>
              <a:gd name="connsiteX2286" fmla="*/ 4084579 w 4546203"/>
              <a:gd name="connsiteY2286" fmla="*/ 4079406 h 5092591"/>
              <a:gd name="connsiteX2287" fmla="*/ 4028865 w 4546203"/>
              <a:gd name="connsiteY2287" fmla="*/ 4032447 h 5092591"/>
              <a:gd name="connsiteX2288" fmla="*/ 4134323 w 4546203"/>
              <a:gd name="connsiteY2288" fmla="*/ 3897940 h 5092591"/>
              <a:gd name="connsiteX2289" fmla="*/ 4112037 w 4546203"/>
              <a:gd name="connsiteY2289" fmla="*/ 3884011 h 5092591"/>
              <a:gd name="connsiteX2290" fmla="*/ 4002999 w 4546203"/>
              <a:gd name="connsiteY2290" fmla="*/ 4021703 h 5092591"/>
              <a:gd name="connsiteX2291" fmla="*/ 3946091 w 4546203"/>
              <a:gd name="connsiteY2291" fmla="*/ 3973152 h 5092591"/>
              <a:gd name="connsiteX2292" fmla="*/ 4047967 w 4546203"/>
              <a:gd name="connsiteY2292" fmla="*/ 3844216 h 5092591"/>
              <a:gd name="connsiteX2293" fmla="*/ 4027274 w 4546203"/>
              <a:gd name="connsiteY2293" fmla="*/ 3831482 h 5092591"/>
              <a:gd name="connsiteX2294" fmla="*/ 3921816 w 4546203"/>
              <a:gd name="connsiteY2294" fmla="*/ 3963204 h 5092591"/>
              <a:gd name="connsiteX2295" fmla="*/ 3863715 w 4546203"/>
              <a:gd name="connsiteY2295" fmla="*/ 3913062 h 5092591"/>
              <a:gd name="connsiteX2296" fmla="*/ 3962010 w 4546203"/>
              <a:gd name="connsiteY2296" fmla="*/ 3788901 h 5092591"/>
              <a:gd name="connsiteX2297" fmla="*/ 3943306 w 4546203"/>
              <a:gd name="connsiteY2297" fmla="*/ 3776962 h 5092591"/>
              <a:gd name="connsiteX2298" fmla="*/ 3841430 w 4546203"/>
              <a:gd name="connsiteY2298" fmla="*/ 3903909 h 5092591"/>
              <a:gd name="connsiteX2299" fmla="*/ 3781737 w 4546203"/>
              <a:gd name="connsiteY2299" fmla="*/ 3852175 h 5092591"/>
              <a:gd name="connsiteX2300" fmla="*/ 3876450 w 4546203"/>
              <a:gd name="connsiteY2300" fmla="*/ 3733585 h 5092591"/>
              <a:gd name="connsiteX2301" fmla="*/ 3858940 w 4546203"/>
              <a:gd name="connsiteY2301" fmla="*/ 3723239 h 5092591"/>
              <a:gd name="connsiteX2302" fmla="*/ 3761044 w 4546203"/>
              <a:gd name="connsiteY2302" fmla="*/ 3843818 h 5092591"/>
              <a:gd name="connsiteX2303" fmla="*/ 3731993 w 4546203"/>
              <a:gd name="connsiteY2303" fmla="*/ 3819145 h 5092591"/>
              <a:gd name="connsiteX2304" fmla="*/ 3718463 w 4546203"/>
              <a:gd name="connsiteY2304" fmla="*/ 3815166 h 5092591"/>
              <a:gd name="connsiteX2305" fmla="*/ 3647229 w 4546203"/>
              <a:gd name="connsiteY2305" fmla="*/ 3850981 h 5092591"/>
              <a:gd name="connsiteX2306" fmla="*/ 3770197 w 4546203"/>
              <a:gd name="connsiteY2306" fmla="*/ 3967979 h 5092591"/>
              <a:gd name="connsiteX2307" fmla="*/ 3714086 w 4546203"/>
              <a:gd name="connsiteY2307" fmla="*/ 4010560 h 5092591"/>
              <a:gd name="connsiteX2308" fmla="*/ 3734381 w 4546203"/>
              <a:gd name="connsiteY2308" fmla="*/ 4029662 h 5092591"/>
              <a:gd name="connsiteX2309" fmla="*/ 3783329 w 4546203"/>
              <a:gd name="connsiteY2309" fmla="*/ 3980316 h 5092591"/>
              <a:gd name="connsiteX2310" fmla="*/ 3802431 w 4546203"/>
              <a:gd name="connsiteY2310" fmla="*/ 4001009 h 5092591"/>
              <a:gd name="connsiteX2311" fmla="*/ 3774574 w 4546203"/>
              <a:gd name="connsiteY2311" fmla="*/ 4031651 h 5092591"/>
              <a:gd name="connsiteX2312" fmla="*/ 3806410 w 4546203"/>
              <a:gd name="connsiteY2312" fmla="*/ 4051549 h 5092591"/>
              <a:gd name="connsiteX2313" fmla="*/ 3770197 w 4546203"/>
              <a:gd name="connsiteY2313" fmla="*/ 4089355 h 5092591"/>
              <a:gd name="connsiteX2314" fmla="*/ 3840236 w 4546203"/>
              <a:gd name="connsiteY2314" fmla="*/ 4149445 h 5092591"/>
              <a:gd name="connsiteX2315" fmla="*/ 3804819 w 4546203"/>
              <a:gd name="connsiteY2315" fmla="*/ 4180087 h 5092591"/>
              <a:gd name="connsiteX2316" fmla="*/ 3884011 w 4546203"/>
              <a:gd name="connsiteY2316" fmla="*/ 4264851 h 5092591"/>
              <a:gd name="connsiteX2317" fmla="*/ 3816359 w 4546203"/>
              <a:gd name="connsiteY2317" fmla="*/ 4326136 h 5092591"/>
              <a:gd name="connsiteX2318" fmla="*/ 3741146 w 4546203"/>
              <a:gd name="connsiteY2318" fmla="*/ 4239382 h 5092591"/>
              <a:gd name="connsiteX2319" fmla="*/ 3706127 w 4546203"/>
              <a:gd name="connsiteY2319" fmla="*/ 4267637 h 5092591"/>
              <a:gd name="connsiteX2320" fmla="*/ 3648025 w 4546203"/>
              <a:gd name="connsiteY2320" fmla="*/ 4199189 h 5092591"/>
              <a:gd name="connsiteX2321" fmla="*/ 3619373 w 4546203"/>
              <a:gd name="connsiteY2321" fmla="*/ 4220679 h 5092591"/>
              <a:gd name="connsiteX2322" fmla="*/ 3595098 w 4546203"/>
              <a:gd name="connsiteY2322" fmla="*/ 4193220 h 5092591"/>
              <a:gd name="connsiteX2323" fmla="*/ 3566445 w 4546203"/>
              <a:gd name="connsiteY2323" fmla="*/ 4214311 h 5092591"/>
              <a:gd name="connsiteX2324" fmla="*/ 3351551 w 4546203"/>
              <a:gd name="connsiteY2324" fmla="*/ 3937735 h 5092591"/>
              <a:gd name="connsiteX2325" fmla="*/ 3297828 w 4546203"/>
              <a:gd name="connsiteY2325" fmla="*/ 3978326 h 5092591"/>
              <a:gd name="connsiteX2326" fmla="*/ 3314940 w 4546203"/>
              <a:gd name="connsiteY2326" fmla="*/ 4004591 h 5092591"/>
              <a:gd name="connsiteX2327" fmla="*/ 3278726 w 4546203"/>
              <a:gd name="connsiteY2327" fmla="*/ 4031651 h 5092591"/>
              <a:gd name="connsiteX2328" fmla="*/ 3307379 w 4546203"/>
              <a:gd name="connsiteY2328" fmla="*/ 4075824 h 5092591"/>
              <a:gd name="connsiteX2329" fmla="*/ 3182422 w 4546203"/>
              <a:gd name="connsiteY2329" fmla="*/ 4153425 h 5092591"/>
              <a:gd name="connsiteX2330" fmla="*/ 3155759 w 4546203"/>
              <a:gd name="connsiteY2330" fmla="*/ 4107660 h 5092591"/>
              <a:gd name="connsiteX2331" fmla="*/ 3111188 w 4546203"/>
              <a:gd name="connsiteY2331" fmla="*/ 4131140 h 5092591"/>
              <a:gd name="connsiteX2332" fmla="*/ 3043537 w 4546203"/>
              <a:gd name="connsiteY2332" fmla="*/ 4004193 h 5092591"/>
              <a:gd name="connsiteX2333" fmla="*/ 2986629 w 4546203"/>
              <a:gd name="connsiteY2333" fmla="*/ 4033641 h 5092591"/>
              <a:gd name="connsiteX2334" fmla="*/ 3196350 w 4546203"/>
              <a:gd name="connsiteY2334" fmla="*/ 4470990 h 5092591"/>
              <a:gd name="connsiteX2335" fmla="*/ 3162524 w 4546203"/>
              <a:gd name="connsiteY2335" fmla="*/ 4486908 h 5092591"/>
              <a:gd name="connsiteX2336" fmla="*/ 3151779 w 4546203"/>
              <a:gd name="connsiteY2336" fmla="*/ 4487307 h 5092591"/>
              <a:gd name="connsiteX2337" fmla="*/ 3131882 w 4546203"/>
              <a:gd name="connsiteY2337" fmla="*/ 4486113 h 5092591"/>
              <a:gd name="connsiteX2338" fmla="*/ 2883958 w 4546203"/>
              <a:gd name="connsiteY2338" fmla="*/ 4577244 h 5092591"/>
              <a:gd name="connsiteX2339" fmla="*/ 2870029 w 4546203"/>
              <a:gd name="connsiteY2339" fmla="*/ 4583213 h 5092591"/>
              <a:gd name="connsiteX2340" fmla="*/ 2831428 w 4546203"/>
              <a:gd name="connsiteY2340" fmla="*/ 4607488 h 5092591"/>
              <a:gd name="connsiteX2341" fmla="*/ 2739103 w 4546203"/>
              <a:gd name="connsiteY2341" fmla="*/ 4264851 h 5092591"/>
              <a:gd name="connsiteX2342" fmla="*/ 2715624 w 4546203"/>
              <a:gd name="connsiteY2342" fmla="*/ 4271616 h 5092591"/>
              <a:gd name="connsiteX2343" fmla="*/ 2727563 w 4546203"/>
              <a:gd name="connsiteY2343" fmla="*/ 4323748 h 5092591"/>
              <a:gd name="connsiteX2344" fmla="*/ 2539729 w 4546203"/>
              <a:gd name="connsiteY2344" fmla="*/ 4360758 h 5092591"/>
              <a:gd name="connsiteX2345" fmla="*/ 2530576 w 4546203"/>
              <a:gd name="connsiteY2345" fmla="*/ 4308228 h 5092591"/>
              <a:gd name="connsiteX2346" fmla="*/ 2465710 w 4546203"/>
              <a:gd name="connsiteY2346" fmla="*/ 4314993 h 5092591"/>
              <a:gd name="connsiteX2347" fmla="*/ 2462129 w 4546203"/>
              <a:gd name="connsiteY2347" fmla="*/ 4289524 h 5092591"/>
              <a:gd name="connsiteX2348" fmla="*/ 2433476 w 4546203"/>
              <a:gd name="connsiteY2348" fmla="*/ 4018519 h 5092591"/>
              <a:gd name="connsiteX2349" fmla="*/ 2413181 w 4546203"/>
              <a:gd name="connsiteY2349" fmla="*/ 4009366 h 5092591"/>
              <a:gd name="connsiteX2350" fmla="*/ 2503118 w 4546203"/>
              <a:gd name="connsiteY2350" fmla="*/ 4975594 h 5092591"/>
              <a:gd name="connsiteX2351" fmla="*/ 2474465 w 4546203"/>
              <a:gd name="connsiteY2351" fmla="*/ 4980767 h 5092591"/>
              <a:gd name="connsiteX2352" fmla="*/ 2479241 w 4546203"/>
              <a:gd name="connsiteY2352" fmla="*/ 5049612 h 5092591"/>
              <a:gd name="connsiteX2353" fmla="*/ 2449792 w 4546203"/>
              <a:gd name="connsiteY2353" fmla="*/ 5054388 h 5092591"/>
              <a:gd name="connsiteX2354" fmla="*/ 2449792 w 4546203"/>
              <a:gd name="connsiteY2354" fmla="*/ 5085428 h 5092591"/>
              <a:gd name="connsiteX2355" fmla="*/ 2370202 w 4546203"/>
              <a:gd name="connsiteY2355" fmla="*/ 5092591 h 5092591"/>
              <a:gd name="connsiteX2356" fmla="*/ 2262755 w 4546203"/>
              <a:gd name="connsiteY2356" fmla="*/ 5092591 h 5092591"/>
              <a:gd name="connsiteX2357" fmla="*/ 2262755 w 4546203"/>
              <a:gd name="connsiteY2357" fmla="*/ 5059561 h 5092591"/>
              <a:gd name="connsiteX2358" fmla="*/ 2203062 w 4546203"/>
              <a:gd name="connsiteY2358" fmla="*/ 5059561 h 5092591"/>
              <a:gd name="connsiteX2359" fmla="*/ 2203062 w 4546203"/>
              <a:gd name="connsiteY2359" fmla="*/ 5092591 h 5092591"/>
              <a:gd name="connsiteX2360" fmla="*/ 2179185 w 4546203"/>
              <a:gd name="connsiteY2360" fmla="*/ 5092591 h 5092591"/>
              <a:gd name="connsiteX2361" fmla="*/ 2149736 w 4546203"/>
              <a:gd name="connsiteY2361" fmla="*/ 5089408 h 5092591"/>
              <a:gd name="connsiteX2362" fmla="*/ 2016422 w 4546203"/>
              <a:gd name="connsiteY2362" fmla="*/ 5079857 h 5092591"/>
              <a:gd name="connsiteX2363" fmla="*/ 2000504 w 4546203"/>
              <a:gd name="connsiteY2363" fmla="*/ 5042847 h 5092591"/>
              <a:gd name="connsiteX2364" fmla="*/ 2007270 w 4546203"/>
              <a:gd name="connsiteY2364" fmla="*/ 4974399 h 5092591"/>
              <a:gd name="connsiteX2365" fmla="*/ 1974637 w 4546203"/>
              <a:gd name="connsiteY2365" fmla="*/ 4967634 h 5092591"/>
              <a:gd name="connsiteX2366" fmla="*/ 2062187 w 4546203"/>
              <a:gd name="connsiteY2366" fmla="*/ 4255300 h 5092591"/>
              <a:gd name="connsiteX2367" fmla="*/ 1978219 w 4546203"/>
              <a:gd name="connsiteY2367" fmla="*/ 4243362 h 5092591"/>
              <a:gd name="connsiteX2368" fmla="*/ 1913353 w 4546203"/>
              <a:gd name="connsiteY2368" fmla="*/ 4615845 h 5092591"/>
              <a:gd name="connsiteX2369" fmla="*/ 1880721 w 4546203"/>
              <a:gd name="connsiteY2369" fmla="*/ 4611467 h 5092591"/>
              <a:gd name="connsiteX2370" fmla="*/ 1870374 w 4546203"/>
              <a:gd name="connsiteY2370" fmla="*/ 4659620 h 5092591"/>
              <a:gd name="connsiteX2371" fmla="*/ 1838538 w 4546203"/>
              <a:gd name="connsiteY2371" fmla="*/ 4655242 h 5092591"/>
              <a:gd name="connsiteX2372" fmla="*/ 1829783 w 4546203"/>
              <a:gd name="connsiteY2372" fmla="*/ 4677925 h 5092591"/>
              <a:gd name="connsiteX2373" fmla="*/ 1640756 w 4546203"/>
              <a:gd name="connsiteY2373" fmla="*/ 4629375 h 5092591"/>
              <a:gd name="connsiteX2374" fmla="*/ 1645929 w 4546203"/>
              <a:gd name="connsiteY2374" fmla="*/ 4605498 h 5092591"/>
              <a:gd name="connsiteX2375" fmla="*/ 1568329 w 4546203"/>
              <a:gd name="connsiteY2375" fmla="*/ 4580029 h 5092591"/>
              <a:gd name="connsiteX2376" fmla="*/ 1558380 w 4546203"/>
              <a:gd name="connsiteY2376" fmla="*/ 4602713 h 5092591"/>
              <a:gd name="connsiteX2377" fmla="*/ 1375720 w 4546203"/>
              <a:gd name="connsiteY2377" fmla="*/ 4529887 h 5092591"/>
              <a:gd name="connsiteX2378" fmla="*/ 1384475 w 4546203"/>
              <a:gd name="connsiteY2378" fmla="*/ 4508000 h 5092591"/>
              <a:gd name="connsiteX2379" fmla="*/ 1368557 w 4546203"/>
              <a:gd name="connsiteY2379" fmla="*/ 4497255 h 5092591"/>
              <a:gd name="connsiteX2380" fmla="*/ 1388454 w 4546203"/>
              <a:gd name="connsiteY2380" fmla="*/ 4453082 h 5092591"/>
              <a:gd name="connsiteX2381" fmla="*/ 1354628 w 4546203"/>
              <a:gd name="connsiteY2381" fmla="*/ 4435573 h 5092591"/>
              <a:gd name="connsiteX2382" fmla="*/ 1595389 w 4546203"/>
              <a:gd name="connsiteY2382" fmla="*/ 3941714 h 5092591"/>
              <a:gd name="connsiteX2383" fmla="*/ 1583849 w 4546203"/>
              <a:gd name="connsiteY2383" fmla="*/ 3929378 h 5092591"/>
              <a:gd name="connsiteX2384" fmla="*/ 1652694 w 4546203"/>
              <a:gd name="connsiteY2384" fmla="*/ 3790493 h 5092591"/>
              <a:gd name="connsiteX2385" fmla="*/ 1644337 w 4546203"/>
              <a:gd name="connsiteY2385" fmla="*/ 3786513 h 5092591"/>
              <a:gd name="connsiteX2386" fmla="*/ 1573104 w 4546203"/>
              <a:gd name="connsiteY2386" fmla="*/ 3925398 h 5092591"/>
              <a:gd name="connsiteX2387" fmla="*/ 1564349 w 4546203"/>
              <a:gd name="connsiteY2387" fmla="*/ 3907092 h 5092591"/>
              <a:gd name="connsiteX2388" fmla="*/ 1631205 w 4546203"/>
              <a:gd name="connsiteY2388" fmla="*/ 3779350 h 5092591"/>
              <a:gd name="connsiteX2389" fmla="*/ 1582655 w 4546203"/>
              <a:gd name="connsiteY2389" fmla="*/ 3753483 h 5092591"/>
              <a:gd name="connsiteX2390" fmla="*/ 1567135 w 4546203"/>
              <a:gd name="connsiteY2390" fmla="*/ 3792482 h 5092591"/>
              <a:gd name="connsiteX2391" fmla="*/ 1564349 w 4546203"/>
              <a:gd name="connsiteY2391" fmla="*/ 3802829 h 5092591"/>
              <a:gd name="connsiteX2392" fmla="*/ 1578277 w 4546203"/>
              <a:gd name="connsiteY2392" fmla="*/ 3812380 h 5092591"/>
              <a:gd name="connsiteX2393" fmla="*/ 1564349 w 4546203"/>
              <a:gd name="connsiteY2393" fmla="*/ 3837053 h 5092591"/>
              <a:gd name="connsiteX2394" fmla="*/ 1540472 w 4546203"/>
              <a:gd name="connsiteY2394" fmla="*/ 3832277 h 5092591"/>
              <a:gd name="connsiteX2395" fmla="*/ 1538880 w 4546203"/>
              <a:gd name="connsiteY2395" fmla="*/ 3838645 h 5092591"/>
              <a:gd name="connsiteX2396" fmla="*/ 1565145 w 4546203"/>
              <a:gd name="connsiteY2396" fmla="*/ 3856155 h 5092591"/>
              <a:gd name="connsiteX2397" fmla="*/ 1550421 w 4546203"/>
              <a:gd name="connsiteY2397" fmla="*/ 3882419 h 5092591"/>
              <a:gd name="connsiteX2398" fmla="*/ 1529329 w 4546203"/>
              <a:gd name="connsiteY2398" fmla="*/ 3871277 h 5092591"/>
              <a:gd name="connsiteX2399" fmla="*/ 1519380 w 4546203"/>
              <a:gd name="connsiteY2399" fmla="*/ 3872471 h 5092591"/>
              <a:gd name="connsiteX2400" fmla="*/ 1523758 w 4546203"/>
              <a:gd name="connsiteY2400" fmla="*/ 3881623 h 5092591"/>
              <a:gd name="connsiteX2401" fmla="*/ 1553604 w 4546203"/>
              <a:gd name="connsiteY2401" fmla="*/ 3898736 h 5092591"/>
              <a:gd name="connsiteX2402" fmla="*/ 1538482 w 4546203"/>
              <a:gd name="connsiteY2402" fmla="*/ 3926592 h 5092591"/>
              <a:gd name="connsiteX2403" fmla="*/ 1512217 w 4546203"/>
              <a:gd name="connsiteY2403" fmla="*/ 3912664 h 5092591"/>
              <a:gd name="connsiteX2404" fmla="*/ 1497493 w 4546203"/>
              <a:gd name="connsiteY2404" fmla="*/ 3911868 h 5092591"/>
              <a:gd name="connsiteX2405" fmla="*/ 1505850 w 4546203"/>
              <a:gd name="connsiteY2405" fmla="*/ 3922613 h 5092591"/>
              <a:gd name="connsiteX2406" fmla="*/ 1541666 w 4546203"/>
              <a:gd name="connsiteY2406" fmla="*/ 3943306 h 5092591"/>
              <a:gd name="connsiteX2407" fmla="*/ 1526544 w 4546203"/>
              <a:gd name="connsiteY2407" fmla="*/ 3970765 h 5092591"/>
              <a:gd name="connsiteX2408" fmla="*/ 1487544 w 4546203"/>
              <a:gd name="connsiteY2408" fmla="*/ 3949673 h 5092591"/>
              <a:gd name="connsiteX2409" fmla="*/ 1475606 w 4546203"/>
              <a:gd name="connsiteY2409" fmla="*/ 3950071 h 5092591"/>
              <a:gd name="connsiteX2410" fmla="*/ 1481973 w 4546203"/>
              <a:gd name="connsiteY2410" fmla="*/ 3960020 h 5092591"/>
              <a:gd name="connsiteX2411" fmla="*/ 1530125 w 4546203"/>
              <a:gd name="connsiteY2411" fmla="*/ 3987081 h 5092591"/>
              <a:gd name="connsiteX2412" fmla="*/ 1515799 w 4546203"/>
              <a:gd name="connsiteY2412" fmla="*/ 4014142 h 5092591"/>
              <a:gd name="connsiteX2413" fmla="*/ 1451729 w 4546203"/>
              <a:gd name="connsiteY2413" fmla="*/ 3994244 h 5092591"/>
              <a:gd name="connsiteX2414" fmla="*/ 1519380 w 4546203"/>
              <a:gd name="connsiteY2414" fmla="*/ 4031651 h 5092591"/>
              <a:gd name="connsiteX2415" fmla="*/ 1504656 w 4546203"/>
              <a:gd name="connsiteY2415" fmla="*/ 4059508 h 5092591"/>
              <a:gd name="connsiteX2416" fmla="*/ 1446157 w 4546203"/>
              <a:gd name="connsiteY2416" fmla="*/ 4028468 h 5092591"/>
              <a:gd name="connsiteX2417" fmla="*/ 1431433 w 4546203"/>
              <a:gd name="connsiteY2417" fmla="*/ 4027672 h 5092591"/>
              <a:gd name="connsiteX2418" fmla="*/ 1440188 w 4546203"/>
              <a:gd name="connsiteY2418" fmla="*/ 4038417 h 5092591"/>
              <a:gd name="connsiteX2419" fmla="*/ 1509034 w 4546203"/>
              <a:gd name="connsiteY2419" fmla="*/ 4076222 h 5092591"/>
              <a:gd name="connsiteX2420" fmla="*/ 1495503 w 4546203"/>
              <a:gd name="connsiteY2420" fmla="*/ 4103283 h 5092591"/>
              <a:gd name="connsiteX2421" fmla="*/ 1384475 w 4546203"/>
              <a:gd name="connsiteY2421" fmla="*/ 4064681 h 5092591"/>
              <a:gd name="connsiteX2422" fmla="*/ 1355424 w 4546203"/>
              <a:gd name="connsiteY2422" fmla="*/ 4111640 h 5092591"/>
              <a:gd name="connsiteX2423" fmla="*/ 1235641 w 4546203"/>
              <a:gd name="connsiteY2423" fmla="*/ 4034835 h 5092591"/>
              <a:gd name="connsiteX2424" fmla="*/ 1080838 w 4546203"/>
              <a:gd name="connsiteY2424" fmla="*/ 4255698 h 5092591"/>
              <a:gd name="connsiteX2425" fmla="*/ 1045420 w 4546203"/>
              <a:gd name="connsiteY2425" fmla="*/ 4231821 h 5092591"/>
              <a:gd name="connsiteX2426" fmla="*/ 1017563 w 4546203"/>
              <a:gd name="connsiteY2426" fmla="*/ 4268035 h 5092591"/>
              <a:gd name="connsiteX2427" fmla="*/ 984533 w 4546203"/>
              <a:gd name="connsiteY2427" fmla="*/ 4244556 h 5092591"/>
              <a:gd name="connsiteX2428" fmla="*/ 964636 w 4546203"/>
              <a:gd name="connsiteY2428" fmla="*/ 4266045 h 5092591"/>
              <a:gd name="connsiteX2429" fmla="*/ 786353 w 4546203"/>
              <a:gd name="connsiteY2429" fmla="*/ 4114425 h 5092591"/>
              <a:gd name="connsiteX2430" fmla="*/ 804261 w 4546203"/>
              <a:gd name="connsiteY2430" fmla="*/ 4092140 h 5092591"/>
              <a:gd name="connsiteX2431" fmla="*/ 781180 w 4546203"/>
              <a:gd name="connsiteY2431" fmla="*/ 4067467 h 5092591"/>
              <a:gd name="connsiteX2432" fmla="*/ 812220 w 4546203"/>
              <a:gd name="connsiteY2432" fmla="*/ 4034835 h 5092591"/>
              <a:gd name="connsiteX2433" fmla="*/ 783965 w 4546203"/>
              <a:gd name="connsiteY2433" fmla="*/ 4004988 h 5092591"/>
              <a:gd name="connsiteX2434" fmla="*/ 1043430 w 4546203"/>
              <a:gd name="connsiteY2434" fmla="*/ 3750697 h 5092591"/>
              <a:gd name="connsiteX2435" fmla="*/ 1013584 w 4546203"/>
              <a:gd name="connsiteY2435" fmla="*/ 3718065 h 5092591"/>
              <a:gd name="connsiteX2436" fmla="*/ 1220917 w 4546203"/>
              <a:gd name="connsiteY2436" fmla="*/ 3525059 h 5092591"/>
              <a:gd name="connsiteX2437" fmla="*/ 1167989 w 4546203"/>
              <a:gd name="connsiteY2437" fmla="*/ 3489243 h 5092591"/>
              <a:gd name="connsiteX2438" fmla="*/ 1158040 w 4546203"/>
              <a:gd name="connsiteY2438" fmla="*/ 3498396 h 5092591"/>
              <a:gd name="connsiteX2439" fmla="*/ 1184305 w 4546203"/>
              <a:gd name="connsiteY2439" fmla="*/ 3529834 h 5092591"/>
              <a:gd name="connsiteX2440" fmla="*/ 1167989 w 4546203"/>
              <a:gd name="connsiteY2440" fmla="*/ 3543762 h 5092591"/>
              <a:gd name="connsiteX2441" fmla="*/ 1139734 w 4546203"/>
              <a:gd name="connsiteY2441" fmla="*/ 3513120 h 5092591"/>
              <a:gd name="connsiteX2442" fmla="*/ 1127000 w 4546203"/>
              <a:gd name="connsiteY2442" fmla="*/ 3525059 h 5092591"/>
              <a:gd name="connsiteX2443" fmla="*/ 1154061 w 4546203"/>
              <a:gd name="connsiteY2443" fmla="*/ 3557293 h 5092591"/>
              <a:gd name="connsiteX2444" fmla="*/ 1137745 w 4546203"/>
              <a:gd name="connsiteY2444" fmla="*/ 3571221 h 5092591"/>
              <a:gd name="connsiteX2445" fmla="*/ 1107898 w 4546203"/>
              <a:gd name="connsiteY2445" fmla="*/ 3539783 h 5092591"/>
              <a:gd name="connsiteX2446" fmla="*/ 1095562 w 4546203"/>
              <a:gd name="connsiteY2446" fmla="*/ 3551721 h 5092591"/>
              <a:gd name="connsiteX2447" fmla="*/ 1123418 w 4546203"/>
              <a:gd name="connsiteY2447" fmla="*/ 3584751 h 5092591"/>
              <a:gd name="connsiteX2448" fmla="*/ 1107102 w 4546203"/>
              <a:gd name="connsiteY2448" fmla="*/ 3598680 h 5092591"/>
              <a:gd name="connsiteX2449" fmla="*/ 1075266 w 4546203"/>
              <a:gd name="connsiteY2449" fmla="*/ 3564854 h 5092591"/>
              <a:gd name="connsiteX2450" fmla="*/ 1062930 w 4546203"/>
              <a:gd name="connsiteY2450" fmla="*/ 3576792 h 5092591"/>
              <a:gd name="connsiteX2451" fmla="*/ 1093174 w 4546203"/>
              <a:gd name="connsiteY2451" fmla="*/ 3612210 h 5092591"/>
              <a:gd name="connsiteX2452" fmla="*/ 1076858 w 4546203"/>
              <a:gd name="connsiteY2452" fmla="*/ 3626536 h 5092591"/>
              <a:gd name="connsiteX2453" fmla="*/ 1044624 w 4546203"/>
              <a:gd name="connsiteY2453" fmla="*/ 3591118 h 5092591"/>
              <a:gd name="connsiteX2454" fmla="*/ 1061338 w 4546203"/>
              <a:gd name="connsiteY2454" fmla="*/ 3641658 h 5092591"/>
              <a:gd name="connsiteX2455" fmla="*/ 1046614 w 4546203"/>
              <a:gd name="connsiteY2455" fmla="*/ 3653995 h 5092591"/>
              <a:gd name="connsiteX2456" fmla="*/ 1014379 w 4546203"/>
              <a:gd name="connsiteY2456" fmla="*/ 3619373 h 5092591"/>
              <a:gd name="connsiteX2457" fmla="*/ 1001247 w 4546203"/>
              <a:gd name="connsiteY2457" fmla="*/ 3630118 h 5092591"/>
              <a:gd name="connsiteX2458" fmla="*/ 1032685 w 4546203"/>
              <a:gd name="connsiteY2458" fmla="*/ 3667923 h 5092591"/>
              <a:gd name="connsiteX2459" fmla="*/ 1016767 w 4546203"/>
              <a:gd name="connsiteY2459" fmla="*/ 3681056 h 5092591"/>
              <a:gd name="connsiteX2460" fmla="*/ 972197 w 4546203"/>
              <a:gd name="connsiteY2460" fmla="*/ 3659566 h 5092591"/>
              <a:gd name="connsiteX2461" fmla="*/ 1002043 w 4546203"/>
              <a:gd name="connsiteY2461" fmla="*/ 3694984 h 5092591"/>
              <a:gd name="connsiteX2462" fmla="*/ 986125 w 4546203"/>
              <a:gd name="connsiteY2462" fmla="*/ 3709708 h 5092591"/>
              <a:gd name="connsiteX2463" fmla="*/ 952697 w 4546203"/>
              <a:gd name="connsiteY2463" fmla="*/ 3673495 h 5092591"/>
              <a:gd name="connsiteX2464" fmla="*/ 939565 w 4546203"/>
              <a:gd name="connsiteY2464" fmla="*/ 3685035 h 5092591"/>
              <a:gd name="connsiteX2465" fmla="*/ 971401 w 4546203"/>
              <a:gd name="connsiteY2465" fmla="*/ 3722841 h 5092591"/>
              <a:gd name="connsiteX2466" fmla="*/ 952299 w 4546203"/>
              <a:gd name="connsiteY2466" fmla="*/ 3739953 h 5092591"/>
              <a:gd name="connsiteX2467" fmla="*/ 912504 w 4546203"/>
              <a:gd name="connsiteY2467" fmla="*/ 3694984 h 5092591"/>
              <a:gd name="connsiteX2468" fmla="*/ 871117 w 4546203"/>
              <a:gd name="connsiteY2468" fmla="*/ 3729208 h 5092591"/>
              <a:gd name="connsiteX2469" fmla="*/ 754915 w 4546203"/>
              <a:gd name="connsiteY2469" fmla="*/ 3575996 h 5092591"/>
              <a:gd name="connsiteX2470" fmla="*/ 798690 w 4546203"/>
              <a:gd name="connsiteY2470" fmla="*/ 3544956 h 5092591"/>
              <a:gd name="connsiteX2471" fmla="*/ 763272 w 4546203"/>
              <a:gd name="connsiteY2471" fmla="*/ 3489243 h 5092591"/>
              <a:gd name="connsiteX2472" fmla="*/ 957472 w 4546203"/>
              <a:gd name="connsiteY2472" fmla="*/ 3367470 h 5092591"/>
              <a:gd name="connsiteX2473" fmla="*/ 882259 w 4546203"/>
              <a:gd name="connsiteY2473" fmla="*/ 3233758 h 5092591"/>
              <a:gd name="connsiteX2474" fmla="*/ 844852 w 4546203"/>
              <a:gd name="connsiteY2474" fmla="*/ 3259227 h 5092591"/>
              <a:gd name="connsiteX2475" fmla="*/ 810628 w 4546203"/>
              <a:gd name="connsiteY2475" fmla="*/ 3286287 h 5092591"/>
              <a:gd name="connsiteX2476" fmla="*/ 748150 w 4546203"/>
              <a:gd name="connsiteY2476" fmla="*/ 3148596 h 5092591"/>
              <a:gd name="connsiteX2477" fmla="*/ 698804 w 4546203"/>
              <a:gd name="connsiteY2477" fmla="*/ 3167698 h 5092591"/>
              <a:gd name="connsiteX2478" fmla="*/ 681294 w 4546203"/>
              <a:gd name="connsiteY2478" fmla="*/ 3125515 h 5092591"/>
              <a:gd name="connsiteX2479" fmla="*/ 640703 w 4546203"/>
              <a:gd name="connsiteY2479" fmla="*/ 3139045 h 5092591"/>
              <a:gd name="connsiteX2480" fmla="*/ 596928 w 4546203"/>
              <a:gd name="connsiteY2480" fmla="*/ 2999364 h 5092591"/>
              <a:gd name="connsiteX2481" fmla="*/ 637917 w 4546203"/>
              <a:gd name="connsiteY2481" fmla="*/ 2987027 h 5092591"/>
              <a:gd name="connsiteX2482" fmla="*/ 626774 w 4546203"/>
              <a:gd name="connsiteY2482" fmla="*/ 2938079 h 5092591"/>
              <a:gd name="connsiteX2483" fmla="*/ 765262 w 4546203"/>
              <a:gd name="connsiteY2483" fmla="*/ 2904651 h 5092591"/>
              <a:gd name="connsiteX2484" fmla="*/ 726262 w 4546203"/>
              <a:gd name="connsiteY2484" fmla="*/ 2625289 h 5092591"/>
              <a:gd name="connsiteX2485" fmla="*/ 883851 w 4546203"/>
              <a:gd name="connsiteY2485" fmla="*/ 2616932 h 5092591"/>
              <a:gd name="connsiteX2486" fmla="*/ 883851 w 4546203"/>
              <a:gd name="connsiteY2486" fmla="*/ 2459343 h 5092591"/>
              <a:gd name="connsiteX2487" fmla="*/ 850025 w 4546203"/>
              <a:gd name="connsiteY2487" fmla="*/ 2456558 h 5092591"/>
              <a:gd name="connsiteX2488" fmla="*/ 742976 w 4546203"/>
              <a:gd name="connsiteY2488" fmla="*/ 2450190 h 5092591"/>
              <a:gd name="connsiteX2489" fmla="*/ 731834 w 4546203"/>
              <a:gd name="connsiteY2489" fmla="*/ 2433476 h 5092591"/>
              <a:gd name="connsiteX2490" fmla="*/ 887035 w 4546203"/>
              <a:gd name="connsiteY2490" fmla="*/ 2444221 h 5092591"/>
              <a:gd name="connsiteX2491" fmla="*/ 889821 w 4546203"/>
              <a:gd name="connsiteY2491" fmla="*/ 2399252 h 5092591"/>
              <a:gd name="connsiteX2492" fmla="*/ 734619 w 4546203"/>
              <a:gd name="connsiteY2492" fmla="*/ 2366620 h 5092591"/>
              <a:gd name="connsiteX2493" fmla="*/ 718303 w 4546203"/>
              <a:gd name="connsiteY2493" fmla="*/ 2333590 h 5092591"/>
              <a:gd name="connsiteX2494" fmla="*/ 622397 w 4546203"/>
              <a:gd name="connsiteY2494" fmla="*/ 2256786 h 5092591"/>
              <a:gd name="connsiteX2495" fmla="*/ 485103 w 4546203"/>
              <a:gd name="connsiteY2495" fmla="*/ 1785610 h 5092591"/>
              <a:gd name="connsiteX2496" fmla="*/ 602101 w 4546203"/>
              <a:gd name="connsiteY2496" fmla="*/ 1490728 h 5092591"/>
              <a:gd name="connsiteX2497" fmla="*/ 596530 w 4546203"/>
              <a:gd name="connsiteY2497" fmla="*/ 1469637 h 5092591"/>
              <a:gd name="connsiteX2498" fmla="*/ 518929 w 4546203"/>
              <a:gd name="connsiteY2498" fmla="*/ 1599767 h 5092591"/>
              <a:gd name="connsiteX2499" fmla="*/ 449288 w 4546203"/>
              <a:gd name="connsiteY2499" fmla="*/ 1562359 h 5092591"/>
              <a:gd name="connsiteX2500" fmla="*/ 534052 w 4546203"/>
              <a:gd name="connsiteY2500" fmla="*/ 1419893 h 5092591"/>
              <a:gd name="connsiteX2501" fmla="*/ 515746 w 4546203"/>
              <a:gd name="connsiteY2501" fmla="*/ 1406760 h 5092591"/>
              <a:gd name="connsiteX2502" fmla="*/ 432972 w 4546203"/>
              <a:gd name="connsiteY2502" fmla="*/ 1544452 h 5092591"/>
              <a:gd name="connsiteX2503" fmla="*/ 365320 w 4546203"/>
              <a:gd name="connsiteY2503" fmla="*/ 1507442 h 5092591"/>
              <a:gd name="connsiteX2504" fmla="*/ 453665 w 4546203"/>
              <a:gd name="connsiteY2504" fmla="*/ 1359802 h 5092591"/>
              <a:gd name="connsiteX2505" fmla="*/ 433768 w 4546203"/>
              <a:gd name="connsiteY2505" fmla="*/ 1345476 h 5092591"/>
              <a:gd name="connsiteX2506" fmla="*/ 347412 w 4546203"/>
              <a:gd name="connsiteY2506" fmla="*/ 1488340 h 5092591"/>
              <a:gd name="connsiteX2507" fmla="*/ 281750 w 4546203"/>
              <a:gd name="connsiteY2507" fmla="*/ 1452127 h 5092591"/>
              <a:gd name="connsiteX2508" fmla="*/ 373677 w 4546203"/>
              <a:gd name="connsiteY2508" fmla="*/ 1299313 h 5092591"/>
              <a:gd name="connsiteX2509" fmla="*/ 352585 w 4546203"/>
              <a:gd name="connsiteY2509" fmla="*/ 1283395 h 5092591"/>
              <a:gd name="connsiteX2510" fmla="*/ 262250 w 4546203"/>
              <a:gd name="connsiteY2510" fmla="*/ 1431831 h 5092591"/>
              <a:gd name="connsiteX2511" fmla="*/ 198578 w 4546203"/>
              <a:gd name="connsiteY2511" fmla="*/ 1396413 h 5092591"/>
              <a:gd name="connsiteX2512" fmla="*/ 294882 w 4546203"/>
              <a:gd name="connsiteY2512" fmla="*/ 1237631 h 5092591"/>
              <a:gd name="connsiteX2513" fmla="*/ 272597 w 4546203"/>
              <a:gd name="connsiteY2513" fmla="*/ 1220121 h 5092591"/>
              <a:gd name="connsiteX2514" fmla="*/ 196190 w 4546203"/>
              <a:gd name="connsiteY2514" fmla="*/ 1310854 h 5092591"/>
              <a:gd name="connsiteX2515" fmla="*/ 132120 w 4546203"/>
              <a:gd name="connsiteY2515" fmla="*/ 1366567 h 5092591"/>
              <a:gd name="connsiteX2516" fmla="*/ 97100 w 4546203"/>
              <a:gd name="connsiteY2516" fmla="*/ 1345476 h 5092591"/>
              <a:gd name="connsiteX2517" fmla="*/ 98692 w 4546203"/>
              <a:gd name="connsiteY2517" fmla="*/ 1331547 h 5092591"/>
              <a:gd name="connsiteX2518" fmla="*/ 158385 w 4546203"/>
              <a:gd name="connsiteY2518" fmla="*/ 1167989 h 5092591"/>
              <a:gd name="connsiteX2519" fmla="*/ 149630 w 4546203"/>
              <a:gd name="connsiteY2519" fmla="*/ 1118245 h 5092591"/>
              <a:gd name="connsiteX2520" fmla="*/ 63672 w 4546203"/>
              <a:gd name="connsiteY2520" fmla="*/ 1044226 h 5092591"/>
              <a:gd name="connsiteX2521" fmla="*/ 0 w 4546203"/>
              <a:gd name="connsiteY2521" fmla="*/ 990900 h 5092591"/>
              <a:gd name="connsiteX2522" fmla="*/ 0 w 4546203"/>
              <a:gd name="connsiteY2522" fmla="*/ 982941 h 5092591"/>
              <a:gd name="connsiteX2523" fmla="*/ 14724 w 4546203"/>
              <a:gd name="connsiteY2523" fmla="*/ 971401 h 5092591"/>
              <a:gd name="connsiteX2524" fmla="*/ 215292 w 4546203"/>
              <a:gd name="connsiteY2524" fmla="*/ 1080440 h 5092591"/>
              <a:gd name="connsiteX2525" fmla="*/ 228424 w 4546203"/>
              <a:gd name="connsiteY2525" fmla="*/ 1064919 h 5092591"/>
              <a:gd name="connsiteX2526" fmla="*/ 344228 w 4546203"/>
              <a:gd name="connsiteY2526" fmla="*/ 953891 h 5092591"/>
              <a:gd name="connsiteX2527" fmla="*/ 386809 w 4546203"/>
              <a:gd name="connsiteY2527" fmla="*/ 933993 h 5092591"/>
              <a:gd name="connsiteX2528" fmla="*/ 411880 w 4546203"/>
              <a:gd name="connsiteY2528" fmla="*/ 955085 h 5092591"/>
              <a:gd name="connsiteX2529" fmla="*/ 402727 w 4546203"/>
              <a:gd name="connsiteY2529" fmla="*/ 995278 h 5092591"/>
              <a:gd name="connsiteX2530" fmla="*/ 333882 w 4546203"/>
              <a:gd name="connsiteY2530" fmla="*/ 1125010 h 5092591"/>
              <a:gd name="connsiteX2531" fmla="*/ 322739 w 4546203"/>
              <a:gd name="connsiteY2531" fmla="*/ 1143714 h 5092591"/>
              <a:gd name="connsiteX2532" fmla="*/ 347810 w 4546203"/>
              <a:gd name="connsiteY2532" fmla="*/ 1158438 h 5092591"/>
              <a:gd name="connsiteX2533" fmla="*/ 460828 w 4546203"/>
              <a:gd name="connsiteY2533" fmla="*/ 1014777 h 5092591"/>
              <a:gd name="connsiteX2534" fmla="*/ 516144 w 4546203"/>
              <a:gd name="connsiteY2534" fmla="*/ 1061736 h 5092591"/>
              <a:gd name="connsiteX2535" fmla="*/ 410686 w 4546203"/>
              <a:gd name="connsiteY2535" fmla="*/ 1196642 h 5092591"/>
              <a:gd name="connsiteX2536" fmla="*/ 433370 w 4546203"/>
              <a:gd name="connsiteY2536" fmla="*/ 1210172 h 5092591"/>
              <a:gd name="connsiteX2537" fmla="*/ 542408 w 4546203"/>
              <a:gd name="connsiteY2537" fmla="*/ 1072481 h 5092591"/>
              <a:gd name="connsiteX2538" fmla="*/ 599316 w 4546203"/>
              <a:gd name="connsiteY2538" fmla="*/ 1121031 h 5092591"/>
              <a:gd name="connsiteX2539" fmla="*/ 497838 w 4546203"/>
              <a:gd name="connsiteY2539" fmla="*/ 1249967 h 5092591"/>
              <a:gd name="connsiteX2540" fmla="*/ 518133 w 4546203"/>
              <a:gd name="connsiteY2540" fmla="*/ 1263100 h 5092591"/>
              <a:gd name="connsiteX2541" fmla="*/ 623591 w 4546203"/>
              <a:gd name="connsiteY2541" fmla="*/ 1130979 h 5092591"/>
              <a:gd name="connsiteX2542" fmla="*/ 681692 w 4546203"/>
              <a:gd name="connsiteY2542" fmla="*/ 1181121 h 5092591"/>
              <a:gd name="connsiteX2543" fmla="*/ 583398 w 4546203"/>
              <a:gd name="connsiteY2543" fmla="*/ 1305283 h 5092591"/>
              <a:gd name="connsiteX2544" fmla="*/ 602499 w 4546203"/>
              <a:gd name="connsiteY2544" fmla="*/ 1316823 h 5092591"/>
              <a:gd name="connsiteX2545" fmla="*/ 704375 w 4546203"/>
              <a:gd name="connsiteY2545" fmla="*/ 1190274 h 5092591"/>
              <a:gd name="connsiteX2546" fmla="*/ 764068 w 4546203"/>
              <a:gd name="connsiteY2546" fmla="*/ 1242008 h 5092591"/>
              <a:gd name="connsiteX2547" fmla="*/ 669355 w 4546203"/>
              <a:gd name="connsiteY2547" fmla="*/ 1360598 h 5092591"/>
              <a:gd name="connsiteX2548" fmla="*/ 686865 w 4546203"/>
              <a:gd name="connsiteY2548" fmla="*/ 1370547 h 5092591"/>
              <a:gd name="connsiteX2549" fmla="*/ 784363 w 4546203"/>
              <a:gd name="connsiteY2549" fmla="*/ 1250365 h 5092591"/>
              <a:gd name="connsiteX2550" fmla="*/ 814210 w 4546203"/>
              <a:gd name="connsiteY2550" fmla="*/ 1275436 h 5092591"/>
              <a:gd name="connsiteX2551" fmla="*/ 829332 w 4546203"/>
              <a:gd name="connsiteY2551" fmla="*/ 1277426 h 5092591"/>
              <a:gd name="connsiteX2552" fmla="*/ 898178 w 4546203"/>
              <a:gd name="connsiteY2552" fmla="*/ 1243202 h 5092591"/>
              <a:gd name="connsiteX2553" fmla="*/ 777598 w 4546203"/>
              <a:gd name="connsiteY2553" fmla="*/ 1127796 h 5092591"/>
              <a:gd name="connsiteX2554" fmla="*/ 829730 w 4546203"/>
              <a:gd name="connsiteY2554" fmla="*/ 1082031 h 5092591"/>
              <a:gd name="connsiteX2555" fmla="*/ 809434 w 4546203"/>
              <a:gd name="connsiteY2555" fmla="*/ 1062930 h 5092591"/>
              <a:gd name="connsiteX2556" fmla="*/ 762078 w 4546203"/>
              <a:gd name="connsiteY2556" fmla="*/ 1111878 h 5092591"/>
              <a:gd name="connsiteX2557" fmla="*/ 740589 w 4546203"/>
              <a:gd name="connsiteY2557" fmla="*/ 1094368 h 5092591"/>
              <a:gd name="connsiteX2558" fmla="*/ 768843 w 4546203"/>
              <a:gd name="connsiteY2558" fmla="*/ 1064124 h 5092591"/>
              <a:gd name="connsiteX2559" fmla="*/ 734619 w 4546203"/>
              <a:gd name="connsiteY2559" fmla="*/ 1037859 h 5092591"/>
              <a:gd name="connsiteX2560" fmla="*/ 778394 w 4546203"/>
              <a:gd name="connsiteY2560" fmla="*/ 1009604 h 5092591"/>
              <a:gd name="connsiteX2561" fmla="*/ 703181 w 4546203"/>
              <a:gd name="connsiteY2561" fmla="*/ 943544 h 5092591"/>
              <a:gd name="connsiteX2562" fmla="*/ 740589 w 4546203"/>
              <a:gd name="connsiteY2562" fmla="*/ 914096 h 5092591"/>
              <a:gd name="connsiteX2563" fmla="*/ 660998 w 4546203"/>
              <a:gd name="connsiteY2563" fmla="*/ 828934 h 5092591"/>
              <a:gd name="connsiteX2564" fmla="*/ 728650 w 4546203"/>
              <a:gd name="connsiteY2564" fmla="*/ 767649 h 5092591"/>
              <a:gd name="connsiteX2565" fmla="*/ 804261 w 4546203"/>
              <a:gd name="connsiteY2565" fmla="*/ 854801 h 5092591"/>
              <a:gd name="connsiteX2566" fmla="*/ 839281 w 4546203"/>
              <a:gd name="connsiteY2566" fmla="*/ 826148 h 5092591"/>
              <a:gd name="connsiteX2567" fmla="*/ 896984 w 4546203"/>
              <a:gd name="connsiteY2567" fmla="*/ 894994 h 5092591"/>
              <a:gd name="connsiteX2568" fmla="*/ 926034 w 4546203"/>
              <a:gd name="connsiteY2568" fmla="*/ 873107 h 5092591"/>
              <a:gd name="connsiteX2569" fmla="*/ 949911 w 4546203"/>
              <a:gd name="connsiteY2569" fmla="*/ 900963 h 5092591"/>
              <a:gd name="connsiteX2570" fmla="*/ 978962 w 4546203"/>
              <a:gd name="connsiteY2570" fmla="*/ 879872 h 5092591"/>
              <a:gd name="connsiteX2571" fmla="*/ 1193458 w 4546203"/>
              <a:gd name="connsiteY2571" fmla="*/ 1156051 h 5092591"/>
              <a:gd name="connsiteX2572" fmla="*/ 1247181 w 4546203"/>
              <a:gd name="connsiteY2572" fmla="*/ 1115857 h 5092591"/>
              <a:gd name="connsiteX2573" fmla="*/ 1230070 w 4546203"/>
              <a:gd name="connsiteY2573" fmla="*/ 1089195 h 5092591"/>
              <a:gd name="connsiteX2574" fmla="*/ 1266283 w 4546203"/>
              <a:gd name="connsiteY2574" fmla="*/ 1062532 h 5092591"/>
              <a:gd name="connsiteX2575" fmla="*/ 1237631 w 4546203"/>
              <a:gd name="connsiteY2575" fmla="*/ 1017961 h 5092591"/>
              <a:gd name="connsiteX2576" fmla="*/ 1362587 w 4546203"/>
              <a:gd name="connsiteY2576" fmla="*/ 940758 h 5092591"/>
              <a:gd name="connsiteX2577" fmla="*/ 1389250 w 4546203"/>
              <a:gd name="connsiteY2577" fmla="*/ 986125 h 5092591"/>
              <a:gd name="connsiteX2578" fmla="*/ 1433821 w 4546203"/>
              <a:gd name="connsiteY2578" fmla="*/ 962646 h 5092591"/>
              <a:gd name="connsiteX2579" fmla="*/ 1501473 w 4546203"/>
              <a:gd name="connsiteY2579" fmla="*/ 1089195 h 5092591"/>
              <a:gd name="connsiteX2580" fmla="*/ 1558380 w 4546203"/>
              <a:gd name="connsiteY2580" fmla="*/ 1059746 h 5092591"/>
              <a:gd name="connsiteX2581" fmla="*/ 1348659 w 4546203"/>
              <a:gd name="connsiteY2581" fmla="*/ 622397 h 5092591"/>
              <a:gd name="connsiteX2582" fmla="*/ 1384077 w 4546203"/>
              <a:gd name="connsiteY2582" fmla="*/ 605683 h 5092591"/>
              <a:gd name="connsiteX2583" fmla="*/ 1392832 w 4546203"/>
              <a:gd name="connsiteY2583" fmla="*/ 605683 h 5092591"/>
              <a:gd name="connsiteX2584" fmla="*/ 1414719 w 4546203"/>
              <a:gd name="connsiteY2584" fmla="*/ 606877 h 5092591"/>
              <a:gd name="connsiteX2585" fmla="*/ 1660653 w 4546203"/>
              <a:gd name="connsiteY2585" fmla="*/ 516144 h 5092591"/>
              <a:gd name="connsiteX2586" fmla="*/ 1674980 w 4546203"/>
              <a:gd name="connsiteY2586" fmla="*/ 510572 h 5092591"/>
              <a:gd name="connsiteX2587" fmla="*/ 1713979 w 4546203"/>
              <a:gd name="connsiteY2587" fmla="*/ 485899 h 5092591"/>
              <a:gd name="connsiteX2588" fmla="*/ 1806702 w 4546203"/>
              <a:gd name="connsiteY2588" fmla="*/ 828536 h 5092591"/>
              <a:gd name="connsiteX2589" fmla="*/ 1829783 w 4546203"/>
              <a:gd name="connsiteY2589" fmla="*/ 820975 h 5092591"/>
              <a:gd name="connsiteX2590" fmla="*/ 1818242 w 4546203"/>
              <a:gd name="connsiteY2590" fmla="*/ 769241 h 5092591"/>
              <a:gd name="connsiteX2591" fmla="*/ 2005678 w 4546203"/>
              <a:gd name="connsiteY2591" fmla="*/ 732232 h 5092591"/>
              <a:gd name="connsiteX2592" fmla="*/ 2014831 w 4546203"/>
              <a:gd name="connsiteY2592" fmla="*/ 784761 h 5092591"/>
              <a:gd name="connsiteX2593" fmla="*/ 2080095 w 4546203"/>
              <a:gd name="connsiteY2593" fmla="*/ 777598 h 5092591"/>
              <a:gd name="connsiteX2594" fmla="*/ 2113125 w 4546203"/>
              <a:gd name="connsiteY2594" fmla="*/ 1086807 h 5092591"/>
              <a:gd name="connsiteX2595" fmla="*/ 2130635 w 4546203"/>
              <a:gd name="connsiteY2595" fmla="*/ 1070093 h 5092591"/>
              <a:gd name="connsiteX2596" fmla="*/ 2097605 w 4546203"/>
              <a:gd name="connsiteY2596" fmla="*/ 715518 h 5092591"/>
              <a:gd name="connsiteX2597" fmla="*/ 2043881 w 4546203"/>
              <a:gd name="connsiteY2597" fmla="*/ 137293 h 5092591"/>
              <a:gd name="connsiteX2598" fmla="*/ 2043881 w 4546203"/>
              <a:gd name="connsiteY2598" fmla="*/ 116600 h 5092591"/>
              <a:gd name="connsiteX2599" fmla="*/ 2070942 w 4546203"/>
              <a:gd name="connsiteY2599" fmla="*/ 111824 h 5092591"/>
              <a:gd name="connsiteX2600" fmla="*/ 2066166 w 4546203"/>
              <a:gd name="connsiteY2600" fmla="*/ 42979 h 5092591"/>
              <a:gd name="connsiteX2601" fmla="*/ 2095615 w 4546203"/>
              <a:gd name="connsiteY2601" fmla="*/ 38203 h 5092591"/>
              <a:gd name="connsiteX2602" fmla="*/ 2095615 w 4546203"/>
              <a:gd name="connsiteY2602" fmla="*/ 7163 h 5092591"/>
              <a:gd name="connsiteX2603" fmla="*/ 2175205 w 4546203"/>
              <a:gd name="connsiteY2603" fmla="*/ 0 h 509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</a:cxnLst>
            <a:rect l="l" t="t" r="r" b="b"/>
            <a:pathLst>
              <a:path w="4546203" h="5092591">
                <a:moveTo>
                  <a:pt x="2251214" y="4846657"/>
                </a:moveTo>
                <a:cubicBezTo>
                  <a:pt x="2251214" y="4868146"/>
                  <a:pt x="2251214" y="4887646"/>
                  <a:pt x="2251214" y="4907544"/>
                </a:cubicBezTo>
                <a:cubicBezTo>
                  <a:pt x="2278673" y="4907544"/>
                  <a:pt x="2304540" y="4907544"/>
                  <a:pt x="2330407" y="4907544"/>
                </a:cubicBezTo>
                <a:cubicBezTo>
                  <a:pt x="2330407" y="4886452"/>
                  <a:pt x="2330407" y="4866952"/>
                  <a:pt x="2330407" y="4846657"/>
                </a:cubicBezTo>
                <a:cubicBezTo>
                  <a:pt x="2301754" y="4846657"/>
                  <a:pt x="2276683" y="4846657"/>
                  <a:pt x="2251214" y="4846657"/>
                </a:cubicBezTo>
                <a:close/>
                <a:moveTo>
                  <a:pt x="2445813" y="4838698"/>
                </a:moveTo>
                <a:cubicBezTo>
                  <a:pt x="2417956" y="4840290"/>
                  <a:pt x="2392885" y="4841882"/>
                  <a:pt x="2365824" y="4843474"/>
                </a:cubicBezTo>
                <a:cubicBezTo>
                  <a:pt x="2367018" y="4864963"/>
                  <a:pt x="2367814" y="4884860"/>
                  <a:pt x="2369008" y="4907146"/>
                </a:cubicBezTo>
                <a:cubicBezTo>
                  <a:pt x="2397263" y="4905554"/>
                  <a:pt x="2423129" y="4903962"/>
                  <a:pt x="2450588" y="4902370"/>
                </a:cubicBezTo>
                <a:cubicBezTo>
                  <a:pt x="2448598" y="4880085"/>
                  <a:pt x="2447404" y="4860585"/>
                  <a:pt x="2445813" y="4838698"/>
                </a:cubicBezTo>
                <a:close/>
                <a:moveTo>
                  <a:pt x="2019208" y="4832729"/>
                </a:moveTo>
                <a:cubicBezTo>
                  <a:pt x="2016820" y="4855014"/>
                  <a:pt x="2014831" y="4874514"/>
                  <a:pt x="2012841" y="4895605"/>
                </a:cubicBezTo>
                <a:cubicBezTo>
                  <a:pt x="2041095" y="4897993"/>
                  <a:pt x="2067360" y="4900381"/>
                  <a:pt x="2094421" y="4902768"/>
                </a:cubicBezTo>
                <a:cubicBezTo>
                  <a:pt x="2096013" y="4880483"/>
                  <a:pt x="2097605" y="4860983"/>
                  <a:pt x="2099196" y="4839494"/>
                </a:cubicBezTo>
                <a:cubicBezTo>
                  <a:pt x="2070942" y="4837106"/>
                  <a:pt x="2045473" y="4835116"/>
                  <a:pt x="2019208" y="4832729"/>
                </a:cubicBezTo>
                <a:close/>
                <a:moveTo>
                  <a:pt x="2251612" y="4753934"/>
                </a:moveTo>
                <a:cubicBezTo>
                  <a:pt x="2251612" y="4775026"/>
                  <a:pt x="2251612" y="4795321"/>
                  <a:pt x="2251612" y="4814821"/>
                </a:cubicBezTo>
                <a:cubicBezTo>
                  <a:pt x="2278275" y="4814821"/>
                  <a:pt x="2303346" y="4814821"/>
                  <a:pt x="2328019" y="4814821"/>
                </a:cubicBezTo>
                <a:cubicBezTo>
                  <a:pt x="2328019" y="4793730"/>
                  <a:pt x="2328019" y="4774628"/>
                  <a:pt x="2328019" y="4753934"/>
                </a:cubicBezTo>
                <a:cubicBezTo>
                  <a:pt x="2301356" y="4753934"/>
                  <a:pt x="2277081" y="4753934"/>
                  <a:pt x="2251612" y="4753934"/>
                </a:cubicBezTo>
                <a:close/>
                <a:moveTo>
                  <a:pt x="2029157" y="4740404"/>
                </a:moveTo>
                <a:cubicBezTo>
                  <a:pt x="2027167" y="4761894"/>
                  <a:pt x="2024779" y="4781791"/>
                  <a:pt x="2022392" y="4803678"/>
                </a:cubicBezTo>
                <a:cubicBezTo>
                  <a:pt x="2049452" y="4806066"/>
                  <a:pt x="2074125" y="4808454"/>
                  <a:pt x="2101186" y="4811239"/>
                </a:cubicBezTo>
                <a:cubicBezTo>
                  <a:pt x="2102778" y="4788158"/>
                  <a:pt x="2104370" y="4768659"/>
                  <a:pt x="2105564" y="4747965"/>
                </a:cubicBezTo>
                <a:cubicBezTo>
                  <a:pt x="2079697" y="4745577"/>
                  <a:pt x="2055422" y="4743189"/>
                  <a:pt x="2029157" y="4740404"/>
                </a:cubicBezTo>
                <a:close/>
                <a:moveTo>
                  <a:pt x="2252408" y="4661609"/>
                </a:moveTo>
                <a:cubicBezTo>
                  <a:pt x="2252408" y="4682701"/>
                  <a:pt x="2252408" y="4702201"/>
                  <a:pt x="2252408" y="4722894"/>
                </a:cubicBezTo>
                <a:cubicBezTo>
                  <a:pt x="2277081" y="4722894"/>
                  <a:pt x="2300560" y="4722894"/>
                  <a:pt x="2324835" y="4722894"/>
                </a:cubicBezTo>
                <a:cubicBezTo>
                  <a:pt x="2324835" y="4701007"/>
                  <a:pt x="2324835" y="4681507"/>
                  <a:pt x="2324835" y="4661609"/>
                </a:cubicBezTo>
                <a:cubicBezTo>
                  <a:pt x="2299764" y="4661609"/>
                  <a:pt x="2276683" y="4661609"/>
                  <a:pt x="2252408" y="4661609"/>
                </a:cubicBezTo>
                <a:close/>
                <a:moveTo>
                  <a:pt x="2144961" y="4660017"/>
                </a:moveTo>
                <a:cubicBezTo>
                  <a:pt x="2143767" y="4679915"/>
                  <a:pt x="2142971" y="4699415"/>
                  <a:pt x="2141777" y="4721302"/>
                </a:cubicBezTo>
                <a:cubicBezTo>
                  <a:pt x="2168042" y="4721302"/>
                  <a:pt x="2192317" y="4721302"/>
                  <a:pt x="2217388" y="4721302"/>
                </a:cubicBezTo>
                <a:cubicBezTo>
                  <a:pt x="2217388" y="4701405"/>
                  <a:pt x="2217388" y="4681507"/>
                  <a:pt x="2217388" y="4660017"/>
                </a:cubicBezTo>
                <a:cubicBezTo>
                  <a:pt x="2193113" y="4660017"/>
                  <a:pt x="2170032" y="4660017"/>
                  <a:pt x="2144961" y="4660017"/>
                </a:cubicBezTo>
                <a:close/>
                <a:moveTo>
                  <a:pt x="2431088" y="4654844"/>
                </a:moveTo>
                <a:cubicBezTo>
                  <a:pt x="2406018" y="4656834"/>
                  <a:pt x="2382538" y="4658426"/>
                  <a:pt x="2357467" y="4660017"/>
                </a:cubicBezTo>
                <a:cubicBezTo>
                  <a:pt x="2358661" y="4681507"/>
                  <a:pt x="2359855" y="4701007"/>
                  <a:pt x="2361049" y="4723292"/>
                </a:cubicBezTo>
                <a:cubicBezTo>
                  <a:pt x="2387712" y="4721302"/>
                  <a:pt x="2411191" y="4719710"/>
                  <a:pt x="2436660" y="4718119"/>
                </a:cubicBezTo>
                <a:cubicBezTo>
                  <a:pt x="2435068" y="4696231"/>
                  <a:pt x="2433476" y="4676334"/>
                  <a:pt x="2431088" y="4654844"/>
                </a:cubicBezTo>
                <a:close/>
                <a:moveTo>
                  <a:pt x="2150930" y="4567295"/>
                </a:moveTo>
                <a:cubicBezTo>
                  <a:pt x="2149736" y="4587193"/>
                  <a:pt x="2148543" y="4605896"/>
                  <a:pt x="2146951" y="4628580"/>
                </a:cubicBezTo>
                <a:cubicBezTo>
                  <a:pt x="2171624" y="4629375"/>
                  <a:pt x="2194705" y="4630569"/>
                  <a:pt x="2219378" y="4631763"/>
                </a:cubicBezTo>
                <a:cubicBezTo>
                  <a:pt x="2219378" y="4609876"/>
                  <a:pt x="2219378" y="4589978"/>
                  <a:pt x="2219378" y="4567295"/>
                </a:cubicBezTo>
                <a:cubicBezTo>
                  <a:pt x="2196695" y="4567295"/>
                  <a:pt x="2174012" y="4567295"/>
                  <a:pt x="2150930" y="4567295"/>
                </a:cubicBezTo>
                <a:close/>
                <a:moveTo>
                  <a:pt x="2424323" y="4562918"/>
                </a:moveTo>
                <a:cubicBezTo>
                  <a:pt x="2400048" y="4564509"/>
                  <a:pt x="2377365" y="4565703"/>
                  <a:pt x="2353488" y="4567295"/>
                </a:cubicBezTo>
                <a:cubicBezTo>
                  <a:pt x="2355080" y="4590376"/>
                  <a:pt x="2356274" y="4610273"/>
                  <a:pt x="2357467" y="4630967"/>
                </a:cubicBezTo>
                <a:cubicBezTo>
                  <a:pt x="2382936" y="4629375"/>
                  <a:pt x="2404824" y="4627783"/>
                  <a:pt x="2429497" y="4626192"/>
                </a:cubicBezTo>
                <a:cubicBezTo>
                  <a:pt x="2427905" y="4605100"/>
                  <a:pt x="2426711" y="4585601"/>
                  <a:pt x="2424323" y="4562918"/>
                </a:cubicBezTo>
                <a:close/>
                <a:moveTo>
                  <a:pt x="2049452" y="4556550"/>
                </a:moveTo>
                <a:cubicBezTo>
                  <a:pt x="2047065" y="4578039"/>
                  <a:pt x="2045075" y="4597937"/>
                  <a:pt x="2042687" y="4619427"/>
                </a:cubicBezTo>
                <a:cubicBezTo>
                  <a:pt x="2067360" y="4621814"/>
                  <a:pt x="2090044" y="4624202"/>
                  <a:pt x="2114717" y="4626590"/>
                </a:cubicBezTo>
                <a:cubicBezTo>
                  <a:pt x="2116309" y="4605100"/>
                  <a:pt x="2117900" y="4584805"/>
                  <a:pt x="2119492" y="4563315"/>
                </a:cubicBezTo>
                <a:cubicBezTo>
                  <a:pt x="2095615" y="4560928"/>
                  <a:pt x="2073330" y="4558938"/>
                  <a:pt x="2049452" y="4556550"/>
                </a:cubicBezTo>
                <a:close/>
                <a:moveTo>
                  <a:pt x="2897488" y="4513571"/>
                </a:moveTo>
                <a:cubicBezTo>
                  <a:pt x="2880376" y="4518744"/>
                  <a:pt x="2864856" y="4523520"/>
                  <a:pt x="2847744" y="4528693"/>
                </a:cubicBezTo>
                <a:cubicBezTo>
                  <a:pt x="2852122" y="4542622"/>
                  <a:pt x="2855703" y="4554560"/>
                  <a:pt x="2859683" y="4567295"/>
                </a:cubicBezTo>
                <a:cubicBezTo>
                  <a:pt x="2877988" y="4562121"/>
                  <a:pt x="2893509" y="4557346"/>
                  <a:pt x="2910223" y="4551775"/>
                </a:cubicBezTo>
                <a:cubicBezTo>
                  <a:pt x="2905845" y="4538244"/>
                  <a:pt x="2901866" y="4526704"/>
                  <a:pt x="2897488" y="4513571"/>
                </a:cubicBezTo>
                <a:close/>
                <a:moveTo>
                  <a:pt x="1790386" y="4506408"/>
                </a:moveTo>
                <a:cubicBezTo>
                  <a:pt x="1786406" y="4521928"/>
                  <a:pt x="1783223" y="4535061"/>
                  <a:pt x="1779641" y="4549785"/>
                </a:cubicBezTo>
                <a:cubicBezTo>
                  <a:pt x="1811079" y="4556550"/>
                  <a:pt x="1840130" y="4562918"/>
                  <a:pt x="1872364" y="4570080"/>
                </a:cubicBezTo>
                <a:cubicBezTo>
                  <a:pt x="1875547" y="4553764"/>
                  <a:pt x="1877935" y="4540632"/>
                  <a:pt x="1881119" y="4525908"/>
                </a:cubicBezTo>
                <a:cubicBezTo>
                  <a:pt x="1850079" y="4519143"/>
                  <a:pt x="1820630" y="4512775"/>
                  <a:pt x="1790386" y="4506408"/>
                </a:cubicBezTo>
                <a:close/>
                <a:moveTo>
                  <a:pt x="3136658" y="4499245"/>
                </a:moveTo>
                <a:cubicBezTo>
                  <a:pt x="3139842" y="4505612"/>
                  <a:pt x="3143423" y="4513173"/>
                  <a:pt x="3148995" y="4525908"/>
                </a:cubicBezTo>
                <a:cubicBezTo>
                  <a:pt x="3132679" y="4528295"/>
                  <a:pt x="3119546" y="4529887"/>
                  <a:pt x="3106414" y="4531877"/>
                </a:cubicBezTo>
                <a:cubicBezTo>
                  <a:pt x="3103230" y="4532275"/>
                  <a:pt x="3100046" y="4533469"/>
                  <a:pt x="3096863" y="4534662"/>
                </a:cubicBezTo>
                <a:cubicBezTo>
                  <a:pt x="3039956" y="4555357"/>
                  <a:pt x="2983446" y="4576050"/>
                  <a:pt x="2926936" y="4597142"/>
                </a:cubicBezTo>
                <a:cubicBezTo>
                  <a:pt x="2923355" y="4598336"/>
                  <a:pt x="2920569" y="4600724"/>
                  <a:pt x="2917784" y="4602714"/>
                </a:cubicBezTo>
                <a:cubicBezTo>
                  <a:pt x="2918579" y="4604703"/>
                  <a:pt x="2919773" y="4607091"/>
                  <a:pt x="2920569" y="4609479"/>
                </a:cubicBezTo>
                <a:cubicBezTo>
                  <a:pt x="2984242" y="4585999"/>
                  <a:pt x="3047517" y="4562918"/>
                  <a:pt x="3112383" y="4539439"/>
                </a:cubicBezTo>
                <a:cubicBezTo>
                  <a:pt x="3116760" y="4548990"/>
                  <a:pt x="3120740" y="4558540"/>
                  <a:pt x="3126311" y="4570877"/>
                </a:cubicBezTo>
                <a:cubicBezTo>
                  <a:pt x="3061445" y="4594754"/>
                  <a:pt x="2997374" y="4618632"/>
                  <a:pt x="2931314" y="4642907"/>
                </a:cubicBezTo>
                <a:cubicBezTo>
                  <a:pt x="2926539" y="4630172"/>
                  <a:pt x="2922957" y="4621019"/>
                  <a:pt x="2918977" y="4609876"/>
                </a:cubicBezTo>
                <a:cubicBezTo>
                  <a:pt x="2909427" y="4611866"/>
                  <a:pt x="2899876" y="4614254"/>
                  <a:pt x="2888335" y="4617040"/>
                </a:cubicBezTo>
                <a:cubicBezTo>
                  <a:pt x="2885947" y="4608683"/>
                  <a:pt x="2883958" y="4601122"/>
                  <a:pt x="2881570" y="4593560"/>
                </a:cubicBezTo>
                <a:cubicBezTo>
                  <a:pt x="2967130" y="4561724"/>
                  <a:pt x="3051098" y="4530683"/>
                  <a:pt x="3136658" y="4499245"/>
                </a:cubicBezTo>
                <a:close/>
                <a:moveTo>
                  <a:pt x="2955987" y="4494470"/>
                </a:moveTo>
                <a:cubicBezTo>
                  <a:pt x="2938477" y="4500439"/>
                  <a:pt x="2922957" y="4505612"/>
                  <a:pt x="2905845" y="4511184"/>
                </a:cubicBezTo>
                <a:cubicBezTo>
                  <a:pt x="2910621" y="4524714"/>
                  <a:pt x="2914998" y="4536652"/>
                  <a:pt x="2919376" y="4549387"/>
                </a:cubicBezTo>
                <a:cubicBezTo>
                  <a:pt x="2936885" y="4543020"/>
                  <a:pt x="2952405" y="4537846"/>
                  <a:pt x="2969119" y="4532275"/>
                </a:cubicBezTo>
                <a:cubicBezTo>
                  <a:pt x="2964344" y="4518744"/>
                  <a:pt x="2960365" y="4507204"/>
                  <a:pt x="2955987" y="4494470"/>
                </a:cubicBezTo>
                <a:close/>
                <a:moveTo>
                  <a:pt x="2254398" y="4476562"/>
                </a:moveTo>
                <a:cubicBezTo>
                  <a:pt x="2254398" y="4498449"/>
                  <a:pt x="2254398" y="4517949"/>
                  <a:pt x="2254398" y="4538244"/>
                </a:cubicBezTo>
                <a:cubicBezTo>
                  <a:pt x="2277081" y="4538244"/>
                  <a:pt x="2298172" y="4538244"/>
                  <a:pt x="2320060" y="4538244"/>
                </a:cubicBezTo>
                <a:cubicBezTo>
                  <a:pt x="2320060" y="4517153"/>
                  <a:pt x="2320060" y="4496857"/>
                  <a:pt x="2320060" y="4476562"/>
                </a:cubicBezTo>
                <a:cubicBezTo>
                  <a:pt x="2297775" y="4476562"/>
                  <a:pt x="2276683" y="4476562"/>
                  <a:pt x="2254398" y="4476562"/>
                </a:cubicBezTo>
                <a:close/>
                <a:moveTo>
                  <a:pt x="3013292" y="4472980"/>
                </a:moveTo>
                <a:cubicBezTo>
                  <a:pt x="2996180" y="4479348"/>
                  <a:pt x="2981058" y="4484919"/>
                  <a:pt x="2964344" y="4491286"/>
                </a:cubicBezTo>
                <a:cubicBezTo>
                  <a:pt x="2969119" y="4504816"/>
                  <a:pt x="2973099" y="4516357"/>
                  <a:pt x="2977874" y="4529489"/>
                </a:cubicBezTo>
                <a:cubicBezTo>
                  <a:pt x="2995384" y="4522724"/>
                  <a:pt x="3010904" y="4516755"/>
                  <a:pt x="3028016" y="4510388"/>
                </a:cubicBezTo>
                <a:cubicBezTo>
                  <a:pt x="3022843" y="4497255"/>
                  <a:pt x="3018465" y="4486510"/>
                  <a:pt x="3013292" y="4472980"/>
                </a:cubicBezTo>
                <a:close/>
                <a:moveTo>
                  <a:pt x="2156104" y="4472582"/>
                </a:moveTo>
                <a:cubicBezTo>
                  <a:pt x="2154910" y="4494867"/>
                  <a:pt x="2154114" y="4514765"/>
                  <a:pt x="2152920" y="4537051"/>
                </a:cubicBezTo>
                <a:cubicBezTo>
                  <a:pt x="2177195" y="4537051"/>
                  <a:pt x="2199083" y="4537051"/>
                  <a:pt x="2222164" y="4537051"/>
                </a:cubicBezTo>
                <a:cubicBezTo>
                  <a:pt x="2222164" y="4516755"/>
                  <a:pt x="2222164" y="4497653"/>
                  <a:pt x="2222164" y="4475766"/>
                </a:cubicBezTo>
                <a:cubicBezTo>
                  <a:pt x="2199878" y="4474970"/>
                  <a:pt x="2179185" y="4473776"/>
                  <a:pt x="2156104" y="4472582"/>
                </a:cubicBezTo>
                <a:close/>
                <a:moveTo>
                  <a:pt x="2059401" y="4465021"/>
                </a:moveTo>
                <a:cubicBezTo>
                  <a:pt x="2057014" y="4486510"/>
                  <a:pt x="2055024" y="4506408"/>
                  <a:pt x="2052636" y="4528295"/>
                </a:cubicBezTo>
                <a:cubicBezTo>
                  <a:pt x="2076513" y="4530285"/>
                  <a:pt x="2098401" y="4532275"/>
                  <a:pt x="2121482" y="4534265"/>
                </a:cubicBezTo>
                <a:cubicBezTo>
                  <a:pt x="2123074" y="4511979"/>
                  <a:pt x="2124665" y="4492480"/>
                  <a:pt x="2126257" y="4470990"/>
                </a:cubicBezTo>
                <a:cubicBezTo>
                  <a:pt x="2103574" y="4469000"/>
                  <a:pt x="2082483" y="4467011"/>
                  <a:pt x="2059401" y="4465021"/>
                </a:cubicBezTo>
                <a:close/>
                <a:moveTo>
                  <a:pt x="2881172" y="4462236"/>
                </a:moveTo>
                <a:cubicBezTo>
                  <a:pt x="2864060" y="4467409"/>
                  <a:pt x="2849336" y="4472184"/>
                  <a:pt x="2833020" y="4477358"/>
                </a:cubicBezTo>
                <a:cubicBezTo>
                  <a:pt x="2836602" y="4488898"/>
                  <a:pt x="2839387" y="4498847"/>
                  <a:pt x="2842571" y="4511184"/>
                </a:cubicBezTo>
                <a:cubicBezTo>
                  <a:pt x="2860479" y="4505612"/>
                  <a:pt x="2875203" y="4501235"/>
                  <a:pt x="2891917" y="4496061"/>
                </a:cubicBezTo>
                <a:cubicBezTo>
                  <a:pt x="2887937" y="4483725"/>
                  <a:pt x="2884754" y="4473378"/>
                  <a:pt x="2881172" y="4462236"/>
                </a:cubicBezTo>
                <a:close/>
                <a:moveTo>
                  <a:pt x="3070199" y="4449899"/>
                </a:moveTo>
                <a:cubicBezTo>
                  <a:pt x="3052291" y="4457460"/>
                  <a:pt x="3037169" y="4463827"/>
                  <a:pt x="3021649" y="4470195"/>
                </a:cubicBezTo>
                <a:cubicBezTo>
                  <a:pt x="3026823" y="4483725"/>
                  <a:pt x="3031598" y="4494867"/>
                  <a:pt x="3036373" y="4507602"/>
                </a:cubicBezTo>
                <a:cubicBezTo>
                  <a:pt x="3053883" y="4500041"/>
                  <a:pt x="3069403" y="4493674"/>
                  <a:pt x="3085719" y="4486908"/>
                </a:cubicBezTo>
                <a:cubicBezTo>
                  <a:pt x="3080148" y="4473776"/>
                  <a:pt x="3075771" y="4463031"/>
                  <a:pt x="3070199" y="4449899"/>
                </a:cubicBezTo>
                <a:close/>
                <a:moveTo>
                  <a:pt x="2937283" y="4443134"/>
                </a:moveTo>
                <a:cubicBezTo>
                  <a:pt x="2920171" y="4449103"/>
                  <a:pt x="2905049" y="4454674"/>
                  <a:pt x="2889131" y="4460644"/>
                </a:cubicBezTo>
                <a:cubicBezTo>
                  <a:pt x="2893509" y="4472582"/>
                  <a:pt x="2896692" y="4482531"/>
                  <a:pt x="2900672" y="4493276"/>
                </a:cubicBezTo>
                <a:cubicBezTo>
                  <a:pt x="2917386" y="4487705"/>
                  <a:pt x="2932110" y="4482531"/>
                  <a:pt x="2949620" y="4476562"/>
                </a:cubicBezTo>
                <a:cubicBezTo>
                  <a:pt x="2945242" y="4464225"/>
                  <a:pt x="2941263" y="4454276"/>
                  <a:pt x="2937283" y="4443134"/>
                </a:cubicBezTo>
                <a:close/>
                <a:moveTo>
                  <a:pt x="1805906" y="4442736"/>
                </a:moveTo>
                <a:cubicBezTo>
                  <a:pt x="1802324" y="4457460"/>
                  <a:pt x="1799141" y="4470990"/>
                  <a:pt x="1795161" y="4486510"/>
                </a:cubicBezTo>
                <a:cubicBezTo>
                  <a:pt x="1826599" y="4493276"/>
                  <a:pt x="1854854" y="4499245"/>
                  <a:pt x="1885098" y="4506010"/>
                </a:cubicBezTo>
                <a:cubicBezTo>
                  <a:pt x="1887884" y="4489694"/>
                  <a:pt x="1890670" y="4476164"/>
                  <a:pt x="1893455" y="4461838"/>
                </a:cubicBezTo>
                <a:cubicBezTo>
                  <a:pt x="1862813" y="4455072"/>
                  <a:pt x="1834956" y="4449103"/>
                  <a:pt x="1805906" y="4442736"/>
                </a:cubicBezTo>
                <a:close/>
                <a:moveTo>
                  <a:pt x="3125515" y="4426022"/>
                </a:moveTo>
                <a:cubicBezTo>
                  <a:pt x="3108403" y="4433583"/>
                  <a:pt x="3093678" y="4440348"/>
                  <a:pt x="3078158" y="4447113"/>
                </a:cubicBezTo>
                <a:cubicBezTo>
                  <a:pt x="3083332" y="4459848"/>
                  <a:pt x="3088107" y="4470592"/>
                  <a:pt x="3093678" y="4484123"/>
                </a:cubicBezTo>
                <a:cubicBezTo>
                  <a:pt x="3110790" y="4476164"/>
                  <a:pt x="3126311" y="4469399"/>
                  <a:pt x="3142626" y="4461838"/>
                </a:cubicBezTo>
                <a:cubicBezTo>
                  <a:pt x="3136259" y="4448705"/>
                  <a:pt x="3131086" y="4437563"/>
                  <a:pt x="3125515" y="4426022"/>
                </a:cubicBezTo>
                <a:close/>
                <a:moveTo>
                  <a:pt x="1534503" y="4425226"/>
                </a:moveTo>
                <a:cubicBezTo>
                  <a:pt x="1528931" y="4439552"/>
                  <a:pt x="1524156" y="4452287"/>
                  <a:pt x="1518187" y="4467011"/>
                </a:cubicBezTo>
                <a:cubicBezTo>
                  <a:pt x="1548431" y="4478154"/>
                  <a:pt x="1577481" y="4488500"/>
                  <a:pt x="1607328" y="4499643"/>
                </a:cubicBezTo>
                <a:cubicBezTo>
                  <a:pt x="1612501" y="4484521"/>
                  <a:pt x="1617277" y="4471786"/>
                  <a:pt x="1621654" y="4457062"/>
                </a:cubicBezTo>
                <a:cubicBezTo>
                  <a:pt x="1592206" y="4446317"/>
                  <a:pt x="1563951" y="4435971"/>
                  <a:pt x="1534503" y="4425226"/>
                </a:cubicBezTo>
                <a:close/>
                <a:moveTo>
                  <a:pt x="2993394" y="4422440"/>
                </a:moveTo>
                <a:cubicBezTo>
                  <a:pt x="2976680" y="4428807"/>
                  <a:pt x="2961558" y="4434777"/>
                  <a:pt x="2945640" y="4440746"/>
                </a:cubicBezTo>
                <a:cubicBezTo>
                  <a:pt x="2950416" y="4452685"/>
                  <a:pt x="2954395" y="4463031"/>
                  <a:pt x="2958375" y="4473378"/>
                </a:cubicBezTo>
                <a:cubicBezTo>
                  <a:pt x="2975089" y="4467011"/>
                  <a:pt x="2989813" y="4461440"/>
                  <a:pt x="3006527" y="4455072"/>
                </a:cubicBezTo>
                <a:cubicBezTo>
                  <a:pt x="3001752" y="4443134"/>
                  <a:pt x="2997772" y="4433583"/>
                  <a:pt x="2993394" y="4422440"/>
                </a:cubicBezTo>
                <a:close/>
                <a:moveTo>
                  <a:pt x="1680949" y="4407318"/>
                </a:moveTo>
                <a:cubicBezTo>
                  <a:pt x="1676174" y="4422838"/>
                  <a:pt x="1672194" y="4435573"/>
                  <a:pt x="1667817" y="4450297"/>
                </a:cubicBezTo>
                <a:cubicBezTo>
                  <a:pt x="1698061" y="4459052"/>
                  <a:pt x="1726315" y="4467409"/>
                  <a:pt x="1755764" y="4475766"/>
                </a:cubicBezTo>
                <a:cubicBezTo>
                  <a:pt x="1759743" y="4460644"/>
                  <a:pt x="1763325" y="4447511"/>
                  <a:pt x="1767305" y="4431991"/>
                </a:cubicBezTo>
                <a:cubicBezTo>
                  <a:pt x="1737856" y="4423634"/>
                  <a:pt x="1709999" y="4415675"/>
                  <a:pt x="1680949" y="4407318"/>
                </a:cubicBezTo>
                <a:close/>
                <a:moveTo>
                  <a:pt x="3048710" y="4400155"/>
                </a:moveTo>
                <a:cubicBezTo>
                  <a:pt x="3031996" y="4407318"/>
                  <a:pt x="3017272" y="4413686"/>
                  <a:pt x="3001752" y="4420451"/>
                </a:cubicBezTo>
                <a:cubicBezTo>
                  <a:pt x="3006527" y="4431991"/>
                  <a:pt x="3010506" y="4441542"/>
                  <a:pt x="3014884" y="4452685"/>
                </a:cubicBezTo>
                <a:cubicBezTo>
                  <a:pt x="3031200" y="4445920"/>
                  <a:pt x="3046322" y="4439950"/>
                  <a:pt x="3062638" y="4433185"/>
                </a:cubicBezTo>
                <a:cubicBezTo>
                  <a:pt x="3057863" y="4421645"/>
                  <a:pt x="3053883" y="4412094"/>
                  <a:pt x="3048710" y="4400155"/>
                </a:cubicBezTo>
                <a:close/>
                <a:moveTo>
                  <a:pt x="2161277" y="4383043"/>
                </a:moveTo>
                <a:cubicBezTo>
                  <a:pt x="2160481" y="4402941"/>
                  <a:pt x="2159287" y="4422440"/>
                  <a:pt x="2158094" y="4444328"/>
                </a:cubicBezTo>
                <a:cubicBezTo>
                  <a:pt x="2181175" y="4444328"/>
                  <a:pt x="2201868" y="4444328"/>
                  <a:pt x="2224153" y="4444328"/>
                </a:cubicBezTo>
                <a:cubicBezTo>
                  <a:pt x="2224153" y="4424828"/>
                  <a:pt x="2224153" y="4404930"/>
                  <a:pt x="2224153" y="4383043"/>
                </a:cubicBezTo>
                <a:cubicBezTo>
                  <a:pt x="2203858" y="4383043"/>
                  <a:pt x="2183164" y="4383043"/>
                  <a:pt x="2161277" y="4383043"/>
                </a:cubicBezTo>
                <a:close/>
                <a:moveTo>
                  <a:pt x="2411191" y="4378666"/>
                </a:moveTo>
                <a:cubicBezTo>
                  <a:pt x="2388508" y="4379860"/>
                  <a:pt x="2368610" y="4381053"/>
                  <a:pt x="2346723" y="4382247"/>
                </a:cubicBezTo>
                <a:cubicBezTo>
                  <a:pt x="2347916" y="4404532"/>
                  <a:pt x="2348712" y="4424430"/>
                  <a:pt x="2349906" y="4445920"/>
                </a:cubicBezTo>
                <a:cubicBezTo>
                  <a:pt x="2372988" y="4444328"/>
                  <a:pt x="2393681" y="4443134"/>
                  <a:pt x="2415170" y="4441940"/>
                </a:cubicBezTo>
                <a:cubicBezTo>
                  <a:pt x="2413977" y="4419655"/>
                  <a:pt x="2412783" y="4400553"/>
                  <a:pt x="2411191" y="4378666"/>
                </a:cubicBezTo>
                <a:close/>
                <a:moveTo>
                  <a:pt x="3103229" y="4376676"/>
                </a:moveTo>
                <a:cubicBezTo>
                  <a:pt x="3086913" y="4383839"/>
                  <a:pt x="3072189" y="4390604"/>
                  <a:pt x="3056669" y="4397369"/>
                </a:cubicBezTo>
                <a:cubicBezTo>
                  <a:pt x="3061842" y="4409308"/>
                  <a:pt x="3066220" y="4418859"/>
                  <a:pt x="3070995" y="4430001"/>
                </a:cubicBezTo>
                <a:cubicBezTo>
                  <a:pt x="3087709" y="4422440"/>
                  <a:pt x="3102831" y="4415675"/>
                  <a:pt x="3118351" y="4408512"/>
                </a:cubicBezTo>
                <a:cubicBezTo>
                  <a:pt x="3112780" y="4396573"/>
                  <a:pt x="3108403" y="4387022"/>
                  <a:pt x="3103229" y="4376676"/>
                </a:cubicBezTo>
                <a:close/>
                <a:moveTo>
                  <a:pt x="1411933" y="4372696"/>
                </a:moveTo>
                <a:cubicBezTo>
                  <a:pt x="1405566" y="4386227"/>
                  <a:pt x="1399597" y="4398961"/>
                  <a:pt x="1392832" y="4413287"/>
                </a:cubicBezTo>
                <a:cubicBezTo>
                  <a:pt x="1422280" y="4426420"/>
                  <a:pt x="1449739" y="4438358"/>
                  <a:pt x="1479187" y="4451491"/>
                </a:cubicBezTo>
                <a:cubicBezTo>
                  <a:pt x="1485555" y="4436369"/>
                  <a:pt x="1490728" y="4423634"/>
                  <a:pt x="1496697" y="4410104"/>
                </a:cubicBezTo>
                <a:cubicBezTo>
                  <a:pt x="1467647" y="4397369"/>
                  <a:pt x="1440586" y="4385431"/>
                  <a:pt x="1411933" y="4372696"/>
                </a:cubicBezTo>
                <a:close/>
                <a:moveTo>
                  <a:pt x="1558778" y="4364339"/>
                </a:moveTo>
                <a:cubicBezTo>
                  <a:pt x="1553206" y="4379063"/>
                  <a:pt x="1548033" y="4392196"/>
                  <a:pt x="1542462" y="4406522"/>
                </a:cubicBezTo>
                <a:cubicBezTo>
                  <a:pt x="1572308" y="4417665"/>
                  <a:pt x="1600165" y="4427614"/>
                  <a:pt x="1628817" y="4437961"/>
                </a:cubicBezTo>
                <a:cubicBezTo>
                  <a:pt x="1633991" y="4422440"/>
                  <a:pt x="1637970" y="4409308"/>
                  <a:pt x="1642746" y="4394982"/>
                </a:cubicBezTo>
                <a:cubicBezTo>
                  <a:pt x="1614093" y="4384635"/>
                  <a:pt x="1587032" y="4374686"/>
                  <a:pt x="1558778" y="4364339"/>
                </a:cubicBezTo>
                <a:close/>
                <a:moveTo>
                  <a:pt x="2904253" y="4347227"/>
                </a:moveTo>
                <a:cubicBezTo>
                  <a:pt x="2888335" y="4352401"/>
                  <a:pt x="2874009" y="4357176"/>
                  <a:pt x="2858489" y="4362350"/>
                </a:cubicBezTo>
                <a:cubicBezTo>
                  <a:pt x="2868040" y="4392594"/>
                  <a:pt x="2877591" y="4421246"/>
                  <a:pt x="2887539" y="4452287"/>
                </a:cubicBezTo>
                <a:cubicBezTo>
                  <a:pt x="2905049" y="4446317"/>
                  <a:pt x="2919773" y="4441144"/>
                  <a:pt x="2935691" y="4435573"/>
                </a:cubicBezTo>
                <a:cubicBezTo>
                  <a:pt x="2924947" y="4405328"/>
                  <a:pt x="2914998" y="4377074"/>
                  <a:pt x="2904253" y="4347227"/>
                </a:cubicBezTo>
                <a:close/>
                <a:moveTo>
                  <a:pt x="2956783" y="4327330"/>
                </a:moveTo>
                <a:cubicBezTo>
                  <a:pt x="2940865" y="4333299"/>
                  <a:pt x="2927335" y="4338473"/>
                  <a:pt x="2911416" y="4344442"/>
                </a:cubicBezTo>
                <a:cubicBezTo>
                  <a:pt x="2922559" y="4375482"/>
                  <a:pt x="2932906" y="4403737"/>
                  <a:pt x="2943253" y="4433185"/>
                </a:cubicBezTo>
                <a:cubicBezTo>
                  <a:pt x="2959967" y="4426818"/>
                  <a:pt x="2974691" y="4421246"/>
                  <a:pt x="2991007" y="4415277"/>
                </a:cubicBezTo>
                <a:cubicBezTo>
                  <a:pt x="2979466" y="4385033"/>
                  <a:pt x="2968324" y="4356778"/>
                  <a:pt x="2956783" y="4327330"/>
                </a:cubicBezTo>
                <a:close/>
                <a:moveTo>
                  <a:pt x="1836150" y="4315789"/>
                </a:moveTo>
                <a:cubicBezTo>
                  <a:pt x="1832569" y="4331707"/>
                  <a:pt x="1829783" y="4344840"/>
                  <a:pt x="1826599" y="4359564"/>
                </a:cubicBezTo>
                <a:cubicBezTo>
                  <a:pt x="1854854" y="4365931"/>
                  <a:pt x="1881119" y="4371502"/>
                  <a:pt x="1909771" y="4377870"/>
                </a:cubicBezTo>
                <a:cubicBezTo>
                  <a:pt x="1912955" y="4361553"/>
                  <a:pt x="1915343" y="4348421"/>
                  <a:pt x="1918128" y="4333299"/>
                </a:cubicBezTo>
                <a:cubicBezTo>
                  <a:pt x="1890272" y="4327330"/>
                  <a:pt x="1863609" y="4321758"/>
                  <a:pt x="1836150" y="4315789"/>
                </a:cubicBezTo>
                <a:close/>
                <a:moveTo>
                  <a:pt x="3009313" y="4306239"/>
                </a:moveTo>
                <a:cubicBezTo>
                  <a:pt x="2993394" y="4312606"/>
                  <a:pt x="2979864" y="4318177"/>
                  <a:pt x="2964344" y="4324544"/>
                </a:cubicBezTo>
                <a:cubicBezTo>
                  <a:pt x="2976283" y="4354788"/>
                  <a:pt x="2987425" y="4383441"/>
                  <a:pt x="2998966" y="4412094"/>
                </a:cubicBezTo>
                <a:cubicBezTo>
                  <a:pt x="3015680" y="4405328"/>
                  <a:pt x="3029608" y="4399757"/>
                  <a:pt x="3045924" y="4392992"/>
                </a:cubicBezTo>
                <a:cubicBezTo>
                  <a:pt x="3033190" y="4363145"/>
                  <a:pt x="3021649" y="4335289"/>
                  <a:pt x="3009313" y="4306239"/>
                </a:cubicBezTo>
                <a:close/>
                <a:moveTo>
                  <a:pt x="2166848" y="4291116"/>
                </a:moveTo>
                <a:cubicBezTo>
                  <a:pt x="2165654" y="4311014"/>
                  <a:pt x="2164461" y="4330514"/>
                  <a:pt x="2163267" y="4352003"/>
                </a:cubicBezTo>
                <a:cubicBezTo>
                  <a:pt x="2184756" y="4352003"/>
                  <a:pt x="2204654" y="4352003"/>
                  <a:pt x="2226143" y="4352003"/>
                </a:cubicBezTo>
                <a:cubicBezTo>
                  <a:pt x="2226143" y="4332105"/>
                  <a:pt x="2226143" y="4312606"/>
                  <a:pt x="2225745" y="4291116"/>
                </a:cubicBezTo>
                <a:cubicBezTo>
                  <a:pt x="2206246" y="4291116"/>
                  <a:pt x="2187144" y="4291116"/>
                  <a:pt x="2166848" y="4291116"/>
                </a:cubicBezTo>
                <a:close/>
                <a:moveTo>
                  <a:pt x="2297619" y="4290519"/>
                </a:moveTo>
                <a:cubicBezTo>
                  <a:pt x="2288995" y="4290868"/>
                  <a:pt x="2276683" y="4292012"/>
                  <a:pt x="2259173" y="4292310"/>
                </a:cubicBezTo>
                <a:cubicBezTo>
                  <a:pt x="2258377" y="4292310"/>
                  <a:pt x="2257979" y="4292708"/>
                  <a:pt x="2255592" y="4293902"/>
                </a:cubicBezTo>
                <a:cubicBezTo>
                  <a:pt x="2255592" y="4313799"/>
                  <a:pt x="2255592" y="4333299"/>
                  <a:pt x="2255592" y="4353197"/>
                </a:cubicBezTo>
                <a:cubicBezTo>
                  <a:pt x="2276683" y="4353197"/>
                  <a:pt x="2296581" y="4353197"/>
                  <a:pt x="2316478" y="4353197"/>
                </a:cubicBezTo>
                <a:cubicBezTo>
                  <a:pt x="2316179" y="4295594"/>
                  <a:pt x="2323492" y="4289475"/>
                  <a:pt x="2297619" y="4290519"/>
                </a:cubicBezTo>
                <a:close/>
                <a:moveTo>
                  <a:pt x="3061046" y="4283555"/>
                </a:moveTo>
                <a:cubicBezTo>
                  <a:pt x="3045526" y="4290320"/>
                  <a:pt x="3031996" y="4296688"/>
                  <a:pt x="3016874" y="4303453"/>
                </a:cubicBezTo>
                <a:cubicBezTo>
                  <a:pt x="3029608" y="4332901"/>
                  <a:pt x="3041547" y="4361156"/>
                  <a:pt x="3053883" y="4390206"/>
                </a:cubicBezTo>
                <a:cubicBezTo>
                  <a:pt x="3070597" y="4382645"/>
                  <a:pt x="3084526" y="4376278"/>
                  <a:pt x="3100046" y="4369115"/>
                </a:cubicBezTo>
                <a:cubicBezTo>
                  <a:pt x="3086913" y="4340064"/>
                  <a:pt x="3074577" y="4313401"/>
                  <a:pt x="3061046" y="4283555"/>
                </a:cubicBezTo>
                <a:close/>
                <a:moveTo>
                  <a:pt x="1719948" y="4283157"/>
                </a:moveTo>
                <a:cubicBezTo>
                  <a:pt x="1715571" y="4298677"/>
                  <a:pt x="1711591" y="4311809"/>
                  <a:pt x="1706816" y="4326136"/>
                </a:cubicBezTo>
                <a:cubicBezTo>
                  <a:pt x="1734673" y="4334493"/>
                  <a:pt x="1760539" y="4341656"/>
                  <a:pt x="1788794" y="4350013"/>
                </a:cubicBezTo>
                <a:cubicBezTo>
                  <a:pt x="1793171" y="4334493"/>
                  <a:pt x="1796753" y="4321360"/>
                  <a:pt x="1800733" y="4306239"/>
                </a:cubicBezTo>
                <a:cubicBezTo>
                  <a:pt x="1773274" y="4298279"/>
                  <a:pt x="1747407" y="4290718"/>
                  <a:pt x="1719948" y="4283157"/>
                </a:cubicBezTo>
                <a:close/>
                <a:moveTo>
                  <a:pt x="2079299" y="4281167"/>
                </a:moveTo>
                <a:cubicBezTo>
                  <a:pt x="2076911" y="4303055"/>
                  <a:pt x="2074921" y="4322952"/>
                  <a:pt x="2072534" y="4344442"/>
                </a:cubicBezTo>
                <a:cubicBezTo>
                  <a:pt x="2094023" y="4346432"/>
                  <a:pt x="2113523" y="4348023"/>
                  <a:pt x="2135012" y="4350013"/>
                </a:cubicBezTo>
                <a:cubicBezTo>
                  <a:pt x="2136604" y="4327728"/>
                  <a:pt x="2138196" y="4307830"/>
                  <a:pt x="2139390" y="4287137"/>
                </a:cubicBezTo>
                <a:cubicBezTo>
                  <a:pt x="2118696" y="4285147"/>
                  <a:pt x="2100390" y="4283157"/>
                  <a:pt x="2079299" y="4281167"/>
                </a:cubicBezTo>
                <a:close/>
                <a:moveTo>
                  <a:pt x="2819489" y="4267637"/>
                </a:moveTo>
                <a:cubicBezTo>
                  <a:pt x="2803969" y="4272413"/>
                  <a:pt x="2790439" y="4276790"/>
                  <a:pt x="2775715" y="4281167"/>
                </a:cubicBezTo>
                <a:cubicBezTo>
                  <a:pt x="2784868" y="4312208"/>
                  <a:pt x="2793225" y="4340860"/>
                  <a:pt x="2801980" y="4371104"/>
                </a:cubicBezTo>
                <a:cubicBezTo>
                  <a:pt x="2817898" y="4366329"/>
                  <a:pt x="2831826" y="4362350"/>
                  <a:pt x="2848142" y="4357574"/>
                </a:cubicBezTo>
                <a:cubicBezTo>
                  <a:pt x="2838193" y="4326534"/>
                  <a:pt x="2829040" y="4297881"/>
                  <a:pt x="2819489" y="4267637"/>
                </a:cubicBezTo>
                <a:close/>
                <a:moveTo>
                  <a:pt x="1467647" y="4254106"/>
                </a:moveTo>
                <a:cubicBezTo>
                  <a:pt x="1460882" y="4268035"/>
                  <a:pt x="1454912" y="4280372"/>
                  <a:pt x="1448545" y="4295096"/>
                </a:cubicBezTo>
                <a:cubicBezTo>
                  <a:pt x="1476004" y="4307034"/>
                  <a:pt x="1502269" y="4318575"/>
                  <a:pt x="1529727" y="4330911"/>
                </a:cubicBezTo>
                <a:cubicBezTo>
                  <a:pt x="1535697" y="4316187"/>
                  <a:pt x="1540870" y="4303453"/>
                  <a:pt x="1546839" y="4289524"/>
                </a:cubicBezTo>
                <a:cubicBezTo>
                  <a:pt x="1520574" y="4277586"/>
                  <a:pt x="1495503" y="4266443"/>
                  <a:pt x="1467647" y="4254106"/>
                </a:cubicBezTo>
                <a:close/>
                <a:moveTo>
                  <a:pt x="1851670" y="4251719"/>
                </a:moveTo>
                <a:cubicBezTo>
                  <a:pt x="1848487" y="4267637"/>
                  <a:pt x="1845303" y="4280770"/>
                  <a:pt x="1842120" y="4295494"/>
                </a:cubicBezTo>
                <a:cubicBezTo>
                  <a:pt x="1869578" y="4301861"/>
                  <a:pt x="1895047" y="4307432"/>
                  <a:pt x="1922108" y="4313401"/>
                </a:cubicBezTo>
                <a:cubicBezTo>
                  <a:pt x="1925291" y="4298677"/>
                  <a:pt x="1928077" y="4285147"/>
                  <a:pt x="1930863" y="4268831"/>
                </a:cubicBezTo>
                <a:cubicBezTo>
                  <a:pt x="1903404" y="4262862"/>
                  <a:pt x="1877935" y="4257290"/>
                  <a:pt x="1851670" y="4251719"/>
                </a:cubicBezTo>
                <a:close/>
                <a:moveTo>
                  <a:pt x="2870029" y="4250525"/>
                </a:moveTo>
                <a:cubicBezTo>
                  <a:pt x="2854907" y="4255698"/>
                  <a:pt x="2841775" y="4260474"/>
                  <a:pt x="2826653" y="4265647"/>
                </a:cubicBezTo>
                <a:cubicBezTo>
                  <a:pt x="2836999" y="4296688"/>
                  <a:pt x="2846152" y="4325340"/>
                  <a:pt x="2856101" y="4355186"/>
                </a:cubicBezTo>
                <a:cubicBezTo>
                  <a:pt x="2872417" y="4349217"/>
                  <a:pt x="2886346" y="4344442"/>
                  <a:pt x="2901468" y="4338870"/>
                </a:cubicBezTo>
                <a:cubicBezTo>
                  <a:pt x="2890325" y="4307830"/>
                  <a:pt x="2880376" y="4279575"/>
                  <a:pt x="2870029" y="4250525"/>
                </a:cubicBezTo>
                <a:close/>
                <a:moveTo>
                  <a:pt x="1606134" y="4242964"/>
                </a:moveTo>
                <a:cubicBezTo>
                  <a:pt x="1600563" y="4257290"/>
                  <a:pt x="1595787" y="4270025"/>
                  <a:pt x="1589818" y="4284749"/>
                </a:cubicBezTo>
                <a:cubicBezTo>
                  <a:pt x="1617277" y="4294698"/>
                  <a:pt x="1643144" y="4304249"/>
                  <a:pt x="1670204" y="4314198"/>
                </a:cubicBezTo>
                <a:cubicBezTo>
                  <a:pt x="1675378" y="4299075"/>
                  <a:pt x="1679755" y="4286739"/>
                  <a:pt x="1684929" y="4271616"/>
                </a:cubicBezTo>
                <a:cubicBezTo>
                  <a:pt x="1658266" y="4261668"/>
                  <a:pt x="1633195" y="4252515"/>
                  <a:pt x="1606134" y="4242964"/>
                </a:cubicBezTo>
                <a:close/>
                <a:moveTo>
                  <a:pt x="2919773" y="4232219"/>
                </a:moveTo>
                <a:cubicBezTo>
                  <a:pt x="2904651" y="4237791"/>
                  <a:pt x="2891917" y="4242566"/>
                  <a:pt x="2877192" y="4248137"/>
                </a:cubicBezTo>
                <a:cubicBezTo>
                  <a:pt x="2887937" y="4277984"/>
                  <a:pt x="2898284" y="4307034"/>
                  <a:pt x="2909029" y="4336881"/>
                </a:cubicBezTo>
                <a:cubicBezTo>
                  <a:pt x="2925345" y="4330911"/>
                  <a:pt x="2939273" y="4325738"/>
                  <a:pt x="2953997" y="4320167"/>
                </a:cubicBezTo>
                <a:cubicBezTo>
                  <a:pt x="2942059" y="4289922"/>
                  <a:pt x="2931314" y="4261270"/>
                  <a:pt x="2919773" y="4232219"/>
                </a:cubicBezTo>
                <a:close/>
                <a:moveTo>
                  <a:pt x="1739846" y="4221077"/>
                </a:moveTo>
                <a:cubicBezTo>
                  <a:pt x="1735070" y="4235801"/>
                  <a:pt x="1731091" y="4248137"/>
                  <a:pt x="1726315" y="4264055"/>
                </a:cubicBezTo>
                <a:cubicBezTo>
                  <a:pt x="1754172" y="4271616"/>
                  <a:pt x="1779641" y="4278780"/>
                  <a:pt x="1806304" y="4286341"/>
                </a:cubicBezTo>
                <a:cubicBezTo>
                  <a:pt x="1810283" y="4270423"/>
                  <a:pt x="1813865" y="4257290"/>
                  <a:pt x="1817446" y="4242964"/>
                </a:cubicBezTo>
                <a:cubicBezTo>
                  <a:pt x="1790386" y="4235403"/>
                  <a:pt x="1765713" y="4228240"/>
                  <a:pt x="1739846" y="4221077"/>
                </a:cubicBezTo>
                <a:close/>
                <a:moveTo>
                  <a:pt x="2969915" y="4211924"/>
                </a:moveTo>
                <a:cubicBezTo>
                  <a:pt x="2955191" y="4218291"/>
                  <a:pt x="2942059" y="4223862"/>
                  <a:pt x="2927732" y="4229831"/>
                </a:cubicBezTo>
                <a:cubicBezTo>
                  <a:pt x="2939273" y="4260076"/>
                  <a:pt x="2950416" y="4288331"/>
                  <a:pt x="2961956" y="4317381"/>
                </a:cubicBezTo>
                <a:cubicBezTo>
                  <a:pt x="2978272" y="4310616"/>
                  <a:pt x="2992201" y="4304647"/>
                  <a:pt x="3006527" y="4298677"/>
                </a:cubicBezTo>
                <a:cubicBezTo>
                  <a:pt x="2994190" y="4269229"/>
                  <a:pt x="2982650" y="4241770"/>
                  <a:pt x="2969915" y="4211924"/>
                </a:cubicBezTo>
                <a:close/>
                <a:moveTo>
                  <a:pt x="2171624" y="4197995"/>
                </a:moveTo>
                <a:cubicBezTo>
                  <a:pt x="2170828" y="4218291"/>
                  <a:pt x="2170032" y="4238188"/>
                  <a:pt x="2168838" y="4259678"/>
                </a:cubicBezTo>
                <a:cubicBezTo>
                  <a:pt x="2189532" y="4259678"/>
                  <a:pt x="2208235" y="4259678"/>
                  <a:pt x="2228133" y="4259678"/>
                </a:cubicBezTo>
                <a:cubicBezTo>
                  <a:pt x="2228133" y="4239382"/>
                  <a:pt x="2228133" y="4219485"/>
                  <a:pt x="2227735" y="4197995"/>
                </a:cubicBezTo>
                <a:cubicBezTo>
                  <a:pt x="2208633" y="4197995"/>
                  <a:pt x="2191123" y="4197995"/>
                  <a:pt x="2171624" y="4197995"/>
                </a:cubicBezTo>
                <a:close/>
                <a:moveTo>
                  <a:pt x="2396069" y="4194016"/>
                </a:moveTo>
                <a:cubicBezTo>
                  <a:pt x="2376171" y="4195608"/>
                  <a:pt x="2358661" y="4196802"/>
                  <a:pt x="2341947" y="4197995"/>
                </a:cubicBezTo>
                <a:cubicBezTo>
                  <a:pt x="2341947" y="4219485"/>
                  <a:pt x="2341947" y="4239382"/>
                  <a:pt x="2341549" y="4261270"/>
                </a:cubicBezTo>
                <a:cubicBezTo>
                  <a:pt x="2362243" y="4260076"/>
                  <a:pt x="2380549" y="4258882"/>
                  <a:pt x="2401640" y="4257688"/>
                </a:cubicBezTo>
                <a:cubicBezTo>
                  <a:pt x="2399650" y="4235005"/>
                  <a:pt x="2398058" y="4214710"/>
                  <a:pt x="2396069" y="4194016"/>
                </a:cubicBezTo>
                <a:close/>
                <a:moveTo>
                  <a:pt x="2089248" y="4189638"/>
                </a:moveTo>
                <a:cubicBezTo>
                  <a:pt x="2087258" y="4210730"/>
                  <a:pt x="2084870" y="4230229"/>
                  <a:pt x="2082483" y="4252515"/>
                </a:cubicBezTo>
                <a:cubicBezTo>
                  <a:pt x="2103574" y="4254505"/>
                  <a:pt x="2122278" y="4256096"/>
                  <a:pt x="2141777" y="4258086"/>
                </a:cubicBezTo>
                <a:cubicBezTo>
                  <a:pt x="2143369" y="4235403"/>
                  <a:pt x="2144563" y="4215505"/>
                  <a:pt x="2146155" y="4194812"/>
                </a:cubicBezTo>
                <a:cubicBezTo>
                  <a:pt x="2125859" y="4192822"/>
                  <a:pt x="2108350" y="4191230"/>
                  <a:pt x="2089248" y="4189638"/>
                </a:cubicBezTo>
                <a:close/>
                <a:moveTo>
                  <a:pt x="2687767" y="4183669"/>
                </a:moveTo>
                <a:cubicBezTo>
                  <a:pt x="2673839" y="4187251"/>
                  <a:pt x="2662697" y="4190434"/>
                  <a:pt x="2649962" y="4193618"/>
                </a:cubicBezTo>
                <a:cubicBezTo>
                  <a:pt x="2653544" y="4207944"/>
                  <a:pt x="2656727" y="4220281"/>
                  <a:pt x="2659911" y="4233811"/>
                </a:cubicBezTo>
                <a:cubicBezTo>
                  <a:pt x="2673441" y="4230628"/>
                  <a:pt x="2684982" y="4227444"/>
                  <a:pt x="2697716" y="4224260"/>
                </a:cubicBezTo>
                <a:cubicBezTo>
                  <a:pt x="2694135" y="4210730"/>
                  <a:pt x="2691349" y="4198393"/>
                  <a:pt x="2687767" y="4183669"/>
                </a:cubicBezTo>
                <a:close/>
                <a:moveTo>
                  <a:pt x="1630011" y="4182077"/>
                </a:moveTo>
                <a:cubicBezTo>
                  <a:pt x="1624440" y="4196403"/>
                  <a:pt x="1619664" y="4209536"/>
                  <a:pt x="1614093" y="4223862"/>
                </a:cubicBezTo>
                <a:cubicBezTo>
                  <a:pt x="1640358" y="4233413"/>
                  <a:pt x="1665429" y="4242566"/>
                  <a:pt x="1691296" y="4252515"/>
                </a:cubicBezTo>
                <a:cubicBezTo>
                  <a:pt x="1696469" y="4237393"/>
                  <a:pt x="1700847" y="4225056"/>
                  <a:pt x="1706020" y="4209934"/>
                </a:cubicBezTo>
                <a:cubicBezTo>
                  <a:pt x="1679755" y="4200383"/>
                  <a:pt x="1655480" y="4191230"/>
                  <a:pt x="1630011" y="4182077"/>
                </a:cubicBezTo>
                <a:close/>
                <a:moveTo>
                  <a:pt x="2788449" y="4170139"/>
                </a:moveTo>
                <a:cubicBezTo>
                  <a:pt x="2773327" y="4174914"/>
                  <a:pt x="2760991" y="4178894"/>
                  <a:pt x="2747062" y="4183271"/>
                </a:cubicBezTo>
                <a:cubicBezTo>
                  <a:pt x="2756215" y="4213913"/>
                  <a:pt x="2764970" y="4243362"/>
                  <a:pt x="2773725" y="4273208"/>
                </a:cubicBezTo>
                <a:cubicBezTo>
                  <a:pt x="2789245" y="4268433"/>
                  <a:pt x="2802378" y="4264454"/>
                  <a:pt x="2817102" y="4259678"/>
                </a:cubicBezTo>
                <a:cubicBezTo>
                  <a:pt x="2807153" y="4229036"/>
                  <a:pt x="2798000" y="4199985"/>
                  <a:pt x="2788449" y="4170139"/>
                </a:cubicBezTo>
                <a:close/>
                <a:moveTo>
                  <a:pt x="2836203" y="4154220"/>
                </a:moveTo>
                <a:cubicBezTo>
                  <a:pt x="2821479" y="4159394"/>
                  <a:pt x="2809143" y="4163374"/>
                  <a:pt x="2794817" y="4167751"/>
                </a:cubicBezTo>
                <a:cubicBezTo>
                  <a:pt x="2804765" y="4198393"/>
                  <a:pt x="2814316" y="4227444"/>
                  <a:pt x="2824265" y="4257688"/>
                </a:cubicBezTo>
                <a:cubicBezTo>
                  <a:pt x="2840183" y="4252117"/>
                  <a:pt x="2853315" y="4247341"/>
                  <a:pt x="2867244" y="4242168"/>
                </a:cubicBezTo>
                <a:cubicBezTo>
                  <a:pt x="2856897" y="4211924"/>
                  <a:pt x="2846948" y="4184067"/>
                  <a:pt x="2836203" y="4154220"/>
                </a:cubicBezTo>
                <a:close/>
                <a:moveTo>
                  <a:pt x="2599820" y="4145864"/>
                </a:moveTo>
                <a:cubicBezTo>
                  <a:pt x="2587484" y="4148251"/>
                  <a:pt x="2576739" y="4150241"/>
                  <a:pt x="2563209" y="4152629"/>
                </a:cubicBezTo>
                <a:cubicBezTo>
                  <a:pt x="2565994" y="4168149"/>
                  <a:pt x="2568382" y="4180485"/>
                  <a:pt x="2571168" y="4194016"/>
                </a:cubicBezTo>
                <a:cubicBezTo>
                  <a:pt x="2584698" y="4191230"/>
                  <a:pt x="2595841" y="4188843"/>
                  <a:pt x="2608575" y="4186454"/>
                </a:cubicBezTo>
                <a:cubicBezTo>
                  <a:pt x="2605391" y="4171730"/>
                  <a:pt x="2602606" y="4159394"/>
                  <a:pt x="2599820" y="4145864"/>
                </a:cubicBezTo>
                <a:close/>
                <a:moveTo>
                  <a:pt x="1522962" y="4135915"/>
                </a:moveTo>
                <a:cubicBezTo>
                  <a:pt x="1516595" y="4149843"/>
                  <a:pt x="1510626" y="4162577"/>
                  <a:pt x="1504258" y="4176506"/>
                </a:cubicBezTo>
                <a:cubicBezTo>
                  <a:pt x="1530125" y="4188046"/>
                  <a:pt x="1554002" y="4198792"/>
                  <a:pt x="1579471" y="4209934"/>
                </a:cubicBezTo>
                <a:cubicBezTo>
                  <a:pt x="1585441" y="4196006"/>
                  <a:pt x="1590614" y="4183271"/>
                  <a:pt x="1596981" y="4168547"/>
                </a:cubicBezTo>
                <a:cubicBezTo>
                  <a:pt x="1571512" y="4157404"/>
                  <a:pt x="1548033" y="4147058"/>
                  <a:pt x="1522962" y="4135915"/>
                </a:cubicBezTo>
                <a:close/>
                <a:moveTo>
                  <a:pt x="2773725" y="4125568"/>
                </a:moveTo>
                <a:cubicBezTo>
                  <a:pt x="2759399" y="4130343"/>
                  <a:pt x="2747460" y="4134323"/>
                  <a:pt x="2734328" y="4138700"/>
                </a:cubicBezTo>
                <a:cubicBezTo>
                  <a:pt x="2738307" y="4151833"/>
                  <a:pt x="2741491" y="4162976"/>
                  <a:pt x="2745073" y="4175312"/>
                </a:cubicBezTo>
                <a:cubicBezTo>
                  <a:pt x="2759001" y="4170935"/>
                  <a:pt x="2770939" y="4167353"/>
                  <a:pt x="2786062" y="4162976"/>
                </a:cubicBezTo>
                <a:cubicBezTo>
                  <a:pt x="2781684" y="4149047"/>
                  <a:pt x="2777704" y="4137905"/>
                  <a:pt x="2773725" y="4125568"/>
                </a:cubicBezTo>
                <a:close/>
                <a:moveTo>
                  <a:pt x="1883507" y="4125170"/>
                </a:moveTo>
                <a:cubicBezTo>
                  <a:pt x="1879925" y="4140292"/>
                  <a:pt x="1876343" y="4154220"/>
                  <a:pt x="1872762" y="4168945"/>
                </a:cubicBezTo>
                <a:cubicBezTo>
                  <a:pt x="1898231" y="4174516"/>
                  <a:pt x="1921312" y="4179689"/>
                  <a:pt x="1947577" y="4185659"/>
                </a:cubicBezTo>
                <a:cubicBezTo>
                  <a:pt x="1950363" y="4169741"/>
                  <a:pt x="1953148" y="4155812"/>
                  <a:pt x="1956332" y="4141088"/>
                </a:cubicBezTo>
                <a:cubicBezTo>
                  <a:pt x="1930863" y="4135517"/>
                  <a:pt x="1908180" y="4130741"/>
                  <a:pt x="1883507" y="4125170"/>
                </a:cubicBezTo>
                <a:close/>
                <a:moveTo>
                  <a:pt x="1996525" y="4124374"/>
                </a:moveTo>
                <a:cubicBezTo>
                  <a:pt x="1991352" y="4153027"/>
                  <a:pt x="1986974" y="4179292"/>
                  <a:pt x="1982199" y="4207546"/>
                </a:cubicBezTo>
                <a:cubicBezTo>
                  <a:pt x="2004882" y="4210730"/>
                  <a:pt x="2025177" y="4213913"/>
                  <a:pt x="2047463" y="4217097"/>
                </a:cubicBezTo>
                <a:cubicBezTo>
                  <a:pt x="2051442" y="4188444"/>
                  <a:pt x="2055024" y="4161782"/>
                  <a:pt x="2058605" y="4133527"/>
                </a:cubicBezTo>
                <a:cubicBezTo>
                  <a:pt x="2037514" y="4130343"/>
                  <a:pt x="2017616" y="4127558"/>
                  <a:pt x="1996525" y="4124374"/>
                </a:cubicBezTo>
                <a:close/>
                <a:moveTo>
                  <a:pt x="1653888" y="4120792"/>
                </a:moveTo>
                <a:cubicBezTo>
                  <a:pt x="1648317" y="4135517"/>
                  <a:pt x="1643144" y="4148649"/>
                  <a:pt x="1637572" y="4162976"/>
                </a:cubicBezTo>
                <a:cubicBezTo>
                  <a:pt x="1663837" y="4172526"/>
                  <a:pt x="1687316" y="4181281"/>
                  <a:pt x="1712785" y="4190036"/>
                </a:cubicBezTo>
                <a:cubicBezTo>
                  <a:pt x="1717958" y="4174516"/>
                  <a:pt x="1721938" y="4161782"/>
                  <a:pt x="1726713" y="4147455"/>
                </a:cubicBezTo>
                <a:cubicBezTo>
                  <a:pt x="1702040" y="4138700"/>
                  <a:pt x="1678561" y="4129945"/>
                  <a:pt x="1653888" y="4120792"/>
                </a:cubicBezTo>
                <a:close/>
                <a:moveTo>
                  <a:pt x="2930518" y="4117609"/>
                </a:moveTo>
                <a:cubicBezTo>
                  <a:pt x="2916192" y="4123578"/>
                  <a:pt x="2904651" y="4127956"/>
                  <a:pt x="2890325" y="4133925"/>
                </a:cubicBezTo>
                <a:cubicBezTo>
                  <a:pt x="2901866" y="4164169"/>
                  <a:pt x="2913008" y="4192026"/>
                  <a:pt x="2924549" y="4221872"/>
                </a:cubicBezTo>
                <a:cubicBezTo>
                  <a:pt x="2939273" y="4215903"/>
                  <a:pt x="2952405" y="4210730"/>
                  <a:pt x="2967130" y="4204362"/>
                </a:cubicBezTo>
                <a:cubicBezTo>
                  <a:pt x="2954395" y="4174516"/>
                  <a:pt x="2942457" y="4146261"/>
                  <a:pt x="2930518" y="4117609"/>
                </a:cubicBezTo>
                <a:close/>
                <a:moveTo>
                  <a:pt x="2820683" y="4110446"/>
                </a:moveTo>
                <a:cubicBezTo>
                  <a:pt x="2806755" y="4114823"/>
                  <a:pt x="2795214" y="4118803"/>
                  <a:pt x="2780888" y="4123976"/>
                </a:cubicBezTo>
                <a:cubicBezTo>
                  <a:pt x="2785266" y="4137109"/>
                  <a:pt x="2788847" y="4147853"/>
                  <a:pt x="2792827" y="4160588"/>
                </a:cubicBezTo>
                <a:cubicBezTo>
                  <a:pt x="2807153" y="4155415"/>
                  <a:pt x="2819888" y="4151037"/>
                  <a:pt x="2833418" y="4146261"/>
                </a:cubicBezTo>
                <a:cubicBezTo>
                  <a:pt x="2828643" y="4132731"/>
                  <a:pt x="2824663" y="4121986"/>
                  <a:pt x="2820683" y="4110446"/>
                </a:cubicBezTo>
                <a:close/>
                <a:moveTo>
                  <a:pt x="2256786" y="4107660"/>
                </a:moveTo>
                <a:cubicBezTo>
                  <a:pt x="2256786" y="4128751"/>
                  <a:pt x="2256786" y="4148251"/>
                  <a:pt x="2256786" y="4168547"/>
                </a:cubicBezTo>
                <a:cubicBezTo>
                  <a:pt x="2275887" y="4168547"/>
                  <a:pt x="2293795" y="4168547"/>
                  <a:pt x="2310111" y="4168547"/>
                </a:cubicBezTo>
                <a:cubicBezTo>
                  <a:pt x="2310111" y="4146659"/>
                  <a:pt x="2310111" y="4126762"/>
                  <a:pt x="2310111" y="4107660"/>
                </a:cubicBezTo>
                <a:cubicBezTo>
                  <a:pt x="2291009" y="4107660"/>
                  <a:pt x="2274295" y="4107660"/>
                  <a:pt x="2256786" y="4107660"/>
                </a:cubicBezTo>
                <a:close/>
                <a:moveTo>
                  <a:pt x="2177593" y="4104079"/>
                </a:moveTo>
                <a:cubicBezTo>
                  <a:pt x="2176399" y="4125568"/>
                  <a:pt x="2175205" y="4145466"/>
                  <a:pt x="2173613" y="4167751"/>
                </a:cubicBezTo>
                <a:cubicBezTo>
                  <a:pt x="2193511" y="4167751"/>
                  <a:pt x="2211021" y="4167751"/>
                  <a:pt x="2230123" y="4167751"/>
                </a:cubicBezTo>
                <a:cubicBezTo>
                  <a:pt x="2230123" y="4147853"/>
                  <a:pt x="2230123" y="4128354"/>
                  <a:pt x="2230123" y="4106466"/>
                </a:cubicBezTo>
                <a:cubicBezTo>
                  <a:pt x="2212613" y="4105671"/>
                  <a:pt x="2196297" y="4104874"/>
                  <a:pt x="2177593" y="4104079"/>
                </a:cubicBezTo>
                <a:close/>
                <a:moveTo>
                  <a:pt x="2389701" y="4102089"/>
                </a:moveTo>
                <a:cubicBezTo>
                  <a:pt x="2370600" y="4103283"/>
                  <a:pt x="2354284" y="4104476"/>
                  <a:pt x="2335580" y="4105671"/>
                </a:cubicBezTo>
                <a:cubicBezTo>
                  <a:pt x="2336376" y="4127956"/>
                  <a:pt x="2337570" y="4147455"/>
                  <a:pt x="2338764" y="4169343"/>
                </a:cubicBezTo>
                <a:cubicBezTo>
                  <a:pt x="2357865" y="4168149"/>
                  <a:pt x="2375375" y="4166955"/>
                  <a:pt x="2394875" y="4165363"/>
                </a:cubicBezTo>
                <a:cubicBezTo>
                  <a:pt x="2392885" y="4143476"/>
                  <a:pt x="2391293" y="4123578"/>
                  <a:pt x="2389701" y="4102089"/>
                </a:cubicBezTo>
                <a:close/>
                <a:moveTo>
                  <a:pt x="2514260" y="4101293"/>
                </a:moveTo>
                <a:cubicBezTo>
                  <a:pt x="2502720" y="4102487"/>
                  <a:pt x="2492373" y="4104079"/>
                  <a:pt x="2478843" y="4105671"/>
                </a:cubicBezTo>
                <a:cubicBezTo>
                  <a:pt x="2481230" y="4121191"/>
                  <a:pt x="2483220" y="4133527"/>
                  <a:pt x="2485210" y="4147455"/>
                </a:cubicBezTo>
                <a:cubicBezTo>
                  <a:pt x="2498342" y="4145068"/>
                  <a:pt x="2509485" y="4143476"/>
                  <a:pt x="2521025" y="4141486"/>
                </a:cubicBezTo>
                <a:cubicBezTo>
                  <a:pt x="2518638" y="4127160"/>
                  <a:pt x="2516648" y="4114823"/>
                  <a:pt x="2514260" y="4101293"/>
                </a:cubicBezTo>
                <a:close/>
                <a:moveTo>
                  <a:pt x="1067705" y="4101293"/>
                </a:moveTo>
                <a:cubicBezTo>
                  <a:pt x="1057358" y="4114823"/>
                  <a:pt x="1047807" y="4127160"/>
                  <a:pt x="1037859" y="4140292"/>
                </a:cubicBezTo>
                <a:cubicBezTo>
                  <a:pt x="1054573" y="4152231"/>
                  <a:pt x="1067307" y="4161782"/>
                  <a:pt x="1081235" y="4172128"/>
                </a:cubicBezTo>
                <a:cubicBezTo>
                  <a:pt x="1091582" y="4158200"/>
                  <a:pt x="1100337" y="4145864"/>
                  <a:pt x="1109888" y="4133129"/>
                </a:cubicBezTo>
                <a:cubicBezTo>
                  <a:pt x="1095164" y="4121986"/>
                  <a:pt x="1082031" y="4112038"/>
                  <a:pt x="1067705" y="4101293"/>
                </a:cubicBezTo>
                <a:close/>
                <a:moveTo>
                  <a:pt x="2975885" y="4097711"/>
                </a:moveTo>
                <a:cubicBezTo>
                  <a:pt x="2962354" y="4104079"/>
                  <a:pt x="2950018" y="4109650"/>
                  <a:pt x="2936487" y="4115619"/>
                </a:cubicBezTo>
                <a:cubicBezTo>
                  <a:pt x="2949222" y="4145068"/>
                  <a:pt x="2961160" y="4173322"/>
                  <a:pt x="2973497" y="4201975"/>
                </a:cubicBezTo>
                <a:cubicBezTo>
                  <a:pt x="2989017" y="4195210"/>
                  <a:pt x="3001354" y="4189638"/>
                  <a:pt x="3015282" y="4183271"/>
                </a:cubicBezTo>
                <a:cubicBezTo>
                  <a:pt x="3002149" y="4154220"/>
                  <a:pt x="2989813" y="4126762"/>
                  <a:pt x="2975885" y="4097711"/>
                </a:cubicBezTo>
                <a:close/>
                <a:moveTo>
                  <a:pt x="1779243" y="4096120"/>
                </a:moveTo>
                <a:cubicBezTo>
                  <a:pt x="1774866" y="4110844"/>
                  <a:pt x="1770886" y="4123976"/>
                  <a:pt x="1766111" y="4139099"/>
                </a:cubicBezTo>
                <a:cubicBezTo>
                  <a:pt x="1791580" y="4146261"/>
                  <a:pt x="1815059" y="4153027"/>
                  <a:pt x="1839732" y="4159792"/>
                </a:cubicBezTo>
                <a:cubicBezTo>
                  <a:pt x="1843711" y="4144272"/>
                  <a:pt x="1846895" y="4131537"/>
                  <a:pt x="1850875" y="4116415"/>
                </a:cubicBezTo>
                <a:cubicBezTo>
                  <a:pt x="1825803" y="4109252"/>
                  <a:pt x="1803518" y="4102885"/>
                  <a:pt x="1779243" y="4096120"/>
                </a:cubicBezTo>
                <a:close/>
                <a:moveTo>
                  <a:pt x="2866050" y="4093334"/>
                </a:moveTo>
                <a:cubicBezTo>
                  <a:pt x="2852122" y="4098507"/>
                  <a:pt x="2840183" y="4103283"/>
                  <a:pt x="2827448" y="4108058"/>
                </a:cubicBezTo>
                <a:cubicBezTo>
                  <a:pt x="2831826" y="4120395"/>
                  <a:pt x="2835806" y="4130741"/>
                  <a:pt x="2840581" y="4144272"/>
                </a:cubicBezTo>
                <a:cubicBezTo>
                  <a:pt x="2854907" y="4138700"/>
                  <a:pt x="2867642" y="4133527"/>
                  <a:pt x="2880774" y="4128354"/>
                </a:cubicBezTo>
                <a:cubicBezTo>
                  <a:pt x="2875203" y="4115221"/>
                  <a:pt x="2870825" y="4104476"/>
                  <a:pt x="2866050" y="4093334"/>
                </a:cubicBezTo>
                <a:close/>
                <a:moveTo>
                  <a:pt x="3548537" y="4083783"/>
                </a:moveTo>
                <a:cubicBezTo>
                  <a:pt x="3535007" y="4094926"/>
                  <a:pt x="3522671" y="4104874"/>
                  <a:pt x="3509538" y="4115619"/>
                </a:cubicBezTo>
                <a:cubicBezTo>
                  <a:pt x="3517895" y="4125966"/>
                  <a:pt x="3525058" y="4135119"/>
                  <a:pt x="3533017" y="4145068"/>
                </a:cubicBezTo>
                <a:cubicBezTo>
                  <a:pt x="3546946" y="4133925"/>
                  <a:pt x="3559282" y="4123578"/>
                  <a:pt x="3572813" y="4112436"/>
                </a:cubicBezTo>
                <a:cubicBezTo>
                  <a:pt x="3564058" y="4102487"/>
                  <a:pt x="3556895" y="4093334"/>
                  <a:pt x="3548537" y="4083783"/>
                </a:cubicBezTo>
                <a:close/>
                <a:moveTo>
                  <a:pt x="1550819" y="4077018"/>
                </a:moveTo>
                <a:cubicBezTo>
                  <a:pt x="1544452" y="4090946"/>
                  <a:pt x="1538880" y="4102487"/>
                  <a:pt x="1531717" y="4117211"/>
                </a:cubicBezTo>
                <a:cubicBezTo>
                  <a:pt x="1556788" y="4128751"/>
                  <a:pt x="1579869" y="4139099"/>
                  <a:pt x="1604542" y="4149843"/>
                </a:cubicBezTo>
                <a:cubicBezTo>
                  <a:pt x="1610909" y="4134721"/>
                  <a:pt x="1616481" y="4121589"/>
                  <a:pt x="1622052" y="4108058"/>
                </a:cubicBezTo>
                <a:cubicBezTo>
                  <a:pt x="1596981" y="4096915"/>
                  <a:pt x="1574298" y="4087365"/>
                  <a:pt x="1550819" y="4077018"/>
                </a:cubicBezTo>
                <a:close/>
                <a:moveTo>
                  <a:pt x="2911814" y="4075028"/>
                </a:moveTo>
                <a:cubicBezTo>
                  <a:pt x="2898284" y="4080599"/>
                  <a:pt x="2886346" y="4085375"/>
                  <a:pt x="2873213" y="4090946"/>
                </a:cubicBezTo>
                <a:cubicBezTo>
                  <a:pt x="2878387" y="4103681"/>
                  <a:pt x="2882764" y="4114425"/>
                  <a:pt x="2887539" y="4127160"/>
                </a:cubicBezTo>
                <a:cubicBezTo>
                  <a:pt x="2901468" y="4121191"/>
                  <a:pt x="2913804" y="4116017"/>
                  <a:pt x="2926936" y="4110446"/>
                </a:cubicBezTo>
                <a:cubicBezTo>
                  <a:pt x="2921763" y="4097711"/>
                  <a:pt x="2916988" y="4087365"/>
                  <a:pt x="2911814" y="4075028"/>
                </a:cubicBezTo>
                <a:close/>
                <a:moveTo>
                  <a:pt x="2757409" y="4073038"/>
                </a:moveTo>
                <a:cubicBezTo>
                  <a:pt x="2743481" y="4077416"/>
                  <a:pt x="2731940" y="4080997"/>
                  <a:pt x="2718808" y="4084977"/>
                </a:cubicBezTo>
                <a:cubicBezTo>
                  <a:pt x="2722389" y="4097314"/>
                  <a:pt x="2725573" y="4107660"/>
                  <a:pt x="2729155" y="4119997"/>
                </a:cubicBezTo>
                <a:cubicBezTo>
                  <a:pt x="2742685" y="4116017"/>
                  <a:pt x="2755021" y="4112436"/>
                  <a:pt x="2768552" y="4108058"/>
                </a:cubicBezTo>
                <a:cubicBezTo>
                  <a:pt x="2764970" y="4096120"/>
                  <a:pt x="2761389" y="4085375"/>
                  <a:pt x="2757409" y="4073038"/>
                </a:cubicBezTo>
                <a:close/>
                <a:moveTo>
                  <a:pt x="2801980" y="4057916"/>
                </a:moveTo>
                <a:cubicBezTo>
                  <a:pt x="2788449" y="4062692"/>
                  <a:pt x="2776909" y="4066671"/>
                  <a:pt x="2763776" y="4071447"/>
                </a:cubicBezTo>
                <a:cubicBezTo>
                  <a:pt x="2768154" y="4083385"/>
                  <a:pt x="2771735" y="4094528"/>
                  <a:pt x="2775715" y="4106068"/>
                </a:cubicBezTo>
                <a:cubicBezTo>
                  <a:pt x="2789245" y="4101293"/>
                  <a:pt x="2801184" y="4097314"/>
                  <a:pt x="2814316" y="4092538"/>
                </a:cubicBezTo>
                <a:cubicBezTo>
                  <a:pt x="2809939" y="4080599"/>
                  <a:pt x="2806357" y="4069457"/>
                  <a:pt x="2801980" y="4057916"/>
                </a:cubicBezTo>
                <a:close/>
                <a:moveTo>
                  <a:pt x="2956783" y="4055528"/>
                </a:moveTo>
                <a:cubicBezTo>
                  <a:pt x="2942855" y="4061896"/>
                  <a:pt x="2930916" y="4067069"/>
                  <a:pt x="2918580" y="4072640"/>
                </a:cubicBezTo>
                <a:cubicBezTo>
                  <a:pt x="2924151" y="4085375"/>
                  <a:pt x="2928528" y="4095722"/>
                  <a:pt x="2934100" y="4107660"/>
                </a:cubicBezTo>
                <a:cubicBezTo>
                  <a:pt x="2947630" y="4101691"/>
                  <a:pt x="2959569" y="4096517"/>
                  <a:pt x="2973497" y="4090548"/>
                </a:cubicBezTo>
                <a:cubicBezTo>
                  <a:pt x="2967130" y="4077018"/>
                  <a:pt x="2961956" y="4066671"/>
                  <a:pt x="2956783" y="4055528"/>
                </a:cubicBezTo>
                <a:close/>
                <a:moveTo>
                  <a:pt x="1008410" y="4053539"/>
                </a:moveTo>
                <a:cubicBezTo>
                  <a:pt x="997666" y="4066671"/>
                  <a:pt x="988115" y="4078610"/>
                  <a:pt x="977370" y="4091344"/>
                </a:cubicBezTo>
                <a:cubicBezTo>
                  <a:pt x="992094" y="4103283"/>
                  <a:pt x="1005227" y="4113630"/>
                  <a:pt x="1019155" y="4125170"/>
                </a:cubicBezTo>
                <a:cubicBezTo>
                  <a:pt x="1029900" y="4111640"/>
                  <a:pt x="1039053" y="4100099"/>
                  <a:pt x="1049399" y="4086966"/>
                </a:cubicBezTo>
                <a:cubicBezTo>
                  <a:pt x="1035471" y="4075824"/>
                  <a:pt x="1022339" y="4065079"/>
                  <a:pt x="1008410" y="4053539"/>
                </a:cubicBezTo>
                <a:close/>
                <a:moveTo>
                  <a:pt x="1111082" y="4045182"/>
                </a:moveTo>
                <a:cubicBezTo>
                  <a:pt x="1100337" y="4059110"/>
                  <a:pt x="1091184" y="4071049"/>
                  <a:pt x="1081235" y="4084181"/>
                </a:cubicBezTo>
                <a:cubicBezTo>
                  <a:pt x="1095960" y="4094926"/>
                  <a:pt x="1108694" y="4104476"/>
                  <a:pt x="1123020" y="4115221"/>
                </a:cubicBezTo>
                <a:cubicBezTo>
                  <a:pt x="1132571" y="4101691"/>
                  <a:pt x="1141724" y="4089752"/>
                  <a:pt x="1151673" y="4075824"/>
                </a:cubicBezTo>
                <a:cubicBezTo>
                  <a:pt x="1137347" y="4064681"/>
                  <a:pt x="1124612" y="4055131"/>
                  <a:pt x="1111082" y="4045182"/>
                </a:cubicBezTo>
                <a:close/>
                <a:moveTo>
                  <a:pt x="2846152" y="4041600"/>
                </a:moveTo>
                <a:cubicBezTo>
                  <a:pt x="2833020" y="4046773"/>
                  <a:pt x="2821479" y="4051151"/>
                  <a:pt x="2808745" y="4056722"/>
                </a:cubicBezTo>
                <a:cubicBezTo>
                  <a:pt x="2813122" y="4068661"/>
                  <a:pt x="2816704" y="4079007"/>
                  <a:pt x="2821081" y="4090946"/>
                </a:cubicBezTo>
                <a:cubicBezTo>
                  <a:pt x="2834214" y="4085773"/>
                  <a:pt x="2846550" y="4081396"/>
                  <a:pt x="2860081" y="4076222"/>
                </a:cubicBezTo>
                <a:cubicBezTo>
                  <a:pt x="2855305" y="4063886"/>
                  <a:pt x="2850928" y="4053141"/>
                  <a:pt x="2846152" y="4041600"/>
                </a:cubicBezTo>
                <a:close/>
                <a:moveTo>
                  <a:pt x="3512722" y="4040008"/>
                </a:moveTo>
                <a:cubicBezTo>
                  <a:pt x="3499192" y="4051151"/>
                  <a:pt x="3486855" y="4061100"/>
                  <a:pt x="3474518" y="4071447"/>
                </a:cubicBezTo>
                <a:cubicBezTo>
                  <a:pt x="3482079" y="4080997"/>
                  <a:pt x="3488447" y="4088956"/>
                  <a:pt x="3495610" y="4097314"/>
                </a:cubicBezTo>
                <a:cubicBezTo>
                  <a:pt x="3509538" y="4085773"/>
                  <a:pt x="3521079" y="4076222"/>
                  <a:pt x="3534211" y="4065875"/>
                </a:cubicBezTo>
                <a:cubicBezTo>
                  <a:pt x="3526650" y="4057120"/>
                  <a:pt x="3520681" y="4049559"/>
                  <a:pt x="3512722" y="4040008"/>
                </a:cubicBezTo>
                <a:close/>
                <a:moveTo>
                  <a:pt x="2889927" y="4024090"/>
                </a:moveTo>
                <a:cubicBezTo>
                  <a:pt x="2876795" y="4029662"/>
                  <a:pt x="2865254" y="4034437"/>
                  <a:pt x="2852917" y="4039610"/>
                </a:cubicBezTo>
                <a:cubicBezTo>
                  <a:pt x="2857693" y="4051151"/>
                  <a:pt x="2861672" y="4061498"/>
                  <a:pt x="2866448" y="4073834"/>
                </a:cubicBezTo>
                <a:cubicBezTo>
                  <a:pt x="2881172" y="4067467"/>
                  <a:pt x="2892315" y="4062692"/>
                  <a:pt x="2904651" y="4057518"/>
                </a:cubicBezTo>
                <a:cubicBezTo>
                  <a:pt x="2899478" y="4045580"/>
                  <a:pt x="2894702" y="4035631"/>
                  <a:pt x="2889927" y="4024090"/>
                </a:cubicBezTo>
                <a:close/>
                <a:moveTo>
                  <a:pt x="2629667" y="4019713"/>
                </a:moveTo>
                <a:cubicBezTo>
                  <a:pt x="2617330" y="4022498"/>
                  <a:pt x="2607381" y="4024886"/>
                  <a:pt x="2595841" y="4027672"/>
                </a:cubicBezTo>
                <a:cubicBezTo>
                  <a:pt x="2599422" y="4041600"/>
                  <a:pt x="2602208" y="4053937"/>
                  <a:pt x="2605391" y="4067865"/>
                </a:cubicBezTo>
                <a:cubicBezTo>
                  <a:pt x="2616932" y="4065079"/>
                  <a:pt x="2627279" y="4063090"/>
                  <a:pt x="2639615" y="4060304"/>
                </a:cubicBezTo>
                <a:cubicBezTo>
                  <a:pt x="2636034" y="4045580"/>
                  <a:pt x="2632850" y="4033243"/>
                  <a:pt x="2629667" y="4019713"/>
                </a:cubicBezTo>
                <a:close/>
                <a:moveTo>
                  <a:pt x="2183562" y="4012152"/>
                </a:moveTo>
                <a:cubicBezTo>
                  <a:pt x="2181971" y="4034039"/>
                  <a:pt x="2180777" y="4053937"/>
                  <a:pt x="2179583" y="4075426"/>
                </a:cubicBezTo>
                <a:cubicBezTo>
                  <a:pt x="2197889" y="4076222"/>
                  <a:pt x="2213807" y="4077018"/>
                  <a:pt x="2232908" y="4078212"/>
                </a:cubicBezTo>
                <a:cubicBezTo>
                  <a:pt x="2232908" y="4054732"/>
                  <a:pt x="2232908" y="4034835"/>
                  <a:pt x="2232908" y="4014539"/>
                </a:cubicBezTo>
                <a:cubicBezTo>
                  <a:pt x="2216194" y="4013743"/>
                  <a:pt x="2200674" y="4012948"/>
                  <a:pt x="2183562" y="4012152"/>
                </a:cubicBezTo>
                <a:close/>
                <a:moveTo>
                  <a:pt x="2382538" y="4010162"/>
                </a:moveTo>
                <a:cubicBezTo>
                  <a:pt x="2364630" y="4011356"/>
                  <a:pt x="2349110" y="4012550"/>
                  <a:pt x="2334386" y="4013346"/>
                </a:cubicBezTo>
                <a:cubicBezTo>
                  <a:pt x="2334386" y="4035631"/>
                  <a:pt x="2334386" y="4055131"/>
                  <a:pt x="2334386" y="4076620"/>
                </a:cubicBezTo>
                <a:cubicBezTo>
                  <a:pt x="2352294" y="4075426"/>
                  <a:pt x="2368610" y="4074630"/>
                  <a:pt x="2387712" y="4073834"/>
                </a:cubicBezTo>
                <a:cubicBezTo>
                  <a:pt x="2385722" y="4051549"/>
                  <a:pt x="2384130" y="4031651"/>
                  <a:pt x="2382538" y="4010162"/>
                </a:cubicBezTo>
                <a:close/>
                <a:moveTo>
                  <a:pt x="2109145" y="4005387"/>
                </a:moveTo>
                <a:cubicBezTo>
                  <a:pt x="2106758" y="4027274"/>
                  <a:pt x="2104768" y="4047172"/>
                  <a:pt x="2102380" y="4068661"/>
                </a:cubicBezTo>
                <a:cubicBezTo>
                  <a:pt x="2120686" y="4070651"/>
                  <a:pt x="2136604" y="4072242"/>
                  <a:pt x="2155308" y="4073436"/>
                </a:cubicBezTo>
                <a:cubicBezTo>
                  <a:pt x="2156899" y="4051947"/>
                  <a:pt x="2158094" y="4032049"/>
                  <a:pt x="2159685" y="4010162"/>
                </a:cubicBezTo>
                <a:cubicBezTo>
                  <a:pt x="2142175" y="4008570"/>
                  <a:pt x="2126655" y="4006978"/>
                  <a:pt x="2109145" y="4005387"/>
                </a:cubicBezTo>
                <a:close/>
                <a:moveTo>
                  <a:pt x="2933702" y="4004988"/>
                </a:moveTo>
                <a:cubicBezTo>
                  <a:pt x="2921365" y="4010560"/>
                  <a:pt x="2910621" y="4015335"/>
                  <a:pt x="2897090" y="4021305"/>
                </a:cubicBezTo>
                <a:cubicBezTo>
                  <a:pt x="2902264" y="4033641"/>
                  <a:pt x="2907039" y="4043988"/>
                  <a:pt x="2912212" y="4055528"/>
                </a:cubicBezTo>
                <a:cubicBezTo>
                  <a:pt x="2925743" y="4049161"/>
                  <a:pt x="2936885" y="4043590"/>
                  <a:pt x="2949620" y="4037621"/>
                </a:cubicBezTo>
                <a:cubicBezTo>
                  <a:pt x="2943650" y="4025284"/>
                  <a:pt x="2938875" y="4015733"/>
                  <a:pt x="2933702" y="4004988"/>
                </a:cubicBezTo>
                <a:close/>
                <a:moveTo>
                  <a:pt x="951503" y="4003397"/>
                </a:moveTo>
                <a:cubicBezTo>
                  <a:pt x="939962" y="4015733"/>
                  <a:pt x="930014" y="4026876"/>
                  <a:pt x="918473" y="4039610"/>
                </a:cubicBezTo>
                <a:cubicBezTo>
                  <a:pt x="933197" y="4052743"/>
                  <a:pt x="945534" y="4063487"/>
                  <a:pt x="959064" y="4075426"/>
                </a:cubicBezTo>
                <a:cubicBezTo>
                  <a:pt x="970207" y="4061896"/>
                  <a:pt x="980156" y="4050355"/>
                  <a:pt x="990900" y="4037621"/>
                </a:cubicBezTo>
                <a:cubicBezTo>
                  <a:pt x="976574" y="4025284"/>
                  <a:pt x="964636" y="4014539"/>
                  <a:pt x="951503" y="4003397"/>
                </a:cubicBezTo>
                <a:close/>
                <a:moveTo>
                  <a:pt x="1701643" y="3999815"/>
                </a:moveTo>
                <a:cubicBezTo>
                  <a:pt x="1696071" y="4014539"/>
                  <a:pt x="1691296" y="4027274"/>
                  <a:pt x="1685724" y="4041600"/>
                </a:cubicBezTo>
                <a:cubicBezTo>
                  <a:pt x="1708806" y="4049957"/>
                  <a:pt x="1731091" y="4058314"/>
                  <a:pt x="1754570" y="4066671"/>
                </a:cubicBezTo>
                <a:cubicBezTo>
                  <a:pt x="1759346" y="4051549"/>
                  <a:pt x="1764121" y="4038417"/>
                  <a:pt x="1768896" y="4024090"/>
                </a:cubicBezTo>
                <a:cubicBezTo>
                  <a:pt x="1745019" y="4015335"/>
                  <a:pt x="1723928" y="4007376"/>
                  <a:pt x="1701643" y="3999815"/>
                </a:cubicBezTo>
                <a:close/>
                <a:moveTo>
                  <a:pt x="1054175" y="3999019"/>
                </a:moveTo>
                <a:cubicBezTo>
                  <a:pt x="1043032" y="4012550"/>
                  <a:pt x="1033083" y="4024090"/>
                  <a:pt x="1022737" y="4036825"/>
                </a:cubicBezTo>
                <a:cubicBezTo>
                  <a:pt x="1036267" y="4047967"/>
                  <a:pt x="1049001" y="4058314"/>
                  <a:pt x="1062930" y="4069457"/>
                </a:cubicBezTo>
                <a:cubicBezTo>
                  <a:pt x="1073674" y="4056324"/>
                  <a:pt x="1083225" y="4044386"/>
                  <a:pt x="1093572" y="4031253"/>
                </a:cubicBezTo>
                <a:cubicBezTo>
                  <a:pt x="1080042" y="4020111"/>
                  <a:pt x="1067705" y="4010162"/>
                  <a:pt x="1054175" y="3999019"/>
                </a:cubicBezTo>
                <a:close/>
                <a:moveTo>
                  <a:pt x="1914149" y="3997825"/>
                </a:moveTo>
                <a:cubicBezTo>
                  <a:pt x="1910169" y="4012948"/>
                  <a:pt x="1906986" y="4026478"/>
                  <a:pt x="1903404" y="4041998"/>
                </a:cubicBezTo>
                <a:cubicBezTo>
                  <a:pt x="1927281" y="4047172"/>
                  <a:pt x="1948771" y="4051549"/>
                  <a:pt x="1972648" y="4056722"/>
                </a:cubicBezTo>
                <a:cubicBezTo>
                  <a:pt x="1975831" y="4041202"/>
                  <a:pt x="1978219" y="4027672"/>
                  <a:pt x="1980607" y="4012550"/>
                </a:cubicBezTo>
                <a:cubicBezTo>
                  <a:pt x="1957924" y="4007774"/>
                  <a:pt x="1937230" y="4002999"/>
                  <a:pt x="1914149" y="3997825"/>
                </a:cubicBezTo>
                <a:close/>
                <a:moveTo>
                  <a:pt x="2515056" y="3993846"/>
                </a:moveTo>
                <a:cubicBezTo>
                  <a:pt x="2503516" y="3995836"/>
                  <a:pt x="2493965" y="3997428"/>
                  <a:pt x="2482026" y="3999417"/>
                </a:cubicBezTo>
                <a:cubicBezTo>
                  <a:pt x="2484016" y="4014142"/>
                  <a:pt x="2486006" y="4026080"/>
                  <a:pt x="2487996" y="4040008"/>
                </a:cubicBezTo>
                <a:cubicBezTo>
                  <a:pt x="2499934" y="4038417"/>
                  <a:pt x="2509883" y="4036825"/>
                  <a:pt x="2521821" y="4035233"/>
                </a:cubicBezTo>
                <a:cubicBezTo>
                  <a:pt x="2519434" y="4020509"/>
                  <a:pt x="2517444" y="4007774"/>
                  <a:pt x="2515056" y="3993846"/>
                </a:cubicBezTo>
                <a:close/>
                <a:moveTo>
                  <a:pt x="1266681" y="3993050"/>
                </a:moveTo>
                <a:cubicBezTo>
                  <a:pt x="1262304" y="3999417"/>
                  <a:pt x="1259120" y="4004193"/>
                  <a:pt x="1253947" y="4010958"/>
                </a:cubicBezTo>
                <a:cubicBezTo>
                  <a:pt x="1283793" y="4030458"/>
                  <a:pt x="1311650" y="4048365"/>
                  <a:pt x="1340302" y="4067069"/>
                </a:cubicBezTo>
                <a:cubicBezTo>
                  <a:pt x="1344680" y="4059110"/>
                  <a:pt x="1347465" y="4053539"/>
                  <a:pt x="1350251" y="4047569"/>
                </a:cubicBezTo>
                <a:cubicBezTo>
                  <a:pt x="1321996" y="4028866"/>
                  <a:pt x="1294538" y="4010958"/>
                  <a:pt x="1266681" y="3993050"/>
                </a:cubicBezTo>
                <a:close/>
                <a:moveTo>
                  <a:pt x="3163718" y="3989866"/>
                </a:moveTo>
                <a:cubicBezTo>
                  <a:pt x="3153769" y="3995836"/>
                  <a:pt x="3145412" y="4001009"/>
                  <a:pt x="3135861" y="4006978"/>
                </a:cubicBezTo>
                <a:cubicBezTo>
                  <a:pt x="3142626" y="4018121"/>
                  <a:pt x="3148198" y="4027274"/>
                  <a:pt x="3154565" y="4038019"/>
                </a:cubicBezTo>
                <a:cubicBezTo>
                  <a:pt x="3164514" y="4031651"/>
                  <a:pt x="3173269" y="4026478"/>
                  <a:pt x="3183218" y="4020509"/>
                </a:cubicBezTo>
                <a:cubicBezTo>
                  <a:pt x="3176054" y="4009764"/>
                  <a:pt x="3170483" y="4000213"/>
                  <a:pt x="3163718" y="3989866"/>
                </a:cubicBezTo>
                <a:close/>
                <a:moveTo>
                  <a:pt x="1154459" y="3989070"/>
                </a:moveTo>
                <a:cubicBezTo>
                  <a:pt x="1144112" y="4002601"/>
                  <a:pt x="1134959" y="4014539"/>
                  <a:pt x="1125010" y="4027672"/>
                </a:cubicBezTo>
                <a:cubicBezTo>
                  <a:pt x="1138938" y="4038019"/>
                  <a:pt x="1151275" y="4047569"/>
                  <a:pt x="1164805" y="4057518"/>
                </a:cubicBezTo>
                <a:cubicBezTo>
                  <a:pt x="1174754" y="4043988"/>
                  <a:pt x="1183907" y="4032049"/>
                  <a:pt x="1193458" y="4018519"/>
                </a:cubicBezTo>
                <a:cubicBezTo>
                  <a:pt x="1179928" y="4008172"/>
                  <a:pt x="1167591" y="3999019"/>
                  <a:pt x="1154459" y="3989070"/>
                </a:cubicBezTo>
                <a:close/>
                <a:moveTo>
                  <a:pt x="2726369" y="3975938"/>
                </a:moveTo>
                <a:cubicBezTo>
                  <a:pt x="2713634" y="3979918"/>
                  <a:pt x="2702492" y="3983499"/>
                  <a:pt x="2690155" y="3987479"/>
                </a:cubicBezTo>
                <a:cubicBezTo>
                  <a:pt x="2699308" y="4018121"/>
                  <a:pt x="2707665" y="4047172"/>
                  <a:pt x="2716818" y="4077416"/>
                </a:cubicBezTo>
                <a:cubicBezTo>
                  <a:pt x="2730348" y="4073436"/>
                  <a:pt x="2741889" y="4069855"/>
                  <a:pt x="2755419" y="4065875"/>
                </a:cubicBezTo>
                <a:cubicBezTo>
                  <a:pt x="2745470" y="4034437"/>
                  <a:pt x="2735920" y="4005784"/>
                  <a:pt x="2726369" y="3975938"/>
                </a:cubicBezTo>
                <a:close/>
                <a:moveTo>
                  <a:pt x="1818640" y="3971561"/>
                </a:moveTo>
                <a:cubicBezTo>
                  <a:pt x="1814263" y="3986285"/>
                  <a:pt x="1810283" y="3999417"/>
                  <a:pt x="1805508" y="4014142"/>
                </a:cubicBezTo>
                <a:cubicBezTo>
                  <a:pt x="1828589" y="4020907"/>
                  <a:pt x="1850079" y="4026876"/>
                  <a:pt x="1873160" y="4033641"/>
                </a:cubicBezTo>
                <a:cubicBezTo>
                  <a:pt x="1877139" y="4018917"/>
                  <a:pt x="1880721" y="4005784"/>
                  <a:pt x="1884700" y="3990264"/>
                </a:cubicBezTo>
                <a:cubicBezTo>
                  <a:pt x="1861619" y="3983897"/>
                  <a:pt x="1840926" y="3977928"/>
                  <a:pt x="1818640" y="3971561"/>
                </a:cubicBezTo>
                <a:close/>
                <a:moveTo>
                  <a:pt x="3108801" y="3966387"/>
                </a:moveTo>
                <a:cubicBezTo>
                  <a:pt x="3098056" y="3973152"/>
                  <a:pt x="3089699" y="3977928"/>
                  <a:pt x="3081342" y="3983101"/>
                </a:cubicBezTo>
                <a:cubicBezTo>
                  <a:pt x="3088107" y="3994642"/>
                  <a:pt x="3093678" y="4003795"/>
                  <a:pt x="3099648" y="4014142"/>
                </a:cubicBezTo>
                <a:cubicBezTo>
                  <a:pt x="3109994" y="4008172"/>
                  <a:pt x="3117953" y="4003397"/>
                  <a:pt x="3127106" y="3997825"/>
                </a:cubicBezTo>
                <a:cubicBezTo>
                  <a:pt x="3120739" y="3986683"/>
                  <a:pt x="3115168" y="3977132"/>
                  <a:pt x="3108801" y="3966387"/>
                </a:cubicBezTo>
                <a:close/>
                <a:moveTo>
                  <a:pt x="2768154" y="3961612"/>
                </a:moveTo>
                <a:cubicBezTo>
                  <a:pt x="2755021" y="3965989"/>
                  <a:pt x="2744675" y="3969571"/>
                  <a:pt x="2732338" y="3973948"/>
                </a:cubicBezTo>
                <a:cubicBezTo>
                  <a:pt x="2742287" y="4004193"/>
                  <a:pt x="2751440" y="4033243"/>
                  <a:pt x="2761389" y="4063487"/>
                </a:cubicBezTo>
                <a:cubicBezTo>
                  <a:pt x="2774919" y="4059110"/>
                  <a:pt x="2786062" y="4055528"/>
                  <a:pt x="2799592" y="4050753"/>
                </a:cubicBezTo>
                <a:cubicBezTo>
                  <a:pt x="2788847" y="4019713"/>
                  <a:pt x="2778500" y="3991060"/>
                  <a:pt x="2768154" y="3961612"/>
                </a:cubicBezTo>
                <a:close/>
                <a:moveTo>
                  <a:pt x="1606532" y="3958428"/>
                </a:moveTo>
                <a:cubicBezTo>
                  <a:pt x="1600165" y="3972357"/>
                  <a:pt x="1594196" y="3984693"/>
                  <a:pt x="1587430" y="3999019"/>
                </a:cubicBezTo>
                <a:cubicBezTo>
                  <a:pt x="1610511" y="4008968"/>
                  <a:pt x="1631603" y="4018519"/>
                  <a:pt x="1654684" y="4028866"/>
                </a:cubicBezTo>
                <a:cubicBezTo>
                  <a:pt x="1660653" y="4014539"/>
                  <a:pt x="1666225" y="4002203"/>
                  <a:pt x="1672194" y="3987479"/>
                </a:cubicBezTo>
                <a:cubicBezTo>
                  <a:pt x="1649113" y="3977132"/>
                  <a:pt x="1628419" y="3967979"/>
                  <a:pt x="1606532" y="3958428"/>
                </a:cubicBezTo>
                <a:close/>
                <a:moveTo>
                  <a:pt x="897780" y="3953653"/>
                </a:moveTo>
                <a:cubicBezTo>
                  <a:pt x="885443" y="3964795"/>
                  <a:pt x="874300" y="3975142"/>
                  <a:pt x="861566" y="3986683"/>
                </a:cubicBezTo>
                <a:cubicBezTo>
                  <a:pt x="875892" y="3999815"/>
                  <a:pt x="887831" y="4011356"/>
                  <a:pt x="900565" y="4022896"/>
                </a:cubicBezTo>
                <a:cubicBezTo>
                  <a:pt x="912106" y="4010560"/>
                  <a:pt x="922453" y="3999417"/>
                  <a:pt x="933595" y="3987479"/>
                </a:cubicBezTo>
                <a:cubicBezTo>
                  <a:pt x="920463" y="3975142"/>
                  <a:pt x="908524" y="3963602"/>
                  <a:pt x="897780" y="3953653"/>
                </a:cubicBezTo>
                <a:close/>
                <a:moveTo>
                  <a:pt x="998859" y="3950867"/>
                </a:moveTo>
                <a:cubicBezTo>
                  <a:pt x="987319" y="3963602"/>
                  <a:pt x="976972" y="3975142"/>
                  <a:pt x="966227" y="3987479"/>
                </a:cubicBezTo>
                <a:cubicBezTo>
                  <a:pt x="979360" y="3999019"/>
                  <a:pt x="991298" y="4009366"/>
                  <a:pt x="1004829" y="4021703"/>
                </a:cubicBezTo>
                <a:cubicBezTo>
                  <a:pt x="1016369" y="4008570"/>
                  <a:pt x="1026318" y="3997428"/>
                  <a:pt x="1037063" y="3984693"/>
                </a:cubicBezTo>
                <a:cubicBezTo>
                  <a:pt x="1023930" y="3973152"/>
                  <a:pt x="1011992" y="3962408"/>
                  <a:pt x="998859" y="3950867"/>
                </a:cubicBezTo>
                <a:close/>
                <a:moveTo>
                  <a:pt x="1099541" y="3944898"/>
                </a:moveTo>
                <a:cubicBezTo>
                  <a:pt x="1088399" y="3958030"/>
                  <a:pt x="1078848" y="3969173"/>
                  <a:pt x="1068103" y="3982305"/>
                </a:cubicBezTo>
                <a:cubicBezTo>
                  <a:pt x="1081633" y="3993050"/>
                  <a:pt x="1093970" y="4002999"/>
                  <a:pt x="1107102" y="4013743"/>
                </a:cubicBezTo>
                <a:cubicBezTo>
                  <a:pt x="1117847" y="4000213"/>
                  <a:pt x="1127000" y="3988275"/>
                  <a:pt x="1137347" y="3975540"/>
                </a:cubicBezTo>
                <a:cubicBezTo>
                  <a:pt x="1124612" y="3965193"/>
                  <a:pt x="1113072" y="3956040"/>
                  <a:pt x="1099541" y="3944898"/>
                </a:cubicBezTo>
                <a:close/>
                <a:moveTo>
                  <a:pt x="3234553" y="3943704"/>
                </a:moveTo>
                <a:cubicBezTo>
                  <a:pt x="3225003" y="3950071"/>
                  <a:pt x="3217043" y="3955643"/>
                  <a:pt x="3207493" y="3962010"/>
                </a:cubicBezTo>
                <a:cubicBezTo>
                  <a:pt x="3213860" y="3971959"/>
                  <a:pt x="3220227" y="3981111"/>
                  <a:pt x="3227788" y="3992652"/>
                </a:cubicBezTo>
                <a:cubicBezTo>
                  <a:pt x="3238135" y="3984693"/>
                  <a:pt x="3246094" y="3978326"/>
                  <a:pt x="3254849" y="3971959"/>
                </a:cubicBezTo>
                <a:cubicBezTo>
                  <a:pt x="3247288" y="3961214"/>
                  <a:pt x="3241318" y="3952857"/>
                  <a:pt x="3234553" y="3943704"/>
                </a:cubicBezTo>
                <a:close/>
                <a:moveTo>
                  <a:pt x="2712441" y="3932959"/>
                </a:moveTo>
                <a:cubicBezTo>
                  <a:pt x="2700502" y="3936939"/>
                  <a:pt x="2689757" y="3940122"/>
                  <a:pt x="2677819" y="3943704"/>
                </a:cubicBezTo>
                <a:cubicBezTo>
                  <a:pt x="2681400" y="3956439"/>
                  <a:pt x="2684584" y="3967183"/>
                  <a:pt x="2688165" y="3979122"/>
                </a:cubicBezTo>
                <a:cubicBezTo>
                  <a:pt x="2700900" y="3975142"/>
                  <a:pt x="2711247" y="3971959"/>
                  <a:pt x="2723981" y="3967979"/>
                </a:cubicBezTo>
                <a:cubicBezTo>
                  <a:pt x="2719604" y="3955244"/>
                  <a:pt x="2716420" y="3944898"/>
                  <a:pt x="2712441" y="3932959"/>
                </a:cubicBezTo>
                <a:close/>
                <a:moveTo>
                  <a:pt x="1197835" y="3932561"/>
                </a:moveTo>
                <a:cubicBezTo>
                  <a:pt x="1187489" y="3946490"/>
                  <a:pt x="1178336" y="3958428"/>
                  <a:pt x="1168387" y="3971561"/>
                </a:cubicBezTo>
                <a:cubicBezTo>
                  <a:pt x="1181519" y="3981509"/>
                  <a:pt x="1193458" y="3990662"/>
                  <a:pt x="1206590" y="4000611"/>
                </a:cubicBezTo>
                <a:cubicBezTo>
                  <a:pt x="1216539" y="3986683"/>
                  <a:pt x="1225692" y="3974346"/>
                  <a:pt x="1235243" y="3960816"/>
                </a:cubicBezTo>
                <a:cubicBezTo>
                  <a:pt x="1222110" y="3950867"/>
                  <a:pt x="1210570" y="3942112"/>
                  <a:pt x="1197835" y="3932561"/>
                </a:cubicBezTo>
                <a:close/>
                <a:moveTo>
                  <a:pt x="2850928" y="3929378"/>
                </a:moveTo>
                <a:cubicBezTo>
                  <a:pt x="2838193" y="3934949"/>
                  <a:pt x="2827448" y="3939326"/>
                  <a:pt x="2815908" y="3944500"/>
                </a:cubicBezTo>
                <a:cubicBezTo>
                  <a:pt x="2827448" y="3974744"/>
                  <a:pt x="2838591" y="4002999"/>
                  <a:pt x="2850132" y="4032049"/>
                </a:cubicBezTo>
                <a:cubicBezTo>
                  <a:pt x="2864458" y="4026080"/>
                  <a:pt x="2875601" y="4021305"/>
                  <a:pt x="2887539" y="4016131"/>
                </a:cubicBezTo>
                <a:cubicBezTo>
                  <a:pt x="2875203" y="3986683"/>
                  <a:pt x="2863662" y="3959224"/>
                  <a:pt x="2850928" y="3929378"/>
                </a:cubicBezTo>
                <a:close/>
                <a:moveTo>
                  <a:pt x="3171677" y="3928184"/>
                </a:moveTo>
                <a:cubicBezTo>
                  <a:pt x="3162126" y="3934153"/>
                  <a:pt x="3154565" y="3938929"/>
                  <a:pt x="3145014" y="3945296"/>
                </a:cubicBezTo>
                <a:cubicBezTo>
                  <a:pt x="3151779" y="3956040"/>
                  <a:pt x="3157749" y="3965591"/>
                  <a:pt x="3164514" y="3975938"/>
                </a:cubicBezTo>
                <a:cubicBezTo>
                  <a:pt x="3174065" y="3969173"/>
                  <a:pt x="3182422" y="3963602"/>
                  <a:pt x="3191973" y="3958030"/>
                </a:cubicBezTo>
                <a:cubicBezTo>
                  <a:pt x="3184411" y="3946888"/>
                  <a:pt x="3178044" y="3937735"/>
                  <a:pt x="3171677" y="3928184"/>
                </a:cubicBezTo>
                <a:close/>
                <a:moveTo>
                  <a:pt x="3480488" y="3921817"/>
                </a:moveTo>
                <a:cubicBezTo>
                  <a:pt x="3468151" y="3932561"/>
                  <a:pt x="3457407" y="3941714"/>
                  <a:pt x="3445468" y="3952061"/>
                </a:cubicBezTo>
                <a:cubicBezTo>
                  <a:pt x="3453427" y="3961612"/>
                  <a:pt x="3460590" y="3969969"/>
                  <a:pt x="3468151" y="3979520"/>
                </a:cubicBezTo>
                <a:cubicBezTo>
                  <a:pt x="3480488" y="3969173"/>
                  <a:pt x="3491630" y="3959622"/>
                  <a:pt x="3504365" y="3948877"/>
                </a:cubicBezTo>
                <a:cubicBezTo>
                  <a:pt x="3495610" y="3938929"/>
                  <a:pt x="3488447" y="3930970"/>
                  <a:pt x="3480488" y="3921817"/>
                </a:cubicBezTo>
                <a:close/>
                <a:moveTo>
                  <a:pt x="3055873" y="3919827"/>
                </a:moveTo>
                <a:cubicBezTo>
                  <a:pt x="3046720" y="3925000"/>
                  <a:pt x="3038761" y="3929378"/>
                  <a:pt x="3029210" y="3934551"/>
                </a:cubicBezTo>
                <a:cubicBezTo>
                  <a:pt x="3035975" y="3946490"/>
                  <a:pt x="3041547" y="3956040"/>
                  <a:pt x="3047516" y="3966387"/>
                </a:cubicBezTo>
                <a:cubicBezTo>
                  <a:pt x="3057465" y="3960816"/>
                  <a:pt x="3065424" y="3956040"/>
                  <a:pt x="3074179" y="3950469"/>
                </a:cubicBezTo>
                <a:cubicBezTo>
                  <a:pt x="3067414" y="3939326"/>
                  <a:pt x="3061842" y="3930174"/>
                  <a:pt x="3055873" y="3919827"/>
                </a:cubicBezTo>
                <a:close/>
                <a:moveTo>
                  <a:pt x="2753032" y="3919031"/>
                </a:moveTo>
                <a:cubicBezTo>
                  <a:pt x="2740695" y="3923408"/>
                  <a:pt x="2729950" y="3927388"/>
                  <a:pt x="2718808" y="3931367"/>
                </a:cubicBezTo>
                <a:cubicBezTo>
                  <a:pt x="2722787" y="3943704"/>
                  <a:pt x="2725971" y="3953653"/>
                  <a:pt x="2729950" y="3966785"/>
                </a:cubicBezTo>
                <a:cubicBezTo>
                  <a:pt x="2743083" y="3962010"/>
                  <a:pt x="2753430" y="3958030"/>
                  <a:pt x="2765368" y="3953653"/>
                </a:cubicBezTo>
                <a:cubicBezTo>
                  <a:pt x="2760991" y="3940918"/>
                  <a:pt x="2757011" y="3930572"/>
                  <a:pt x="2753032" y="3919031"/>
                </a:cubicBezTo>
                <a:close/>
                <a:moveTo>
                  <a:pt x="2032341" y="3917439"/>
                </a:moveTo>
                <a:cubicBezTo>
                  <a:pt x="2022392" y="3974744"/>
                  <a:pt x="2012841" y="4030458"/>
                  <a:pt x="2002892" y="4087763"/>
                </a:cubicBezTo>
                <a:cubicBezTo>
                  <a:pt x="2023984" y="4090946"/>
                  <a:pt x="2042687" y="4093732"/>
                  <a:pt x="2063779" y="4096517"/>
                </a:cubicBezTo>
                <a:cubicBezTo>
                  <a:pt x="2071340" y="4038814"/>
                  <a:pt x="2078901" y="3982703"/>
                  <a:pt x="2086462" y="3925000"/>
                </a:cubicBezTo>
                <a:cubicBezTo>
                  <a:pt x="2067360" y="3922613"/>
                  <a:pt x="2050646" y="3920225"/>
                  <a:pt x="2032341" y="3917439"/>
                </a:cubicBezTo>
                <a:close/>
                <a:moveTo>
                  <a:pt x="2891917" y="3911868"/>
                </a:moveTo>
                <a:cubicBezTo>
                  <a:pt x="2879580" y="3917041"/>
                  <a:pt x="2869632" y="3921419"/>
                  <a:pt x="2856897" y="3926990"/>
                </a:cubicBezTo>
                <a:cubicBezTo>
                  <a:pt x="2870029" y="3957632"/>
                  <a:pt x="2881968" y="3985489"/>
                  <a:pt x="2894305" y="4014142"/>
                </a:cubicBezTo>
                <a:cubicBezTo>
                  <a:pt x="2907835" y="4007774"/>
                  <a:pt x="2918977" y="4002601"/>
                  <a:pt x="2930916" y="3996632"/>
                </a:cubicBezTo>
                <a:cubicBezTo>
                  <a:pt x="2917386" y="3967183"/>
                  <a:pt x="2905049" y="3940122"/>
                  <a:pt x="2891917" y="3911868"/>
                </a:cubicBezTo>
                <a:close/>
                <a:moveTo>
                  <a:pt x="1838538" y="3909082"/>
                </a:moveTo>
                <a:cubicBezTo>
                  <a:pt x="1833763" y="3924602"/>
                  <a:pt x="1829385" y="3937735"/>
                  <a:pt x="1825008" y="3952061"/>
                </a:cubicBezTo>
                <a:cubicBezTo>
                  <a:pt x="1847691" y="3958826"/>
                  <a:pt x="1868384" y="3964795"/>
                  <a:pt x="1889874" y="3970765"/>
                </a:cubicBezTo>
                <a:cubicBezTo>
                  <a:pt x="1893853" y="3954847"/>
                  <a:pt x="1897435" y="3941714"/>
                  <a:pt x="1901016" y="3926990"/>
                </a:cubicBezTo>
                <a:cubicBezTo>
                  <a:pt x="1879925" y="3921021"/>
                  <a:pt x="1860425" y="3915449"/>
                  <a:pt x="1838538" y="3909082"/>
                </a:cubicBezTo>
                <a:close/>
                <a:moveTo>
                  <a:pt x="2793225" y="3904307"/>
                </a:moveTo>
                <a:cubicBezTo>
                  <a:pt x="2780888" y="3909082"/>
                  <a:pt x="2770541" y="3912664"/>
                  <a:pt x="2759001" y="3917041"/>
                </a:cubicBezTo>
                <a:cubicBezTo>
                  <a:pt x="2763378" y="3928980"/>
                  <a:pt x="2766960" y="3939326"/>
                  <a:pt x="2771735" y="3952061"/>
                </a:cubicBezTo>
                <a:cubicBezTo>
                  <a:pt x="2784470" y="3947285"/>
                  <a:pt x="2794817" y="3943306"/>
                  <a:pt x="2806755" y="3938929"/>
                </a:cubicBezTo>
                <a:cubicBezTo>
                  <a:pt x="2801980" y="3926592"/>
                  <a:pt x="2798000" y="3915847"/>
                  <a:pt x="2793225" y="3904307"/>
                </a:cubicBezTo>
                <a:close/>
                <a:moveTo>
                  <a:pt x="949115" y="3904307"/>
                </a:moveTo>
                <a:cubicBezTo>
                  <a:pt x="935585" y="3915847"/>
                  <a:pt x="924044" y="3925398"/>
                  <a:pt x="911708" y="3936143"/>
                </a:cubicBezTo>
                <a:cubicBezTo>
                  <a:pt x="924044" y="3948081"/>
                  <a:pt x="935983" y="3959224"/>
                  <a:pt x="948717" y="3971561"/>
                </a:cubicBezTo>
                <a:cubicBezTo>
                  <a:pt x="960258" y="3959224"/>
                  <a:pt x="971003" y="3948081"/>
                  <a:pt x="982145" y="3935745"/>
                </a:cubicBezTo>
                <a:cubicBezTo>
                  <a:pt x="969411" y="3923408"/>
                  <a:pt x="958268" y="3912664"/>
                  <a:pt x="949115" y="3904307"/>
                </a:cubicBezTo>
                <a:close/>
                <a:moveTo>
                  <a:pt x="2983844" y="3899531"/>
                </a:moveTo>
                <a:cubicBezTo>
                  <a:pt x="2965936" y="3908684"/>
                  <a:pt x="2949222" y="3917439"/>
                  <a:pt x="2930916" y="3926592"/>
                </a:cubicBezTo>
                <a:cubicBezTo>
                  <a:pt x="2946834" y="3959622"/>
                  <a:pt x="2961956" y="3991458"/>
                  <a:pt x="2977874" y="4024090"/>
                </a:cubicBezTo>
                <a:cubicBezTo>
                  <a:pt x="2998170" y="4013743"/>
                  <a:pt x="3016078" y="4004591"/>
                  <a:pt x="3034782" y="3995040"/>
                </a:cubicBezTo>
                <a:cubicBezTo>
                  <a:pt x="3017272" y="3962408"/>
                  <a:pt x="3000956" y="3931367"/>
                  <a:pt x="2983844" y="3899531"/>
                </a:cubicBezTo>
                <a:close/>
                <a:moveTo>
                  <a:pt x="1046216" y="3898337"/>
                </a:moveTo>
                <a:cubicBezTo>
                  <a:pt x="1035073" y="3911072"/>
                  <a:pt x="1025124" y="3922613"/>
                  <a:pt x="1013982" y="3934949"/>
                </a:cubicBezTo>
                <a:cubicBezTo>
                  <a:pt x="1026716" y="3946490"/>
                  <a:pt x="1038257" y="3956439"/>
                  <a:pt x="1051389" y="3967979"/>
                </a:cubicBezTo>
                <a:cubicBezTo>
                  <a:pt x="1062532" y="3954449"/>
                  <a:pt x="1072481" y="3942510"/>
                  <a:pt x="1082827" y="3930174"/>
                </a:cubicBezTo>
                <a:cubicBezTo>
                  <a:pt x="1069695" y="3918633"/>
                  <a:pt x="1058552" y="3909082"/>
                  <a:pt x="1046216" y="3898337"/>
                </a:cubicBezTo>
                <a:close/>
                <a:moveTo>
                  <a:pt x="1145306" y="3890378"/>
                </a:moveTo>
                <a:cubicBezTo>
                  <a:pt x="1134163" y="3903511"/>
                  <a:pt x="1124612" y="3915449"/>
                  <a:pt x="1113868" y="3928184"/>
                </a:cubicBezTo>
                <a:cubicBezTo>
                  <a:pt x="1127398" y="3938929"/>
                  <a:pt x="1138938" y="3948081"/>
                  <a:pt x="1151673" y="3958428"/>
                </a:cubicBezTo>
                <a:cubicBezTo>
                  <a:pt x="1162020" y="3944898"/>
                  <a:pt x="1171173" y="3933357"/>
                  <a:pt x="1181519" y="3920225"/>
                </a:cubicBezTo>
                <a:cubicBezTo>
                  <a:pt x="1169183" y="3909878"/>
                  <a:pt x="1157642" y="3900725"/>
                  <a:pt x="1145306" y="3890378"/>
                </a:cubicBezTo>
                <a:close/>
                <a:moveTo>
                  <a:pt x="3438902" y="3889384"/>
                </a:moveTo>
                <a:cubicBezTo>
                  <a:pt x="3429948" y="3889881"/>
                  <a:pt x="3420198" y="3896348"/>
                  <a:pt x="3408856" y="3908684"/>
                </a:cubicBezTo>
                <a:cubicBezTo>
                  <a:pt x="3415622" y="3916643"/>
                  <a:pt x="3422785" y="3925000"/>
                  <a:pt x="3429948" y="3934153"/>
                </a:cubicBezTo>
                <a:cubicBezTo>
                  <a:pt x="3438305" y="3926990"/>
                  <a:pt x="3445070" y="3921419"/>
                  <a:pt x="3452233" y="3915449"/>
                </a:cubicBezTo>
                <a:cubicBezTo>
                  <a:pt x="3456213" y="3912266"/>
                  <a:pt x="3460590" y="3909082"/>
                  <a:pt x="3464172" y="3905899"/>
                </a:cubicBezTo>
                <a:cubicBezTo>
                  <a:pt x="3456014" y="3894358"/>
                  <a:pt x="3447856" y="3888886"/>
                  <a:pt x="3438902" y="3889384"/>
                </a:cubicBezTo>
                <a:close/>
                <a:moveTo>
                  <a:pt x="2833418" y="3888389"/>
                </a:moveTo>
                <a:cubicBezTo>
                  <a:pt x="2821479" y="3893164"/>
                  <a:pt x="2811133" y="3897541"/>
                  <a:pt x="2799592" y="3902317"/>
                </a:cubicBezTo>
                <a:cubicBezTo>
                  <a:pt x="2804367" y="3914654"/>
                  <a:pt x="2808347" y="3925000"/>
                  <a:pt x="2813520" y="3936541"/>
                </a:cubicBezTo>
                <a:cubicBezTo>
                  <a:pt x="2825061" y="3931765"/>
                  <a:pt x="2835408" y="3927388"/>
                  <a:pt x="2848142" y="3922215"/>
                </a:cubicBezTo>
                <a:cubicBezTo>
                  <a:pt x="2842969" y="3910276"/>
                  <a:pt x="2838591" y="3899929"/>
                  <a:pt x="2833418" y="3888389"/>
                </a:cubicBezTo>
                <a:close/>
                <a:moveTo>
                  <a:pt x="2694135" y="3878440"/>
                </a:moveTo>
                <a:cubicBezTo>
                  <a:pt x="2682196" y="3882419"/>
                  <a:pt x="2672645" y="3885603"/>
                  <a:pt x="2661503" y="3889185"/>
                </a:cubicBezTo>
                <a:cubicBezTo>
                  <a:pt x="2665482" y="3902317"/>
                  <a:pt x="2669064" y="3913460"/>
                  <a:pt x="2672645" y="3925398"/>
                </a:cubicBezTo>
                <a:cubicBezTo>
                  <a:pt x="2684186" y="3922215"/>
                  <a:pt x="2694135" y="3919031"/>
                  <a:pt x="2707267" y="3915449"/>
                </a:cubicBezTo>
                <a:cubicBezTo>
                  <a:pt x="2702492" y="3901521"/>
                  <a:pt x="2698512" y="3890378"/>
                  <a:pt x="2694135" y="3878440"/>
                </a:cubicBezTo>
                <a:close/>
                <a:moveTo>
                  <a:pt x="1749397" y="3877644"/>
                </a:moveTo>
                <a:cubicBezTo>
                  <a:pt x="1743428" y="3892766"/>
                  <a:pt x="1738652" y="3905500"/>
                  <a:pt x="1733081" y="3919827"/>
                </a:cubicBezTo>
                <a:cubicBezTo>
                  <a:pt x="1754172" y="3927388"/>
                  <a:pt x="1774468" y="3934949"/>
                  <a:pt x="1796355" y="3942908"/>
                </a:cubicBezTo>
                <a:cubicBezTo>
                  <a:pt x="1801528" y="3927786"/>
                  <a:pt x="1805906" y="3914654"/>
                  <a:pt x="1810681" y="3900327"/>
                </a:cubicBezTo>
                <a:cubicBezTo>
                  <a:pt x="1789590" y="3892368"/>
                  <a:pt x="1770488" y="3885603"/>
                  <a:pt x="1749397" y="3877644"/>
                </a:cubicBezTo>
                <a:close/>
                <a:moveTo>
                  <a:pt x="1241610" y="3876848"/>
                </a:moveTo>
                <a:cubicBezTo>
                  <a:pt x="1231263" y="3889981"/>
                  <a:pt x="1222110" y="3901521"/>
                  <a:pt x="1211366" y="3915449"/>
                </a:cubicBezTo>
                <a:cubicBezTo>
                  <a:pt x="1224896" y="3925398"/>
                  <a:pt x="1236437" y="3934153"/>
                  <a:pt x="1248773" y="3943306"/>
                </a:cubicBezTo>
                <a:cubicBezTo>
                  <a:pt x="1258722" y="3929378"/>
                  <a:pt x="1267477" y="3916643"/>
                  <a:pt x="1277028" y="3903511"/>
                </a:cubicBezTo>
                <a:cubicBezTo>
                  <a:pt x="1264293" y="3893960"/>
                  <a:pt x="1253549" y="3885603"/>
                  <a:pt x="1241610" y="3876848"/>
                </a:cubicBezTo>
                <a:close/>
                <a:moveTo>
                  <a:pt x="2872815" y="3870879"/>
                </a:moveTo>
                <a:cubicBezTo>
                  <a:pt x="2860877" y="3876052"/>
                  <a:pt x="2850530" y="3880828"/>
                  <a:pt x="2839387" y="3885603"/>
                </a:cubicBezTo>
                <a:cubicBezTo>
                  <a:pt x="2844561" y="3897940"/>
                  <a:pt x="2848938" y="3907888"/>
                  <a:pt x="2854111" y="3920225"/>
                </a:cubicBezTo>
                <a:cubicBezTo>
                  <a:pt x="2866846" y="3914255"/>
                  <a:pt x="2877192" y="3909480"/>
                  <a:pt x="2888335" y="3904307"/>
                </a:cubicBezTo>
                <a:cubicBezTo>
                  <a:pt x="2882764" y="3891970"/>
                  <a:pt x="2877988" y="3882021"/>
                  <a:pt x="2872815" y="3870879"/>
                </a:cubicBezTo>
                <a:close/>
                <a:moveTo>
                  <a:pt x="3182024" y="3868093"/>
                </a:moveTo>
                <a:cubicBezTo>
                  <a:pt x="3172871" y="3874460"/>
                  <a:pt x="3165310" y="3879634"/>
                  <a:pt x="3156953" y="3885603"/>
                </a:cubicBezTo>
                <a:cubicBezTo>
                  <a:pt x="3164116" y="3896348"/>
                  <a:pt x="3170483" y="3905899"/>
                  <a:pt x="3177248" y="3915847"/>
                </a:cubicBezTo>
                <a:cubicBezTo>
                  <a:pt x="3186799" y="3909082"/>
                  <a:pt x="3193962" y="3903909"/>
                  <a:pt x="3203115" y="3897541"/>
                </a:cubicBezTo>
                <a:cubicBezTo>
                  <a:pt x="3195156" y="3886399"/>
                  <a:pt x="3188789" y="3877644"/>
                  <a:pt x="3182024" y="3868093"/>
                </a:cubicBezTo>
                <a:close/>
                <a:moveTo>
                  <a:pt x="2734328" y="3865307"/>
                </a:moveTo>
                <a:cubicBezTo>
                  <a:pt x="2722389" y="3869685"/>
                  <a:pt x="2712838" y="3872869"/>
                  <a:pt x="2701696" y="3876848"/>
                </a:cubicBezTo>
                <a:cubicBezTo>
                  <a:pt x="2705675" y="3889185"/>
                  <a:pt x="2709257" y="3900327"/>
                  <a:pt x="2713236" y="3913062"/>
                </a:cubicBezTo>
                <a:cubicBezTo>
                  <a:pt x="2724777" y="3909082"/>
                  <a:pt x="2735124" y="3905500"/>
                  <a:pt x="2747460" y="3901521"/>
                </a:cubicBezTo>
                <a:cubicBezTo>
                  <a:pt x="2742287" y="3887991"/>
                  <a:pt x="2738307" y="3876848"/>
                  <a:pt x="2734328" y="3865307"/>
                </a:cubicBezTo>
                <a:close/>
                <a:moveTo>
                  <a:pt x="997268" y="3852573"/>
                </a:moveTo>
                <a:cubicBezTo>
                  <a:pt x="984533" y="3863716"/>
                  <a:pt x="972993" y="3873664"/>
                  <a:pt x="960258" y="3884807"/>
                </a:cubicBezTo>
                <a:cubicBezTo>
                  <a:pt x="973390" y="3897144"/>
                  <a:pt x="984533" y="3907888"/>
                  <a:pt x="996870" y="3919429"/>
                </a:cubicBezTo>
                <a:cubicBezTo>
                  <a:pt x="1008410" y="3907092"/>
                  <a:pt x="1018757" y="3896348"/>
                  <a:pt x="1030298" y="3883613"/>
                </a:cubicBezTo>
                <a:cubicBezTo>
                  <a:pt x="1017563" y="3871675"/>
                  <a:pt x="1006818" y="3861328"/>
                  <a:pt x="997268" y="3852573"/>
                </a:cubicBezTo>
                <a:close/>
                <a:moveTo>
                  <a:pt x="3121933" y="3850981"/>
                </a:moveTo>
                <a:cubicBezTo>
                  <a:pt x="3112382" y="3857348"/>
                  <a:pt x="3104821" y="3862124"/>
                  <a:pt x="3096862" y="3867695"/>
                </a:cubicBezTo>
                <a:cubicBezTo>
                  <a:pt x="3103627" y="3878440"/>
                  <a:pt x="3109199" y="3887593"/>
                  <a:pt x="3115964" y="3897940"/>
                </a:cubicBezTo>
                <a:cubicBezTo>
                  <a:pt x="3125117" y="3891970"/>
                  <a:pt x="3132678" y="3887195"/>
                  <a:pt x="3141433" y="3881623"/>
                </a:cubicBezTo>
                <a:cubicBezTo>
                  <a:pt x="3134667" y="3871675"/>
                  <a:pt x="3128698" y="3862124"/>
                  <a:pt x="3121933" y="3850981"/>
                </a:cubicBezTo>
                <a:close/>
                <a:moveTo>
                  <a:pt x="2772531" y="3850583"/>
                </a:moveTo>
                <a:cubicBezTo>
                  <a:pt x="2760593" y="3855359"/>
                  <a:pt x="2751042" y="3858940"/>
                  <a:pt x="2739899" y="3863318"/>
                </a:cubicBezTo>
                <a:cubicBezTo>
                  <a:pt x="2744675" y="3876052"/>
                  <a:pt x="2748654" y="3887195"/>
                  <a:pt x="2753032" y="3899531"/>
                </a:cubicBezTo>
                <a:cubicBezTo>
                  <a:pt x="2765368" y="3894756"/>
                  <a:pt x="2775317" y="3890776"/>
                  <a:pt x="2786459" y="3886399"/>
                </a:cubicBezTo>
                <a:cubicBezTo>
                  <a:pt x="2782082" y="3874062"/>
                  <a:pt x="2777704" y="3863318"/>
                  <a:pt x="2772531" y="3850583"/>
                </a:cubicBezTo>
                <a:close/>
                <a:moveTo>
                  <a:pt x="3039159" y="3848593"/>
                </a:moveTo>
                <a:cubicBezTo>
                  <a:pt x="3029608" y="3854563"/>
                  <a:pt x="3022047" y="3858940"/>
                  <a:pt x="3014088" y="3863318"/>
                </a:cubicBezTo>
                <a:cubicBezTo>
                  <a:pt x="3020853" y="3874858"/>
                  <a:pt x="3026027" y="3884409"/>
                  <a:pt x="3031996" y="3894358"/>
                </a:cubicBezTo>
                <a:cubicBezTo>
                  <a:pt x="3041149" y="3889185"/>
                  <a:pt x="3048312" y="3885205"/>
                  <a:pt x="3057863" y="3879634"/>
                </a:cubicBezTo>
                <a:cubicBezTo>
                  <a:pt x="3051097" y="3868491"/>
                  <a:pt x="3045526" y="3858940"/>
                  <a:pt x="3039159" y="3848593"/>
                </a:cubicBezTo>
                <a:close/>
                <a:moveTo>
                  <a:pt x="1093970" y="3846206"/>
                </a:moveTo>
                <a:cubicBezTo>
                  <a:pt x="1082827" y="3858542"/>
                  <a:pt x="1072481" y="3869685"/>
                  <a:pt x="1061338" y="3882419"/>
                </a:cubicBezTo>
                <a:cubicBezTo>
                  <a:pt x="1074072" y="3893164"/>
                  <a:pt x="1085215" y="3903113"/>
                  <a:pt x="1097551" y="3913858"/>
                </a:cubicBezTo>
                <a:cubicBezTo>
                  <a:pt x="1108694" y="3901123"/>
                  <a:pt x="1118643" y="3889185"/>
                  <a:pt x="1129388" y="3876848"/>
                </a:cubicBezTo>
                <a:cubicBezTo>
                  <a:pt x="1117051" y="3866103"/>
                  <a:pt x="1106306" y="3856552"/>
                  <a:pt x="1093970" y="3846206"/>
                </a:cubicBezTo>
                <a:close/>
                <a:moveTo>
                  <a:pt x="1662245" y="3840237"/>
                </a:moveTo>
                <a:cubicBezTo>
                  <a:pt x="1655480" y="3854165"/>
                  <a:pt x="1649511" y="3866899"/>
                  <a:pt x="1643144" y="3880828"/>
                </a:cubicBezTo>
                <a:cubicBezTo>
                  <a:pt x="1665429" y="3890776"/>
                  <a:pt x="1684929" y="3899133"/>
                  <a:pt x="1705224" y="3908286"/>
                </a:cubicBezTo>
                <a:cubicBezTo>
                  <a:pt x="1711193" y="3893562"/>
                  <a:pt x="1716367" y="3881623"/>
                  <a:pt x="1722336" y="3866899"/>
                </a:cubicBezTo>
                <a:cubicBezTo>
                  <a:pt x="1701643" y="3857746"/>
                  <a:pt x="1682541" y="3849389"/>
                  <a:pt x="1662245" y="3840237"/>
                </a:cubicBezTo>
                <a:close/>
                <a:moveTo>
                  <a:pt x="1190274" y="3836257"/>
                </a:moveTo>
                <a:cubicBezTo>
                  <a:pt x="1179530" y="3849389"/>
                  <a:pt x="1169581" y="3860930"/>
                  <a:pt x="1159234" y="3873664"/>
                </a:cubicBezTo>
                <a:cubicBezTo>
                  <a:pt x="1171969" y="3883613"/>
                  <a:pt x="1183509" y="3892766"/>
                  <a:pt x="1195448" y="3902317"/>
                </a:cubicBezTo>
                <a:cubicBezTo>
                  <a:pt x="1206192" y="3888787"/>
                  <a:pt x="1215345" y="3876848"/>
                  <a:pt x="1225692" y="3864114"/>
                </a:cubicBezTo>
                <a:cubicBezTo>
                  <a:pt x="1212958" y="3854165"/>
                  <a:pt x="1201815" y="3845410"/>
                  <a:pt x="1190274" y="3836257"/>
                </a:cubicBezTo>
                <a:close/>
                <a:moveTo>
                  <a:pt x="2810337" y="3835859"/>
                </a:moveTo>
                <a:cubicBezTo>
                  <a:pt x="2799194" y="3840237"/>
                  <a:pt x="2790041" y="3844216"/>
                  <a:pt x="2778500" y="3848992"/>
                </a:cubicBezTo>
                <a:cubicBezTo>
                  <a:pt x="2783674" y="3861726"/>
                  <a:pt x="2788051" y="3872471"/>
                  <a:pt x="2792827" y="3884807"/>
                </a:cubicBezTo>
                <a:cubicBezTo>
                  <a:pt x="2804367" y="3879634"/>
                  <a:pt x="2814714" y="3875256"/>
                  <a:pt x="2826255" y="3870481"/>
                </a:cubicBezTo>
                <a:cubicBezTo>
                  <a:pt x="2820683" y="3858144"/>
                  <a:pt x="2815908" y="3847002"/>
                  <a:pt x="2810337" y="3835859"/>
                </a:cubicBezTo>
                <a:close/>
                <a:moveTo>
                  <a:pt x="3191574" y="3828298"/>
                </a:moveTo>
                <a:cubicBezTo>
                  <a:pt x="3190779" y="3829492"/>
                  <a:pt x="3189585" y="3830686"/>
                  <a:pt x="3188789" y="3831879"/>
                </a:cubicBezTo>
                <a:cubicBezTo>
                  <a:pt x="3221421" y="3877246"/>
                  <a:pt x="3253655" y="3922613"/>
                  <a:pt x="3287481" y="3969571"/>
                </a:cubicBezTo>
                <a:cubicBezTo>
                  <a:pt x="3306185" y="3955643"/>
                  <a:pt x="3323297" y="3942908"/>
                  <a:pt x="3340806" y="3929378"/>
                </a:cubicBezTo>
                <a:cubicBezTo>
                  <a:pt x="3318521" y="3895154"/>
                  <a:pt x="3297032" y="3863716"/>
                  <a:pt x="3254053" y="3854961"/>
                </a:cubicBezTo>
                <a:cubicBezTo>
                  <a:pt x="3236941" y="3851777"/>
                  <a:pt x="3221421" y="3841032"/>
                  <a:pt x="3205105" y="3833471"/>
                </a:cubicBezTo>
                <a:cubicBezTo>
                  <a:pt x="3200728" y="3831482"/>
                  <a:pt x="3195952" y="3829890"/>
                  <a:pt x="3191574" y="3828298"/>
                </a:cubicBezTo>
                <a:close/>
                <a:moveTo>
                  <a:pt x="1284987" y="3820737"/>
                </a:moveTo>
                <a:cubicBezTo>
                  <a:pt x="1274242" y="3834665"/>
                  <a:pt x="1265089" y="3846206"/>
                  <a:pt x="1255140" y="3859338"/>
                </a:cubicBezTo>
                <a:cubicBezTo>
                  <a:pt x="1267875" y="3868491"/>
                  <a:pt x="1279018" y="3876848"/>
                  <a:pt x="1290956" y="3885603"/>
                </a:cubicBezTo>
                <a:cubicBezTo>
                  <a:pt x="1300905" y="3872073"/>
                  <a:pt x="1309660" y="3860134"/>
                  <a:pt x="1319609" y="3846604"/>
                </a:cubicBezTo>
                <a:cubicBezTo>
                  <a:pt x="1307272" y="3837451"/>
                  <a:pt x="1296527" y="3829492"/>
                  <a:pt x="1284987" y="3820737"/>
                </a:cubicBezTo>
                <a:close/>
                <a:moveTo>
                  <a:pt x="2848938" y="3818747"/>
                </a:moveTo>
                <a:cubicBezTo>
                  <a:pt x="2837795" y="3823522"/>
                  <a:pt x="2827847" y="3827900"/>
                  <a:pt x="2816704" y="3833073"/>
                </a:cubicBezTo>
                <a:cubicBezTo>
                  <a:pt x="2822275" y="3845410"/>
                  <a:pt x="2827051" y="3856155"/>
                  <a:pt x="2832224" y="3868491"/>
                </a:cubicBezTo>
                <a:cubicBezTo>
                  <a:pt x="2843367" y="3863716"/>
                  <a:pt x="2853315" y="3858940"/>
                  <a:pt x="2864856" y="3853369"/>
                </a:cubicBezTo>
                <a:cubicBezTo>
                  <a:pt x="2859285" y="3841430"/>
                  <a:pt x="2854509" y="3831084"/>
                  <a:pt x="2848938" y="3818747"/>
                </a:cubicBezTo>
                <a:close/>
                <a:moveTo>
                  <a:pt x="1048205" y="3802829"/>
                </a:moveTo>
                <a:cubicBezTo>
                  <a:pt x="1034675" y="3813972"/>
                  <a:pt x="1023134" y="3823522"/>
                  <a:pt x="1010400" y="3834665"/>
                </a:cubicBezTo>
                <a:cubicBezTo>
                  <a:pt x="1022737" y="3845808"/>
                  <a:pt x="1033481" y="3856155"/>
                  <a:pt x="1045420" y="3867695"/>
                </a:cubicBezTo>
                <a:cubicBezTo>
                  <a:pt x="1056960" y="3854961"/>
                  <a:pt x="1067307" y="3843818"/>
                  <a:pt x="1078450" y="3831482"/>
                </a:cubicBezTo>
                <a:cubicBezTo>
                  <a:pt x="1066113" y="3819941"/>
                  <a:pt x="1055766" y="3809992"/>
                  <a:pt x="1048205" y="3802829"/>
                </a:cubicBezTo>
                <a:close/>
                <a:moveTo>
                  <a:pt x="3237339" y="3794870"/>
                </a:moveTo>
                <a:cubicBezTo>
                  <a:pt x="3227390" y="3802431"/>
                  <a:pt x="3219033" y="3808798"/>
                  <a:pt x="3208289" y="3817553"/>
                </a:cubicBezTo>
                <a:cubicBezTo>
                  <a:pt x="3230972" y="3827502"/>
                  <a:pt x="3250472" y="3835859"/>
                  <a:pt x="3269573" y="3844216"/>
                </a:cubicBezTo>
                <a:cubicBezTo>
                  <a:pt x="3270767" y="3843420"/>
                  <a:pt x="3271961" y="3842226"/>
                  <a:pt x="3273155" y="3841032"/>
                </a:cubicBezTo>
                <a:cubicBezTo>
                  <a:pt x="3261614" y="3825910"/>
                  <a:pt x="3250073" y="3811186"/>
                  <a:pt x="3237339" y="3794870"/>
                </a:cubicBezTo>
                <a:close/>
                <a:moveTo>
                  <a:pt x="1141326" y="3792880"/>
                </a:moveTo>
                <a:cubicBezTo>
                  <a:pt x="1129786" y="3805615"/>
                  <a:pt x="1119837" y="3816757"/>
                  <a:pt x="1108694" y="3829492"/>
                </a:cubicBezTo>
                <a:cubicBezTo>
                  <a:pt x="1121031" y="3839838"/>
                  <a:pt x="1132173" y="3849389"/>
                  <a:pt x="1143714" y="3859736"/>
                </a:cubicBezTo>
                <a:cubicBezTo>
                  <a:pt x="1154857" y="3846604"/>
                  <a:pt x="1164805" y="3835461"/>
                  <a:pt x="1175550" y="3822727"/>
                </a:cubicBezTo>
                <a:cubicBezTo>
                  <a:pt x="1164009" y="3812778"/>
                  <a:pt x="1154061" y="3804023"/>
                  <a:pt x="1141326" y="3792880"/>
                </a:cubicBezTo>
                <a:close/>
                <a:moveTo>
                  <a:pt x="3128698" y="3790890"/>
                </a:moveTo>
                <a:cubicBezTo>
                  <a:pt x="3119943" y="3797258"/>
                  <a:pt x="3112780" y="3802431"/>
                  <a:pt x="3105219" y="3808002"/>
                </a:cubicBezTo>
                <a:cubicBezTo>
                  <a:pt x="3112780" y="3819145"/>
                  <a:pt x="3119147" y="3827900"/>
                  <a:pt x="3125515" y="3837451"/>
                </a:cubicBezTo>
                <a:cubicBezTo>
                  <a:pt x="3134667" y="3831084"/>
                  <a:pt x="3141830" y="3826308"/>
                  <a:pt x="3150188" y="3820737"/>
                </a:cubicBezTo>
                <a:cubicBezTo>
                  <a:pt x="3142626" y="3810390"/>
                  <a:pt x="3135861" y="3800839"/>
                  <a:pt x="3128698" y="3790890"/>
                </a:cubicBezTo>
                <a:close/>
                <a:moveTo>
                  <a:pt x="1236437" y="3781340"/>
                </a:moveTo>
                <a:cubicBezTo>
                  <a:pt x="1225692" y="3794472"/>
                  <a:pt x="1216141" y="3806411"/>
                  <a:pt x="1205396" y="3819145"/>
                </a:cubicBezTo>
                <a:cubicBezTo>
                  <a:pt x="1216937" y="3829094"/>
                  <a:pt x="1227284" y="3837053"/>
                  <a:pt x="1239620" y="3847002"/>
                </a:cubicBezTo>
                <a:cubicBezTo>
                  <a:pt x="1250365" y="3833471"/>
                  <a:pt x="1259518" y="3821931"/>
                  <a:pt x="1269865" y="3808798"/>
                </a:cubicBezTo>
                <a:cubicBezTo>
                  <a:pt x="1258722" y="3799645"/>
                  <a:pt x="1247977" y="3790890"/>
                  <a:pt x="1236437" y="3781340"/>
                </a:cubicBezTo>
                <a:close/>
                <a:moveTo>
                  <a:pt x="2919376" y="3776166"/>
                </a:moveTo>
                <a:cubicBezTo>
                  <a:pt x="2902661" y="3784921"/>
                  <a:pt x="2887937" y="3792482"/>
                  <a:pt x="2872019" y="3800839"/>
                </a:cubicBezTo>
                <a:cubicBezTo>
                  <a:pt x="2888335" y="3834665"/>
                  <a:pt x="2903855" y="3867297"/>
                  <a:pt x="2920171" y="3901123"/>
                </a:cubicBezTo>
                <a:cubicBezTo>
                  <a:pt x="2938079" y="3891970"/>
                  <a:pt x="2954395" y="3883613"/>
                  <a:pt x="2971507" y="3874858"/>
                </a:cubicBezTo>
                <a:cubicBezTo>
                  <a:pt x="2953599" y="3841032"/>
                  <a:pt x="2936885" y="3808798"/>
                  <a:pt x="2919376" y="3776166"/>
                </a:cubicBezTo>
                <a:close/>
                <a:moveTo>
                  <a:pt x="3070199" y="3772983"/>
                </a:moveTo>
                <a:cubicBezTo>
                  <a:pt x="3061444" y="3778952"/>
                  <a:pt x="3054679" y="3783329"/>
                  <a:pt x="3046720" y="3788503"/>
                </a:cubicBezTo>
                <a:cubicBezTo>
                  <a:pt x="3053485" y="3798849"/>
                  <a:pt x="3059057" y="3808400"/>
                  <a:pt x="3065822" y="3819145"/>
                </a:cubicBezTo>
                <a:cubicBezTo>
                  <a:pt x="3074577" y="3813176"/>
                  <a:pt x="3082138" y="3808400"/>
                  <a:pt x="3090097" y="3803227"/>
                </a:cubicBezTo>
                <a:cubicBezTo>
                  <a:pt x="3082934" y="3792482"/>
                  <a:pt x="3076964" y="3783329"/>
                  <a:pt x="3070199" y="3772983"/>
                </a:cubicBezTo>
                <a:close/>
                <a:moveTo>
                  <a:pt x="1328364" y="3764626"/>
                </a:moveTo>
                <a:cubicBezTo>
                  <a:pt x="1317619" y="3778554"/>
                  <a:pt x="1308466" y="3790094"/>
                  <a:pt x="1298517" y="3803227"/>
                </a:cubicBezTo>
                <a:cubicBezTo>
                  <a:pt x="1310456" y="3812380"/>
                  <a:pt x="1321200" y="3820339"/>
                  <a:pt x="1332741" y="3828696"/>
                </a:cubicBezTo>
                <a:cubicBezTo>
                  <a:pt x="1343088" y="3814767"/>
                  <a:pt x="1351843" y="3802431"/>
                  <a:pt x="1360996" y="3789697"/>
                </a:cubicBezTo>
                <a:cubicBezTo>
                  <a:pt x="1349853" y="3780942"/>
                  <a:pt x="1339904" y="3773381"/>
                  <a:pt x="1328364" y="3764626"/>
                </a:cubicBezTo>
                <a:close/>
                <a:moveTo>
                  <a:pt x="3011302" y="3758656"/>
                </a:moveTo>
                <a:cubicBezTo>
                  <a:pt x="3002945" y="3763830"/>
                  <a:pt x="2996180" y="3767809"/>
                  <a:pt x="2987823" y="3772983"/>
                </a:cubicBezTo>
                <a:cubicBezTo>
                  <a:pt x="2994986" y="3784921"/>
                  <a:pt x="3000956" y="3794074"/>
                  <a:pt x="3006925" y="3804023"/>
                </a:cubicBezTo>
                <a:cubicBezTo>
                  <a:pt x="3015680" y="3798452"/>
                  <a:pt x="3022843" y="3794074"/>
                  <a:pt x="3030404" y="3789299"/>
                </a:cubicBezTo>
                <a:cubicBezTo>
                  <a:pt x="3023241" y="3778156"/>
                  <a:pt x="3017670" y="3769003"/>
                  <a:pt x="3011302" y="3758656"/>
                </a:cubicBezTo>
                <a:close/>
                <a:moveTo>
                  <a:pt x="3476508" y="3754279"/>
                </a:moveTo>
                <a:cubicBezTo>
                  <a:pt x="3466559" y="3763830"/>
                  <a:pt x="3456611" y="3772983"/>
                  <a:pt x="3445468" y="3783727"/>
                </a:cubicBezTo>
                <a:cubicBezTo>
                  <a:pt x="3453427" y="3791686"/>
                  <a:pt x="3460590" y="3798849"/>
                  <a:pt x="3469345" y="3807604"/>
                </a:cubicBezTo>
                <a:cubicBezTo>
                  <a:pt x="3479692" y="3795666"/>
                  <a:pt x="3488845" y="3785717"/>
                  <a:pt x="3497202" y="3776166"/>
                </a:cubicBezTo>
                <a:cubicBezTo>
                  <a:pt x="3490437" y="3769003"/>
                  <a:pt x="3482875" y="3761044"/>
                  <a:pt x="3476508" y="3754279"/>
                </a:cubicBezTo>
                <a:close/>
                <a:moveTo>
                  <a:pt x="1097153" y="3751891"/>
                </a:moveTo>
                <a:cubicBezTo>
                  <a:pt x="1084419" y="3763034"/>
                  <a:pt x="1073276" y="3773381"/>
                  <a:pt x="1060542" y="3784523"/>
                </a:cubicBezTo>
                <a:cubicBezTo>
                  <a:pt x="1071685" y="3794870"/>
                  <a:pt x="1082429" y="3804819"/>
                  <a:pt x="1093572" y="3815563"/>
                </a:cubicBezTo>
                <a:cubicBezTo>
                  <a:pt x="1105113" y="3803227"/>
                  <a:pt x="1114663" y="3792482"/>
                  <a:pt x="1126602" y="3779748"/>
                </a:cubicBezTo>
                <a:cubicBezTo>
                  <a:pt x="1115061" y="3768605"/>
                  <a:pt x="1104715" y="3759054"/>
                  <a:pt x="1097153" y="3751891"/>
                </a:cubicBezTo>
                <a:close/>
                <a:moveTo>
                  <a:pt x="3299420" y="3746718"/>
                </a:moveTo>
                <a:cubicBezTo>
                  <a:pt x="3287879" y="3756269"/>
                  <a:pt x="3278328" y="3764228"/>
                  <a:pt x="3268777" y="3772585"/>
                </a:cubicBezTo>
                <a:cubicBezTo>
                  <a:pt x="3277134" y="3782931"/>
                  <a:pt x="3283899" y="3791288"/>
                  <a:pt x="3293052" y="3802033"/>
                </a:cubicBezTo>
                <a:cubicBezTo>
                  <a:pt x="3304593" y="3792084"/>
                  <a:pt x="3314144" y="3783727"/>
                  <a:pt x="3324093" y="3774972"/>
                </a:cubicBezTo>
                <a:cubicBezTo>
                  <a:pt x="3314940" y="3764228"/>
                  <a:pt x="3307379" y="3755871"/>
                  <a:pt x="3299420" y="3746718"/>
                </a:cubicBezTo>
                <a:close/>
                <a:moveTo>
                  <a:pt x="1189478" y="3740350"/>
                </a:moveTo>
                <a:cubicBezTo>
                  <a:pt x="1178336" y="3752687"/>
                  <a:pt x="1168387" y="3763830"/>
                  <a:pt x="1156448" y="3776962"/>
                </a:cubicBezTo>
                <a:cubicBezTo>
                  <a:pt x="1169183" y="3787707"/>
                  <a:pt x="1179530" y="3796462"/>
                  <a:pt x="1190672" y="3805615"/>
                </a:cubicBezTo>
                <a:cubicBezTo>
                  <a:pt x="1202213" y="3792084"/>
                  <a:pt x="1211366" y="3780942"/>
                  <a:pt x="1221713" y="3769003"/>
                </a:cubicBezTo>
                <a:cubicBezTo>
                  <a:pt x="1210570" y="3759054"/>
                  <a:pt x="1200621" y="3750299"/>
                  <a:pt x="1189478" y="3740350"/>
                </a:cubicBezTo>
                <a:close/>
                <a:moveTo>
                  <a:pt x="1281405" y="3727218"/>
                </a:moveTo>
                <a:cubicBezTo>
                  <a:pt x="1270263" y="3740749"/>
                  <a:pt x="1260712" y="3752289"/>
                  <a:pt x="1250365" y="3765024"/>
                </a:cubicBezTo>
                <a:cubicBezTo>
                  <a:pt x="1261906" y="3774176"/>
                  <a:pt x="1271854" y="3782135"/>
                  <a:pt x="1283395" y="3791686"/>
                </a:cubicBezTo>
                <a:cubicBezTo>
                  <a:pt x="1293742" y="3778554"/>
                  <a:pt x="1303293" y="3767013"/>
                  <a:pt x="1313639" y="3753085"/>
                </a:cubicBezTo>
                <a:cubicBezTo>
                  <a:pt x="1302099" y="3743932"/>
                  <a:pt x="1292150" y="3735575"/>
                  <a:pt x="1281405" y="3727218"/>
                </a:cubicBezTo>
                <a:close/>
                <a:moveTo>
                  <a:pt x="3161728" y="3709708"/>
                </a:moveTo>
                <a:cubicBezTo>
                  <a:pt x="3147800" y="3720055"/>
                  <a:pt x="3135463" y="3729606"/>
                  <a:pt x="3119147" y="3741942"/>
                </a:cubicBezTo>
                <a:cubicBezTo>
                  <a:pt x="3143025" y="3765819"/>
                  <a:pt x="3164912" y="3787707"/>
                  <a:pt x="3187197" y="3809594"/>
                </a:cubicBezTo>
                <a:cubicBezTo>
                  <a:pt x="3200728" y="3799645"/>
                  <a:pt x="3209482" y="3792880"/>
                  <a:pt x="3219829" y="3784921"/>
                </a:cubicBezTo>
                <a:cubicBezTo>
                  <a:pt x="3200329" y="3759850"/>
                  <a:pt x="3181626" y="3735177"/>
                  <a:pt x="3161728" y="3709708"/>
                </a:cubicBezTo>
                <a:close/>
                <a:moveTo>
                  <a:pt x="3433529" y="3708116"/>
                </a:moveTo>
                <a:cubicBezTo>
                  <a:pt x="3423581" y="3719657"/>
                  <a:pt x="3415224" y="3729208"/>
                  <a:pt x="3405673" y="3739953"/>
                </a:cubicBezTo>
                <a:cubicBezTo>
                  <a:pt x="3413234" y="3747912"/>
                  <a:pt x="3421193" y="3756269"/>
                  <a:pt x="3428356" y="3763830"/>
                </a:cubicBezTo>
                <a:cubicBezTo>
                  <a:pt x="3439897" y="3753483"/>
                  <a:pt x="3449845" y="3744330"/>
                  <a:pt x="3460192" y="3734779"/>
                </a:cubicBezTo>
                <a:cubicBezTo>
                  <a:pt x="3451437" y="3726024"/>
                  <a:pt x="3443876" y="3718463"/>
                  <a:pt x="3433529" y="3708116"/>
                </a:cubicBezTo>
                <a:close/>
                <a:moveTo>
                  <a:pt x="3263206" y="3704535"/>
                </a:moveTo>
                <a:cubicBezTo>
                  <a:pt x="3252859" y="3712892"/>
                  <a:pt x="3243706" y="3720851"/>
                  <a:pt x="3233359" y="3729208"/>
                </a:cubicBezTo>
                <a:cubicBezTo>
                  <a:pt x="3240523" y="3738361"/>
                  <a:pt x="3247288" y="3745922"/>
                  <a:pt x="3254849" y="3754677"/>
                </a:cubicBezTo>
                <a:cubicBezTo>
                  <a:pt x="3265594" y="3745524"/>
                  <a:pt x="3274747" y="3737565"/>
                  <a:pt x="3284695" y="3729208"/>
                </a:cubicBezTo>
                <a:cubicBezTo>
                  <a:pt x="3276736" y="3720453"/>
                  <a:pt x="3270369" y="3712892"/>
                  <a:pt x="3263206" y="3704535"/>
                </a:cubicBezTo>
                <a:close/>
                <a:moveTo>
                  <a:pt x="1146500" y="3700555"/>
                </a:moveTo>
                <a:cubicBezTo>
                  <a:pt x="1133765" y="3711698"/>
                  <a:pt x="1122225" y="3721647"/>
                  <a:pt x="1109888" y="3732789"/>
                </a:cubicBezTo>
                <a:cubicBezTo>
                  <a:pt x="1121429" y="3743534"/>
                  <a:pt x="1131377" y="3753085"/>
                  <a:pt x="1142520" y="3763432"/>
                </a:cubicBezTo>
                <a:cubicBezTo>
                  <a:pt x="1153663" y="3750697"/>
                  <a:pt x="1164009" y="3739157"/>
                  <a:pt x="1171571" y="3731198"/>
                </a:cubicBezTo>
                <a:cubicBezTo>
                  <a:pt x="1161622" y="3719259"/>
                  <a:pt x="1153663" y="3709310"/>
                  <a:pt x="1146500" y="3700555"/>
                </a:cubicBezTo>
                <a:close/>
                <a:moveTo>
                  <a:pt x="1236835" y="3687821"/>
                </a:moveTo>
                <a:cubicBezTo>
                  <a:pt x="1226090" y="3700157"/>
                  <a:pt x="1215743" y="3711698"/>
                  <a:pt x="1204600" y="3724432"/>
                </a:cubicBezTo>
                <a:cubicBezTo>
                  <a:pt x="1215743" y="3734381"/>
                  <a:pt x="1225692" y="3742738"/>
                  <a:pt x="1236437" y="3752289"/>
                </a:cubicBezTo>
                <a:cubicBezTo>
                  <a:pt x="1247579" y="3739157"/>
                  <a:pt x="1257528" y="3727218"/>
                  <a:pt x="1267875" y="3714882"/>
                </a:cubicBezTo>
                <a:cubicBezTo>
                  <a:pt x="1256732" y="3705331"/>
                  <a:pt x="1247579" y="3696974"/>
                  <a:pt x="1236835" y="3687821"/>
                </a:cubicBezTo>
                <a:close/>
                <a:moveTo>
                  <a:pt x="3141433" y="3683045"/>
                </a:moveTo>
                <a:cubicBezTo>
                  <a:pt x="3126708" y="3679066"/>
                  <a:pt x="3119545" y="3694586"/>
                  <a:pt x="3108801" y="3700157"/>
                </a:cubicBezTo>
                <a:cubicBezTo>
                  <a:pt x="3105219" y="3702147"/>
                  <a:pt x="3104025" y="3708116"/>
                  <a:pt x="3102035" y="3712096"/>
                </a:cubicBezTo>
                <a:cubicBezTo>
                  <a:pt x="3104025" y="3713290"/>
                  <a:pt x="3105617" y="3714484"/>
                  <a:pt x="3107607" y="3715678"/>
                </a:cubicBezTo>
                <a:cubicBezTo>
                  <a:pt x="3119147" y="3706923"/>
                  <a:pt x="3131086" y="3698168"/>
                  <a:pt x="3143025" y="3689413"/>
                </a:cubicBezTo>
                <a:cubicBezTo>
                  <a:pt x="3142626" y="3687423"/>
                  <a:pt x="3141830" y="3685035"/>
                  <a:pt x="3141433" y="3683045"/>
                </a:cubicBezTo>
                <a:close/>
                <a:moveTo>
                  <a:pt x="1195050" y="3647628"/>
                </a:moveTo>
                <a:cubicBezTo>
                  <a:pt x="1182315" y="3659964"/>
                  <a:pt x="1171173" y="3669913"/>
                  <a:pt x="1158438" y="3681852"/>
                </a:cubicBezTo>
                <a:cubicBezTo>
                  <a:pt x="1169581" y="3692198"/>
                  <a:pt x="1179530" y="3701351"/>
                  <a:pt x="1190274" y="3711300"/>
                </a:cubicBezTo>
                <a:cubicBezTo>
                  <a:pt x="1201815" y="3698964"/>
                  <a:pt x="1211366" y="3688617"/>
                  <a:pt x="1222110" y="3677076"/>
                </a:cubicBezTo>
                <a:cubicBezTo>
                  <a:pt x="1212560" y="3666729"/>
                  <a:pt x="1203407" y="3656781"/>
                  <a:pt x="1195050" y="3647628"/>
                </a:cubicBezTo>
                <a:close/>
                <a:moveTo>
                  <a:pt x="3344786" y="3613006"/>
                </a:moveTo>
                <a:cubicBezTo>
                  <a:pt x="3334837" y="3622159"/>
                  <a:pt x="3325684" y="3630516"/>
                  <a:pt x="3318123" y="3637679"/>
                </a:cubicBezTo>
                <a:cubicBezTo>
                  <a:pt x="3326480" y="3647230"/>
                  <a:pt x="3334837" y="3655985"/>
                  <a:pt x="3343990" y="3666331"/>
                </a:cubicBezTo>
                <a:cubicBezTo>
                  <a:pt x="3352745" y="3657179"/>
                  <a:pt x="3361102" y="3649220"/>
                  <a:pt x="3369857" y="3640067"/>
                </a:cubicBezTo>
                <a:cubicBezTo>
                  <a:pt x="3359908" y="3629720"/>
                  <a:pt x="3351949" y="3620965"/>
                  <a:pt x="3344786" y="3613006"/>
                </a:cubicBezTo>
                <a:close/>
                <a:moveTo>
                  <a:pt x="947922" y="3587537"/>
                </a:moveTo>
                <a:cubicBezTo>
                  <a:pt x="935983" y="3597088"/>
                  <a:pt x="926034" y="3605047"/>
                  <a:pt x="915289" y="3613802"/>
                </a:cubicBezTo>
                <a:cubicBezTo>
                  <a:pt x="924044" y="3624944"/>
                  <a:pt x="931605" y="3634097"/>
                  <a:pt x="939962" y="3644444"/>
                </a:cubicBezTo>
                <a:cubicBezTo>
                  <a:pt x="950707" y="3635291"/>
                  <a:pt x="960656" y="3626934"/>
                  <a:pt x="972197" y="3617781"/>
                </a:cubicBezTo>
                <a:cubicBezTo>
                  <a:pt x="963840" y="3607435"/>
                  <a:pt x="956676" y="3598282"/>
                  <a:pt x="947922" y="3587537"/>
                </a:cubicBezTo>
                <a:close/>
                <a:moveTo>
                  <a:pt x="3303797" y="3572017"/>
                </a:moveTo>
                <a:cubicBezTo>
                  <a:pt x="3294246" y="3581568"/>
                  <a:pt x="3286287" y="3589527"/>
                  <a:pt x="3277532" y="3598282"/>
                </a:cubicBezTo>
                <a:cubicBezTo>
                  <a:pt x="3285491" y="3606639"/>
                  <a:pt x="3291858" y="3613802"/>
                  <a:pt x="3299021" y="3620965"/>
                </a:cubicBezTo>
                <a:cubicBezTo>
                  <a:pt x="3308572" y="3612210"/>
                  <a:pt x="3316929" y="3603853"/>
                  <a:pt x="3325286" y="3595496"/>
                </a:cubicBezTo>
                <a:cubicBezTo>
                  <a:pt x="3318123" y="3587935"/>
                  <a:pt x="3312154" y="3581170"/>
                  <a:pt x="3303797" y="3572017"/>
                </a:cubicBezTo>
                <a:close/>
                <a:moveTo>
                  <a:pt x="951901" y="3509538"/>
                </a:moveTo>
                <a:cubicBezTo>
                  <a:pt x="939565" y="3518691"/>
                  <a:pt x="929218" y="3526650"/>
                  <a:pt x="918075" y="3535007"/>
                </a:cubicBezTo>
                <a:cubicBezTo>
                  <a:pt x="926432" y="3545752"/>
                  <a:pt x="933197" y="3554905"/>
                  <a:pt x="941156" y="3565252"/>
                </a:cubicBezTo>
                <a:cubicBezTo>
                  <a:pt x="952697" y="3556099"/>
                  <a:pt x="963044" y="3547742"/>
                  <a:pt x="974186" y="3539385"/>
                </a:cubicBezTo>
                <a:cubicBezTo>
                  <a:pt x="966625" y="3529436"/>
                  <a:pt x="960258" y="3520681"/>
                  <a:pt x="951901" y="3509538"/>
                </a:cubicBezTo>
                <a:close/>
                <a:moveTo>
                  <a:pt x="1078848" y="3484070"/>
                </a:moveTo>
                <a:cubicBezTo>
                  <a:pt x="1067705" y="3493222"/>
                  <a:pt x="1057358" y="3501181"/>
                  <a:pt x="1046216" y="3510334"/>
                </a:cubicBezTo>
                <a:cubicBezTo>
                  <a:pt x="1053777" y="3519885"/>
                  <a:pt x="1060542" y="3528640"/>
                  <a:pt x="1068501" y="3538191"/>
                </a:cubicBezTo>
                <a:cubicBezTo>
                  <a:pt x="1079644" y="3528640"/>
                  <a:pt x="1089990" y="3519885"/>
                  <a:pt x="1100337" y="3510732"/>
                </a:cubicBezTo>
                <a:cubicBezTo>
                  <a:pt x="1092776" y="3500784"/>
                  <a:pt x="1086011" y="3492825"/>
                  <a:pt x="1078848" y="3484070"/>
                </a:cubicBezTo>
                <a:close/>
                <a:moveTo>
                  <a:pt x="1236437" y="3478896"/>
                </a:moveTo>
                <a:cubicBezTo>
                  <a:pt x="1234447" y="3481284"/>
                  <a:pt x="1232457" y="3483274"/>
                  <a:pt x="1230467" y="3485263"/>
                </a:cubicBezTo>
                <a:cubicBezTo>
                  <a:pt x="1243202" y="3498794"/>
                  <a:pt x="1255936" y="3511926"/>
                  <a:pt x="1268671" y="3525456"/>
                </a:cubicBezTo>
                <a:cubicBezTo>
                  <a:pt x="1271059" y="3523069"/>
                  <a:pt x="1273446" y="3520681"/>
                  <a:pt x="1275436" y="3518293"/>
                </a:cubicBezTo>
                <a:cubicBezTo>
                  <a:pt x="1262304" y="3505161"/>
                  <a:pt x="1249569" y="3492029"/>
                  <a:pt x="1236437" y="3478896"/>
                </a:cubicBezTo>
                <a:close/>
                <a:moveTo>
                  <a:pt x="957074" y="3412836"/>
                </a:moveTo>
                <a:cubicBezTo>
                  <a:pt x="944340" y="3421591"/>
                  <a:pt x="933993" y="3428754"/>
                  <a:pt x="922453" y="3436713"/>
                </a:cubicBezTo>
                <a:cubicBezTo>
                  <a:pt x="930014" y="3447856"/>
                  <a:pt x="935983" y="3456611"/>
                  <a:pt x="943146" y="3466958"/>
                </a:cubicBezTo>
                <a:cubicBezTo>
                  <a:pt x="954687" y="3458601"/>
                  <a:pt x="965431" y="3451040"/>
                  <a:pt x="977370" y="3442682"/>
                </a:cubicBezTo>
                <a:cubicBezTo>
                  <a:pt x="970605" y="3432734"/>
                  <a:pt x="964636" y="3423979"/>
                  <a:pt x="957074" y="3412836"/>
                </a:cubicBezTo>
                <a:close/>
                <a:moveTo>
                  <a:pt x="3465366" y="3410050"/>
                </a:moveTo>
                <a:cubicBezTo>
                  <a:pt x="3430744" y="3452233"/>
                  <a:pt x="3397316" y="3493222"/>
                  <a:pt x="3363092" y="3535405"/>
                </a:cubicBezTo>
                <a:cubicBezTo>
                  <a:pt x="3341205" y="3515906"/>
                  <a:pt x="3320909" y="3498396"/>
                  <a:pt x="3300613" y="3480090"/>
                </a:cubicBezTo>
                <a:cubicBezTo>
                  <a:pt x="3292654" y="3488447"/>
                  <a:pt x="3286685" y="3495610"/>
                  <a:pt x="3278726" y="3503967"/>
                </a:cubicBezTo>
                <a:cubicBezTo>
                  <a:pt x="3393336" y="3612608"/>
                  <a:pt x="3505956" y="3720055"/>
                  <a:pt x="3619373" y="3826706"/>
                </a:cubicBezTo>
                <a:cubicBezTo>
                  <a:pt x="3623352" y="3830288"/>
                  <a:pt x="3633301" y="3831084"/>
                  <a:pt x="3638475" y="3829094"/>
                </a:cubicBezTo>
                <a:cubicBezTo>
                  <a:pt x="3659566" y="3820339"/>
                  <a:pt x="3680260" y="3809992"/>
                  <a:pt x="3701351" y="3800043"/>
                </a:cubicBezTo>
                <a:cubicBezTo>
                  <a:pt x="3700157" y="3798849"/>
                  <a:pt x="3698565" y="3797258"/>
                  <a:pt x="3697372" y="3796064"/>
                </a:cubicBezTo>
                <a:cubicBezTo>
                  <a:pt x="3700555" y="3788901"/>
                  <a:pt x="3702545" y="3781340"/>
                  <a:pt x="3706922" y="3775370"/>
                </a:cubicBezTo>
                <a:cubicBezTo>
                  <a:pt x="3731993" y="3743136"/>
                  <a:pt x="3758258" y="3711698"/>
                  <a:pt x="3785319" y="3678270"/>
                </a:cubicBezTo>
                <a:cubicBezTo>
                  <a:pt x="3778952" y="3674291"/>
                  <a:pt x="3774176" y="3671505"/>
                  <a:pt x="3769799" y="3668719"/>
                </a:cubicBezTo>
                <a:cubicBezTo>
                  <a:pt x="3738758" y="3707320"/>
                  <a:pt x="3708514" y="3743932"/>
                  <a:pt x="3677474" y="3782135"/>
                </a:cubicBezTo>
                <a:cubicBezTo>
                  <a:pt x="3655984" y="3762636"/>
                  <a:pt x="3635689" y="3745126"/>
                  <a:pt x="3615393" y="3727218"/>
                </a:cubicBezTo>
                <a:cubicBezTo>
                  <a:pt x="3644842" y="3691402"/>
                  <a:pt x="3673096" y="3656383"/>
                  <a:pt x="3700555" y="3622159"/>
                </a:cubicBezTo>
                <a:cubicBezTo>
                  <a:pt x="3691402" y="3609026"/>
                  <a:pt x="3686229" y="3613006"/>
                  <a:pt x="3679464" y="3621363"/>
                </a:cubicBezTo>
                <a:cubicBezTo>
                  <a:pt x="3653199" y="3654791"/>
                  <a:pt x="3626138" y="3687423"/>
                  <a:pt x="3598679" y="3721647"/>
                </a:cubicBezTo>
                <a:cubicBezTo>
                  <a:pt x="3575996" y="3701749"/>
                  <a:pt x="3555700" y="3683443"/>
                  <a:pt x="3534211" y="3664740"/>
                </a:cubicBezTo>
                <a:cubicBezTo>
                  <a:pt x="3539782" y="3657576"/>
                  <a:pt x="3544558" y="3652005"/>
                  <a:pt x="3548936" y="3646434"/>
                </a:cubicBezTo>
                <a:cubicBezTo>
                  <a:pt x="3570823" y="3619771"/>
                  <a:pt x="3592710" y="3593108"/>
                  <a:pt x="3613802" y="3566048"/>
                </a:cubicBezTo>
                <a:cubicBezTo>
                  <a:pt x="3616985" y="3562068"/>
                  <a:pt x="3615791" y="3555303"/>
                  <a:pt x="3616587" y="3549732"/>
                </a:cubicBezTo>
                <a:cubicBezTo>
                  <a:pt x="3614598" y="3549732"/>
                  <a:pt x="3612608" y="3549333"/>
                  <a:pt x="3610618" y="3548936"/>
                </a:cubicBezTo>
                <a:cubicBezTo>
                  <a:pt x="3580374" y="3585547"/>
                  <a:pt x="3550129" y="3622159"/>
                  <a:pt x="3519089" y="3659566"/>
                </a:cubicBezTo>
                <a:cubicBezTo>
                  <a:pt x="3496008" y="3638873"/>
                  <a:pt x="3474916" y="3620169"/>
                  <a:pt x="3454621" y="3601863"/>
                </a:cubicBezTo>
                <a:cubicBezTo>
                  <a:pt x="3483273" y="3566048"/>
                  <a:pt x="3510334" y="3532620"/>
                  <a:pt x="3536997" y="3498794"/>
                </a:cubicBezTo>
                <a:cubicBezTo>
                  <a:pt x="3540181" y="3494814"/>
                  <a:pt x="3540578" y="3488447"/>
                  <a:pt x="3542568" y="3483274"/>
                </a:cubicBezTo>
                <a:cubicBezTo>
                  <a:pt x="3540578" y="3482478"/>
                  <a:pt x="3538987" y="3481682"/>
                  <a:pt x="3536997" y="3480886"/>
                </a:cubicBezTo>
                <a:cubicBezTo>
                  <a:pt x="3505161" y="3519487"/>
                  <a:pt x="3473325" y="3558088"/>
                  <a:pt x="3440693" y="3597884"/>
                </a:cubicBezTo>
                <a:cubicBezTo>
                  <a:pt x="3417213" y="3577190"/>
                  <a:pt x="3395724" y="3557691"/>
                  <a:pt x="3373837" y="3538191"/>
                </a:cubicBezTo>
                <a:cubicBezTo>
                  <a:pt x="3392540" y="3515906"/>
                  <a:pt x="3409652" y="3496008"/>
                  <a:pt x="3426366" y="3475315"/>
                </a:cubicBezTo>
                <a:cubicBezTo>
                  <a:pt x="3468151" y="3423183"/>
                  <a:pt x="3468151" y="3423183"/>
                  <a:pt x="3465366" y="3410050"/>
                </a:cubicBezTo>
                <a:close/>
                <a:moveTo>
                  <a:pt x="1053777" y="3369459"/>
                </a:moveTo>
                <a:cubicBezTo>
                  <a:pt x="1042236" y="3377418"/>
                  <a:pt x="1031491" y="3384582"/>
                  <a:pt x="1019155" y="3392938"/>
                </a:cubicBezTo>
                <a:cubicBezTo>
                  <a:pt x="1026716" y="3403285"/>
                  <a:pt x="1032287" y="3411642"/>
                  <a:pt x="1039053" y="3421193"/>
                </a:cubicBezTo>
                <a:cubicBezTo>
                  <a:pt x="1050991" y="3412438"/>
                  <a:pt x="1061736" y="3404877"/>
                  <a:pt x="1072879" y="3396520"/>
                </a:cubicBezTo>
                <a:cubicBezTo>
                  <a:pt x="1066511" y="3387367"/>
                  <a:pt x="1060542" y="3379010"/>
                  <a:pt x="1053777" y="3369459"/>
                </a:cubicBezTo>
                <a:close/>
                <a:moveTo>
                  <a:pt x="3675484" y="3152177"/>
                </a:moveTo>
                <a:cubicBezTo>
                  <a:pt x="3672698" y="3158943"/>
                  <a:pt x="3670311" y="3164116"/>
                  <a:pt x="3667127" y="3170085"/>
                </a:cubicBezTo>
                <a:cubicBezTo>
                  <a:pt x="3675086" y="3173269"/>
                  <a:pt x="3681851" y="3176453"/>
                  <a:pt x="3689412" y="3179636"/>
                </a:cubicBezTo>
                <a:cubicBezTo>
                  <a:pt x="3692596" y="3173269"/>
                  <a:pt x="3694586" y="3168494"/>
                  <a:pt x="3697769" y="3161330"/>
                </a:cubicBezTo>
                <a:cubicBezTo>
                  <a:pt x="3689412" y="3157749"/>
                  <a:pt x="3683045" y="3155361"/>
                  <a:pt x="3675484" y="3152177"/>
                </a:cubicBezTo>
                <a:close/>
                <a:moveTo>
                  <a:pt x="784363" y="3125913"/>
                </a:moveTo>
                <a:cubicBezTo>
                  <a:pt x="781180" y="3135066"/>
                  <a:pt x="777996" y="3139443"/>
                  <a:pt x="779190" y="3141831"/>
                </a:cubicBezTo>
                <a:cubicBezTo>
                  <a:pt x="792720" y="3173269"/>
                  <a:pt x="806649" y="3204707"/>
                  <a:pt x="820577" y="3236146"/>
                </a:cubicBezTo>
                <a:cubicBezTo>
                  <a:pt x="821771" y="3238931"/>
                  <a:pt x="826148" y="3240125"/>
                  <a:pt x="828934" y="3242115"/>
                </a:cubicBezTo>
                <a:cubicBezTo>
                  <a:pt x="829730" y="3238931"/>
                  <a:pt x="832515" y="3234951"/>
                  <a:pt x="831322" y="3232166"/>
                </a:cubicBezTo>
                <a:cubicBezTo>
                  <a:pt x="816995" y="3198738"/>
                  <a:pt x="801873" y="3165310"/>
                  <a:pt x="784363" y="3125913"/>
                </a:cubicBezTo>
                <a:close/>
                <a:moveTo>
                  <a:pt x="3741146" y="3119943"/>
                </a:moveTo>
                <a:cubicBezTo>
                  <a:pt x="3738361" y="3126311"/>
                  <a:pt x="3735973" y="3131484"/>
                  <a:pt x="3732789" y="3138647"/>
                </a:cubicBezTo>
                <a:cubicBezTo>
                  <a:pt x="3741544" y="3142229"/>
                  <a:pt x="3748309" y="3144617"/>
                  <a:pt x="3755871" y="3147800"/>
                </a:cubicBezTo>
                <a:cubicBezTo>
                  <a:pt x="3758258" y="3140637"/>
                  <a:pt x="3760646" y="3135066"/>
                  <a:pt x="3763034" y="3128300"/>
                </a:cubicBezTo>
                <a:cubicBezTo>
                  <a:pt x="3755075" y="3125117"/>
                  <a:pt x="3748707" y="3122729"/>
                  <a:pt x="3741146" y="3119943"/>
                </a:cubicBezTo>
                <a:close/>
                <a:moveTo>
                  <a:pt x="828536" y="3115964"/>
                </a:moveTo>
                <a:cubicBezTo>
                  <a:pt x="825352" y="3116760"/>
                  <a:pt x="822567" y="3117556"/>
                  <a:pt x="819781" y="3118352"/>
                </a:cubicBezTo>
                <a:cubicBezTo>
                  <a:pt x="825750" y="3150188"/>
                  <a:pt x="843260" y="3178044"/>
                  <a:pt x="855597" y="3207891"/>
                </a:cubicBezTo>
                <a:cubicBezTo>
                  <a:pt x="857984" y="3213860"/>
                  <a:pt x="863158" y="3218636"/>
                  <a:pt x="867137" y="3224207"/>
                </a:cubicBezTo>
                <a:cubicBezTo>
                  <a:pt x="869525" y="3223013"/>
                  <a:pt x="871515" y="3221421"/>
                  <a:pt x="873505" y="3219829"/>
                </a:cubicBezTo>
                <a:cubicBezTo>
                  <a:pt x="858780" y="3185207"/>
                  <a:pt x="843658" y="3150586"/>
                  <a:pt x="828536" y="3115964"/>
                </a:cubicBezTo>
                <a:close/>
                <a:moveTo>
                  <a:pt x="3607335" y="3108154"/>
                </a:moveTo>
                <a:cubicBezTo>
                  <a:pt x="3602460" y="3108005"/>
                  <a:pt x="3598481" y="3111786"/>
                  <a:pt x="3595894" y="3123923"/>
                </a:cubicBezTo>
                <a:cubicBezTo>
                  <a:pt x="3603057" y="3127107"/>
                  <a:pt x="3609424" y="3129892"/>
                  <a:pt x="3617383" y="3133076"/>
                </a:cubicBezTo>
                <a:cubicBezTo>
                  <a:pt x="3619771" y="3126709"/>
                  <a:pt x="3622159" y="3121535"/>
                  <a:pt x="3624148" y="3115964"/>
                </a:cubicBezTo>
                <a:cubicBezTo>
                  <a:pt x="3617980" y="3112383"/>
                  <a:pt x="3612210" y="3108304"/>
                  <a:pt x="3607335" y="3108154"/>
                </a:cubicBezTo>
                <a:close/>
                <a:moveTo>
                  <a:pt x="903351" y="3093679"/>
                </a:moveTo>
                <a:cubicBezTo>
                  <a:pt x="901361" y="3094474"/>
                  <a:pt x="899371" y="3095668"/>
                  <a:pt x="897382" y="3096464"/>
                </a:cubicBezTo>
                <a:cubicBezTo>
                  <a:pt x="927228" y="3157749"/>
                  <a:pt x="956676" y="3218636"/>
                  <a:pt x="986523" y="3279920"/>
                </a:cubicBezTo>
                <a:cubicBezTo>
                  <a:pt x="988513" y="3278726"/>
                  <a:pt x="990502" y="3277930"/>
                  <a:pt x="992492" y="3277135"/>
                </a:cubicBezTo>
                <a:cubicBezTo>
                  <a:pt x="962646" y="3215850"/>
                  <a:pt x="933197" y="3154963"/>
                  <a:pt x="903351" y="3093679"/>
                </a:cubicBezTo>
                <a:close/>
                <a:moveTo>
                  <a:pt x="3796461" y="3085322"/>
                </a:moveTo>
                <a:cubicBezTo>
                  <a:pt x="3794074" y="3093281"/>
                  <a:pt x="3792084" y="3099250"/>
                  <a:pt x="3790094" y="3106015"/>
                </a:cubicBezTo>
                <a:cubicBezTo>
                  <a:pt x="3798849" y="3108801"/>
                  <a:pt x="3804819" y="3110791"/>
                  <a:pt x="3812379" y="3113576"/>
                </a:cubicBezTo>
                <a:cubicBezTo>
                  <a:pt x="3814767" y="3106811"/>
                  <a:pt x="3816757" y="3100842"/>
                  <a:pt x="3819543" y="3093679"/>
                </a:cubicBezTo>
                <a:cubicBezTo>
                  <a:pt x="3811584" y="3090893"/>
                  <a:pt x="3805216" y="3088505"/>
                  <a:pt x="3796461" y="3085322"/>
                </a:cubicBezTo>
                <a:close/>
                <a:moveTo>
                  <a:pt x="975778" y="3063036"/>
                </a:moveTo>
                <a:cubicBezTo>
                  <a:pt x="973390" y="3064230"/>
                  <a:pt x="971401" y="3065026"/>
                  <a:pt x="969013" y="3066220"/>
                </a:cubicBezTo>
                <a:cubicBezTo>
                  <a:pt x="991696" y="3115566"/>
                  <a:pt x="1013982" y="3164514"/>
                  <a:pt x="1037063" y="3215054"/>
                </a:cubicBezTo>
                <a:cubicBezTo>
                  <a:pt x="1030298" y="3218636"/>
                  <a:pt x="1023532" y="3222217"/>
                  <a:pt x="1013584" y="3227788"/>
                </a:cubicBezTo>
                <a:cubicBezTo>
                  <a:pt x="989706" y="3176453"/>
                  <a:pt x="966227" y="3126311"/>
                  <a:pt x="942748" y="3076169"/>
                </a:cubicBezTo>
                <a:cubicBezTo>
                  <a:pt x="940758" y="3077363"/>
                  <a:pt x="938371" y="3078159"/>
                  <a:pt x="936381" y="3079352"/>
                </a:cubicBezTo>
                <a:cubicBezTo>
                  <a:pt x="958666" y="3142627"/>
                  <a:pt x="989706" y="3201524"/>
                  <a:pt x="1023134" y="3261216"/>
                </a:cubicBezTo>
                <a:cubicBezTo>
                  <a:pt x="1037461" y="3252461"/>
                  <a:pt x="1049797" y="3245298"/>
                  <a:pt x="1060940" y="3238533"/>
                </a:cubicBezTo>
                <a:cubicBezTo>
                  <a:pt x="1031889" y="3178442"/>
                  <a:pt x="1004033" y="3120739"/>
                  <a:pt x="975778" y="3063036"/>
                </a:cubicBezTo>
                <a:close/>
                <a:moveTo>
                  <a:pt x="734221" y="3062240"/>
                </a:moveTo>
                <a:cubicBezTo>
                  <a:pt x="726262" y="3064628"/>
                  <a:pt x="720293" y="3066618"/>
                  <a:pt x="711538" y="3069801"/>
                </a:cubicBezTo>
                <a:cubicBezTo>
                  <a:pt x="714722" y="3077363"/>
                  <a:pt x="716711" y="3083332"/>
                  <a:pt x="719497" y="3089699"/>
                </a:cubicBezTo>
                <a:cubicBezTo>
                  <a:pt x="727854" y="3086515"/>
                  <a:pt x="734221" y="3084128"/>
                  <a:pt x="742180" y="3081342"/>
                </a:cubicBezTo>
                <a:cubicBezTo>
                  <a:pt x="739395" y="3074179"/>
                  <a:pt x="737007" y="3068608"/>
                  <a:pt x="734221" y="3062240"/>
                </a:cubicBezTo>
                <a:close/>
                <a:moveTo>
                  <a:pt x="3673842" y="3042592"/>
                </a:moveTo>
                <a:cubicBezTo>
                  <a:pt x="3668918" y="3042841"/>
                  <a:pt x="3665336" y="3046920"/>
                  <a:pt x="3663943" y="3059057"/>
                </a:cubicBezTo>
                <a:cubicBezTo>
                  <a:pt x="3671107" y="3061842"/>
                  <a:pt x="3677474" y="3064230"/>
                  <a:pt x="3685831" y="3067414"/>
                </a:cubicBezTo>
                <a:cubicBezTo>
                  <a:pt x="3687821" y="3060649"/>
                  <a:pt x="3689810" y="3055077"/>
                  <a:pt x="3691800" y="3049108"/>
                </a:cubicBezTo>
                <a:cubicBezTo>
                  <a:pt x="3685035" y="3045925"/>
                  <a:pt x="3678767" y="3042343"/>
                  <a:pt x="3673842" y="3042592"/>
                </a:cubicBezTo>
                <a:close/>
                <a:moveTo>
                  <a:pt x="862760" y="3018466"/>
                </a:moveTo>
                <a:cubicBezTo>
                  <a:pt x="854005" y="3021649"/>
                  <a:pt x="847638" y="3024037"/>
                  <a:pt x="840077" y="3027221"/>
                </a:cubicBezTo>
                <a:cubicBezTo>
                  <a:pt x="842862" y="3033986"/>
                  <a:pt x="845250" y="3039159"/>
                  <a:pt x="847638" y="3045129"/>
                </a:cubicBezTo>
                <a:cubicBezTo>
                  <a:pt x="855597" y="3041945"/>
                  <a:pt x="861964" y="3039557"/>
                  <a:pt x="869525" y="3036374"/>
                </a:cubicBezTo>
                <a:cubicBezTo>
                  <a:pt x="867137" y="3030404"/>
                  <a:pt x="865545" y="3025629"/>
                  <a:pt x="862760" y="3018466"/>
                </a:cubicBezTo>
                <a:close/>
                <a:moveTo>
                  <a:pt x="755711" y="2994986"/>
                </a:moveTo>
                <a:cubicBezTo>
                  <a:pt x="747354" y="2997772"/>
                  <a:pt x="740589" y="2999762"/>
                  <a:pt x="732630" y="3002548"/>
                </a:cubicBezTo>
                <a:cubicBezTo>
                  <a:pt x="735415" y="3009711"/>
                  <a:pt x="737405" y="3015282"/>
                  <a:pt x="739793" y="3022047"/>
                </a:cubicBezTo>
                <a:cubicBezTo>
                  <a:pt x="748150" y="3019262"/>
                  <a:pt x="754915" y="3016874"/>
                  <a:pt x="761680" y="3014884"/>
                </a:cubicBezTo>
                <a:cubicBezTo>
                  <a:pt x="759690" y="3008119"/>
                  <a:pt x="758098" y="3002946"/>
                  <a:pt x="755711" y="2994986"/>
                </a:cubicBezTo>
                <a:close/>
                <a:moveTo>
                  <a:pt x="936182" y="2987376"/>
                </a:moveTo>
                <a:cubicBezTo>
                  <a:pt x="932800" y="2986331"/>
                  <a:pt x="927228" y="2989216"/>
                  <a:pt x="916085" y="2994986"/>
                </a:cubicBezTo>
                <a:cubicBezTo>
                  <a:pt x="918075" y="2999762"/>
                  <a:pt x="920065" y="3004935"/>
                  <a:pt x="922453" y="3010905"/>
                </a:cubicBezTo>
                <a:cubicBezTo>
                  <a:pt x="930412" y="3008119"/>
                  <a:pt x="936779" y="3005731"/>
                  <a:pt x="943146" y="3003344"/>
                </a:cubicBezTo>
                <a:cubicBezTo>
                  <a:pt x="940759" y="2993395"/>
                  <a:pt x="939565" y="2988421"/>
                  <a:pt x="936182" y="2987376"/>
                </a:cubicBezTo>
                <a:close/>
                <a:moveTo>
                  <a:pt x="695620" y="2958375"/>
                </a:moveTo>
                <a:cubicBezTo>
                  <a:pt x="687263" y="2961161"/>
                  <a:pt x="680498" y="2963150"/>
                  <a:pt x="672937" y="2965538"/>
                </a:cubicBezTo>
                <a:cubicBezTo>
                  <a:pt x="675324" y="2972701"/>
                  <a:pt x="676916" y="2978272"/>
                  <a:pt x="679304" y="2985834"/>
                </a:cubicBezTo>
                <a:cubicBezTo>
                  <a:pt x="688059" y="2983048"/>
                  <a:pt x="694824" y="2981058"/>
                  <a:pt x="702783" y="2978272"/>
                </a:cubicBezTo>
                <a:cubicBezTo>
                  <a:pt x="699997" y="2971109"/>
                  <a:pt x="698008" y="2965140"/>
                  <a:pt x="695620" y="2958375"/>
                </a:cubicBezTo>
                <a:close/>
                <a:moveTo>
                  <a:pt x="787149" y="2935294"/>
                </a:moveTo>
                <a:cubicBezTo>
                  <a:pt x="780384" y="2937283"/>
                  <a:pt x="773619" y="2938875"/>
                  <a:pt x="766058" y="2941263"/>
                </a:cubicBezTo>
                <a:cubicBezTo>
                  <a:pt x="768047" y="2948028"/>
                  <a:pt x="769639" y="2953202"/>
                  <a:pt x="771231" y="2960365"/>
                </a:cubicBezTo>
                <a:cubicBezTo>
                  <a:pt x="787547" y="2957181"/>
                  <a:pt x="801077" y="2955191"/>
                  <a:pt x="787149" y="2935294"/>
                </a:cubicBezTo>
                <a:close/>
                <a:moveTo>
                  <a:pt x="875096" y="2926141"/>
                </a:moveTo>
                <a:cubicBezTo>
                  <a:pt x="867137" y="2928528"/>
                  <a:pt x="860372" y="2930518"/>
                  <a:pt x="852811" y="2932508"/>
                </a:cubicBezTo>
                <a:cubicBezTo>
                  <a:pt x="854005" y="2938477"/>
                  <a:pt x="855199" y="2943253"/>
                  <a:pt x="856791" y="2950814"/>
                </a:cubicBezTo>
                <a:cubicBezTo>
                  <a:pt x="865545" y="2948426"/>
                  <a:pt x="872311" y="2946436"/>
                  <a:pt x="880270" y="2944447"/>
                </a:cubicBezTo>
                <a:cubicBezTo>
                  <a:pt x="878678" y="2937682"/>
                  <a:pt x="877086" y="2932508"/>
                  <a:pt x="875096" y="2926141"/>
                </a:cubicBezTo>
                <a:close/>
                <a:moveTo>
                  <a:pt x="3823920" y="2903060"/>
                </a:moveTo>
                <a:cubicBezTo>
                  <a:pt x="3813175" y="2943253"/>
                  <a:pt x="3803227" y="2980660"/>
                  <a:pt x="3792084" y="3022047"/>
                </a:cubicBezTo>
                <a:cubicBezTo>
                  <a:pt x="3812379" y="3010905"/>
                  <a:pt x="3836655" y="2916192"/>
                  <a:pt x="3823920" y="2903060"/>
                </a:cubicBezTo>
                <a:close/>
                <a:moveTo>
                  <a:pt x="3792880" y="2894305"/>
                </a:moveTo>
                <a:cubicBezTo>
                  <a:pt x="3784921" y="2896692"/>
                  <a:pt x="3780145" y="2897090"/>
                  <a:pt x="3779748" y="2898682"/>
                </a:cubicBezTo>
                <a:cubicBezTo>
                  <a:pt x="3769799" y="2933304"/>
                  <a:pt x="3760646" y="2967528"/>
                  <a:pt x="3751493" y="3002150"/>
                </a:cubicBezTo>
                <a:cubicBezTo>
                  <a:pt x="3751095" y="3004537"/>
                  <a:pt x="3753881" y="3007721"/>
                  <a:pt x="3755075" y="3010507"/>
                </a:cubicBezTo>
                <a:cubicBezTo>
                  <a:pt x="3757462" y="3009711"/>
                  <a:pt x="3759850" y="3008517"/>
                  <a:pt x="3762238" y="3007721"/>
                </a:cubicBezTo>
                <a:cubicBezTo>
                  <a:pt x="3772186" y="2971109"/>
                  <a:pt x="3782135" y="2934498"/>
                  <a:pt x="3792880" y="2894305"/>
                </a:cubicBezTo>
                <a:close/>
                <a:moveTo>
                  <a:pt x="3723238" y="2776909"/>
                </a:moveTo>
                <a:cubicBezTo>
                  <a:pt x="3708116" y="2842969"/>
                  <a:pt x="3692994" y="2909029"/>
                  <a:pt x="3677872" y="2975089"/>
                </a:cubicBezTo>
                <a:cubicBezTo>
                  <a:pt x="3679862" y="2975487"/>
                  <a:pt x="3682249" y="2976283"/>
                  <a:pt x="3684239" y="2976681"/>
                </a:cubicBezTo>
                <a:cubicBezTo>
                  <a:pt x="3699759" y="2910621"/>
                  <a:pt x="3714881" y="2844959"/>
                  <a:pt x="3730004" y="2778899"/>
                </a:cubicBezTo>
                <a:cubicBezTo>
                  <a:pt x="3727616" y="2778103"/>
                  <a:pt x="3725626" y="2777307"/>
                  <a:pt x="3723238" y="2776909"/>
                </a:cubicBezTo>
                <a:close/>
                <a:moveTo>
                  <a:pt x="3684239" y="2770144"/>
                </a:moveTo>
                <a:cubicBezTo>
                  <a:pt x="3669515" y="2834612"/>
                  <a:pt x="3654791" y="2899080"/>
                  <a:pt x="3639270" y="2966334"/>
                </a:cubicBezTo>
                <a:cubicBezTo>
                  <a:pt x="3657576" y="2940865"/>
                  <a:pt x="3691402" y="2788051"/>
                  <a:pt x="3684239" y="2770144"/>
                </a:cubicBezTo>
                <a:close/>
                <a:moveTo>
                  <a:pt x="3803227" y="2767358"/>
                </a:moveTo>
                <a:cubicBezTo>
                  <a:pt x="3796860" y="2804368"/>
                  <a:pt x="3790492" y="2841377"/>
                  <a:pt x="3785319" y="2872019"/>
                </a:cubicBezTo>
                <a:cubicBezTo>
                  <a:pt x="3804420" y="2875999"/>
                  <a:pt x="3819145" y="2879183"/>
                  <a:pt x="3833869" y="2882366"/>
                </a:cubicBezTo>
                <a:cubicBezTo>
                  <a:pt x="3833471" y="2883560"/>
                  <a:pt x="3833073" y="2884356"/>
                  <a:pt x="3832675" y="2885152"/>
                </a:cubicBezTo>
                <a:cubicBezTo>
                  <a:pt x="3845012" y="2885152"/>
                  <a:pt x="3856950" y="2885152"/>
                  <a:pt x="3872868" y="2885152"/>
                </a:cubicBezTo>
                <a:cubicBezTo>
                  <a:pt x="3859736" y="2936090"/>
                  <a:pt x="3847797" y="2983446"/>
                  <a:pt x="3835461" y="3030802"/>
                </a:cubicBezTo>
                <a:cubicBezTo>
                  <a:pt x="3852971" y="3036374"/>
                  <a:pt x="3869287" y="3041945"/>
                  <a:pt x="3886001" y="3047516"/>
                </a:cubicBezTo>
                <a:cubicBezTo>
                  <a:pt x="3881225" y="3062638"/>
                  <a:pt x="3877246" y="3076169"/>
                  <a:pt x="3872868" y="3090495"/>
                </a:cubicBezTo>
                <a:cubicBezTo>
                  <a:pt x="3886797" y="3095668"/>
                  <a:pt x="3898735" y="3100444"/>
                  <a:pt x="3913062" y="3106015"/>
                </a:cubicBezTo>
                <a:cubicBezTo>
                  <a:pt x="3894756" y="3152576"/>
                  <a:pt x="3877246" y="3197146"/>
                  <a:pt x="3859338" y="3242513"/>
                </a:cubicBezTo>
                <a:cubicBezTo>
                  <a:pt x="3844216" y="3236146"/>
                  <a:pt x="3832277" y="3231370"/>
                  <a:pt x="3819941" y="3226197"/>
                </a:cubicBezTo>
                <a:cubicBezTo>
                  <a:pt x="3812379" y="3242115"/>
                  <a:pt x="3805614" y="3256441"/>
                  <a:pt x="3798053" y="3271961"/>
                </a:cubicBezTo>
                <a:cubicBezTo>
                  <a:pt x="3706922" y="3228584"/>
                  <a:pt x="3617383" y="3186003"/>
                  <a:pt x="3526252" y="3142627"/>
                </a:cubicBezTo>
                <a:cubicBezTo>
                  <a:pt x="3520283" y="3154963"/>
                  <a:pt x="3515110" y="3165708"/>
                  <a:pt x="3509140" y="3178044"/>
                </a:cubicBezTo>
                <a:cubicBezTo>
                  <a:pt x="3533813" y="3191177"/>
                  <a:pt x="3557292" y="3203115"/>
                  <a:pt x="3582761" y="3216646"/>
                </a:cubicBezTo>
                <a:cubicBezTo>
                  <a:pt x="3554905" y="3264798"/>
                  <a:pt x="3527844" y="3310960"/>
                  <a:pt x="3501181" y="3357123"/>
                </a:cubicBezTo>
                <a:cubicBezTo>
                  <a:pt x="3503171" y="3358715"/>
                  <a:pt x="3505559" y="3359908"/>
                  <a:pt x="3507548" y="3361102"/>
                </a:cubicBezTo>
                <a:cubicBezTo>
                  <a:pt x="3538589" y="3319317"/>
                  <a:pt x="3562466" y="3272359"/>
                  <a:pt x="3588731" y="3225799"/>
                </a:cubicBezTo>
                <a:cubicBezTo>
                  <a:pt x="3615393" y="3239727"/>
                  <a:pt x="3641260" y="3252859"/>
                  <a:pt x="3668321" y="3267186"/>
                </a:cubicBezTo>
                <a:cubicBezTo>
                  <a:pt x="3642454" y="3312552"/>
                  <a:pt x="3617383" y="3355929"/>
                  <a:pt x="3592312" y="3399306"/>
                </a:cubicBezTo>
                <a:cubicBezTo>
                  <a:pt x="3593506" y="3400897"/>
                  <a:pt x="3595098" y="3402489"/>
                  <a:pt x="3596292" y="3404081"/>
                </a:cubicBezTo>
                <a:cubicBezTo>
                  <a:pt x="3600669" y="3400500"/>
                  <a:pt x="3606240" y="3397714"/>
                  <a:pt x="3609026" y="3392938"/>
                </a:cubicBezTo>
                <a:cubicBezTo>
                  <a:pt x="3631709" y="3355133"/>
                  <a:pt x="3653995" y="3317328"/>
                  <a:pt x="3677076" y="3278328"/>
                </a:cubicBezTo>
                <a:cubicBezTo>
                  <a:pt x="3702943" y="3291859"/>
                  <a:pt x="3727616" y="3304991"/>
                  <a:pt x="3754279" y="3318919"/>
                </a:cubicBezTo>
                <a:cubicBezTo>
                  <a:pt x="3730799" y="3358715"/>
                  <a:pt x="3709310" y="3395724"/>
                  <a:pt x="3687423" y="3432734"/>
                </a:cubicBezTo>
                <a:cubicBezTo>
                  <a:pt x="3683443" y="3439897"/>
                  <a:pt x="3675882" y="3447856"/>
                  <a:pt x="3693790" y="3451437"/>
                </a:cubicBezTo>
                <a:cubicBezTo>
                  <a:pt x="3716871" y="3412040"/>
                  <a:pt x="3739952" y="3372245"/>
                  <a:pt x="3764227" y="3330858"/>
                </a:cubicBezTo>
                <a:cubicBezTo>
                  <a:pt x="3788900" y="3343990"/>
                  <a:pt x="3813175" y="3356725"/>
                  <a:pt x="3839440" y="3370653"/>
                </a:cubicBezTo>
                <a:cubicBezTo>
                  <a:pt x="3814767" y="3413234"/>
                  <a:pt x="3791288" y="3453825"/>
                  <a:pt x="3767411" y="3495212"/>
                </a:cubicBezTo>
                <a:cubicBezTo>
                  <a:pt x="3770993" y="3497600"/>
                  <a:pt x="3774574" y="3500385"/>
                  <a:pt x="3780543" y="3504763"/>
                </a:cubicBezTo>
                <a:cubicBezTo>
                  <a:pt x="3804819" y="3463376"/>
                  <a:pt x="3827900" y="3423979"/>
                  <a:pt x="3851379" y="3384183"/>
                </a:cubicBezTo>
                <a:cubicBezTo>
                  <a:pt x="3875654" y="3397316"/>
                  <a:pt x="3899133" y="3409652"/>
                  <a:pt x="3924602" y="3423183"/>
                </a:cubicBezTo>
                <a:cubicBezTo>
                  <a:pt x="3899531" y="3466958"/>
                  <a:pt x="3874858" y="3509140"/>
                  <a:pt x="3849787" y="3552517"/>
                </a:cubicBezTo>
                <a:cubicBezTo>
                  <a:pt x="3854563" y="3555701"/>
                  <a:pt x="3858940" y="3558487"/>
                  <a:pt x="3864909" y="3562466"/>
                </a:cubicBezTo>
                <a:cubicBezTo>
                  <a:pt x="3889582" y="3520681"/>
                  <a:pt x="3913459" y="3480488"/>
                  <a:pt x="3937734" y="3438305"/>
                </a:cubicBezTo>
                <a:cubicBezTo>
                  <a:pt x="3956438" y="3448254"/>
                  <a:pt x="3974346" y="3457407"/>
                  <a:pt x="3992254" y="3466560"/>
                </a:cubicBezTo>
                <a:cubicBezTo>
                  <a:pt x="4111640" y="3201524"/>
                  <a:pt x="4029661" y="2884754"/>
                  <a:pt x="3803227" y="2767358"/>
                </a:cubicBezTo>
                <a:close/>
                <a:moveTo>
                  <a:pt x="3645638" y="2764970"/>
                </a:moveTo>
                <a:cubicBezTo>
                  <a:pt x="3631311" y="2827847"/>
                  <a:pt x="3616985" y="2889927"/>
                  <a:pt x="3602659" y="2952406"/>
                </a:cubicBezTo>
                <a:cubicBezTo>
                  <a:pt x="3622954" y="2914998"/>
                  <a:pt x="3651209" y="2783674"/>
                  <a:pt x="3645638" y="2764970"/>
                </a:cubicBezTo>
                <a:close/>
                <a:moveTo>
                  <a:pt x="805057" y="2683390"/>
                </a:moveTo>
                <a:cubicBezTo>
                  <a:pt x="802669" y="2683788"/>
                  <a:pt x="800281" y="2683788"/>
                  <a:pt x="798292" y="2684186"/>
                </a:cubicBezTo>
                <a:cubicBezTo>
                  <a:pt x="809036" y="2751042"/>
                  <a:pt x="820179" y="2818296"/>
                  <a:pt x="830924" y="2885152"/>
                </a:cubicBezTo>
                <a:cubicBezTo>
                  <a:pt x="832913" y="2884754"/>
                  <a:pt x="835301" y="2884356"/>
                  <a:pt x="837291" y="2883958"/>
                </a:cubicBezTo>
                <a:cubicBezTo>
                  <a:pt x="826546" y="2817102"/>
                  <a:pt x="815802" y="2750246"/>
                  <a:pt x="805057" y="2683390"/>
                </a:cubicBezTo>
                <a:close/>
                <a:moveTo>
                  <a:pt x="844454" y="2679808"/>
                </a:moveTo>
                <a:cubicBezTo>
                  <a:pt x="845250" y="2746665"/>
                  <a:pt x="855199" y="2811929"/>
                  <a:pt x="875892" y="2875203"/>
                </a:cubicBezTo>
                <a:cubicBezTo>
                  <a:pt x="865545" y="2810337"/>
                  <a:pt x="854801" y="2745073"/>
                  <a:pt x="844454" y="2679808"/>
                </a:cubicBezTo>
                <a:close/>
                <a:moveTo>
                  <a:pt x="883055" y="2676227"/>
                </a:moveTo>
                <a:cubicBezTo>
                  <a:pt x="877086" y="2709655"/>
                  <a:pt x="901361" y="2850132"/>
                  <a:pt x="913698" y="2866448"/>
                </a:cubicBezTo>
                <a:cubicBezTo>
                  <a:pt x="903351" y="2802776"/>
                  <a:pt x="893402" y="2739501"/>
                  <a:pt x="883055" y="2676227"/>
                </a:cubicBezTo>
                <a:close/>
                <a:moveTo>
                  <a:pt x="3626138" y="2225745"/>
                </a:moveTo>
                <a:cubicBezTo>
                  <a:pt x="3636485" y="2289418"/>
                  <a:pt x="3646434" y="2352692"/>
                  <a:pt x="3656780" y="2415966"/>
                </a:cubicBezTo>
                <a:cubicBezTo>
                  <a:pt x="3662750" y="2383334"/>
                  <a:pt x="3638475" y="2242061"/>
                  <a:pt x="3626138" y="2225745"/>
                </a:cubicBezTo>
                <a:close/>
                <a:moveTo>
                  <a:pt x="3671107" y="2215797"/>
                </a:moveTo>
                <a:cubicBezTo>
                  <a:pt x="3668719" y="2216194"/>
                  <a:pt x="3666331" y="2216593"/>
                  <a:pt x="3663943" y="2216990"/>
                </a:cubicBezTo>
                <a:cubicBezTo>
                  <a:pt x="3674290" y="2282255"/>
                  <a:pt x="3685035" y="2347121"/>
                  <a:pt x="3695382" y="2412385"/>
                </a:cubicBezTo>
                <a:cubicBezTo>
                  <a:pt x="3697769" y="2411987"/>
                  <a:pt x="3700157" y="2411589"/>
                  <a:pt x="3702545" y="2411191"/>
                </a:cubicBezTo>
                <a:cubicBezTo>
                  <a:pt x="3692198" y="2345927"/>
                  <a:pt x="3681453" y="2281061"/>
                  <a:pt x="3671107" y="2215797"/>
                </a:cubicBezTo>
                <a:close/>
                <a:moveTo>
                  <a:pt x="3709310" y="2207838"/>
                </a:moveTo>
                <a:cubicBezTo>
                  <a:pt x="3706922" y="2208235"/>
                  <a:pt x="3704932" y="2208235"/>
                  <a:pt x="3702545" y="2208634"/>
                </a:cubicBezTo>
                <a:cubicBezTo>
                  <a:pt x="3713290" y="2275489"/>
                  <a:pt x="3724034" y="2342345"/>
                  <a:pt x="3734779" y="2409201"/>
                </a:cubicBezTo>
                <a:cubicBezTo>
                  <a:pt x="3737167" y="2408803"/>
                  <a:pt x="3739554" y="2408405"/>
                  <a:pt x="3741544" y="2408007"/>
                </a:cubicBezTo>
                <a:cubicBezTo>
                  <a:pt x="3730799" y="2341151"/>
                  <a:pt x="3720055" y="2274693"/>
                  <a:pt x="3709310" y="2207838"/>
                </a:cubicBezTo>
                <a:close/>
                <a:moveTo>
                  <a:pt x="3682647" y="2141380"/>
                </a:moveTo>
                <a:cubicBezTo>
                  <a:pt x="3673892" y="2144165"/>
                  <a:pt x="3667127" y="2146155"/>
                  <a:pt x="3657576" y="2148941"/>
                </a:cubicBezTo>
                <a:cubicBezTo>
                  <a:pt x="3662352" y="2155706"/>
                  <a:pt x="3664739" y="2162869"/>
                  <a:pt x="3669117" y="2164063"/>
                </a:cubicBezTo>
                <a:cubicBezTo>
                  <a:pt x="3674290" y="2165655"/>
                  <a:pt x="3680657" y="2161675"/>
                  <a:pt x="3687821" y="2159685"/>
                </a:cubicBezTo>
                <a:cubicBezTo>
                  <a:pt x="3686229" y="2153318"/>
                  <a:pt x="3684637" y="2148543"/>
                  <a:pt x="3682647" y="2141380"/>
                </a:cubicBezTo>
                <a:close/>
                <a:moveTo>
                  <a:pt x="930412" y="2138594"/>
                </a:moveTo>
                <a:cubicBezTo>
                  <a:pt x="916085" y="2201072"/>
                  <a:pt x="901759" y="2263551"/>
                  <a:pt x="887433" y="2326029"/>
                </a:cubicBezTo>
                <a:cubicBezTo>
                  <a:pt x="889821" y="2326029"/>
                  <a:pt x="891810" y="2326427"/>
                  <a:pt x="894198" y="2326825"/>
                </a:cubicBezTo>
                <a:cubicBezTo>
                  <a:pt x="908524" y="2264745"/>
                  <a:pt x="922851" y="2202266"/>
                  <a:pt x="936779" y="2140186"/>
                </a:cubicBezTo>
                <a:cubicBezTo>
                  <a:pt x="934789" y="2139390"/>
                  <a:pt x="932401" y="2138992"/>
                  <a:pt x="930412" y="2138594"/>
                </a:cubicBezTo>
                <a:close/>
                <a:moveTo>
                  <a:pt x="3768207" y="2131033"/>
                </a:moveTo>
                <a:cubicBezTo>
                  <a:pt x="3759850" y="2133819"/>
                  <a:pt x="3753085" y="2135808"/>
                  <a:pt x="3744728" y="2138594"/>
                </a:cubicBezTo>
                <a:cubicBezTo>
                  <a:pt x="3747116" y="2145359"/>
                  <a:pt x="3749105" y="2151328"/>
                  <a:pt x="3751493" y="2157696"/>
                </a:cubicBezTo>
                <a:cubicBezTo>
                  <a:pt x="3760248" y="2154910"/>
                  <a:pt x="3766615" y="2152920"/>
                  <a:pt x="3773778" y="2150532"/>
                </a:cubicBezTo>
                <a:cubicBezTo>
                  <a:pt x="3771789" y="2143767"/>
                  <a:pt x="3770595" y="2138992"/>
                  <a:pt x="3768207" y="2131033"/>
                </a:cubicBezTo>
                <a:close/>
                <a:moveTo>
                  <a:pt x="899769" y="2128645"/>
                </a:moveTo>
                <a:cubicBezTo>
                  <a:pt x="875494" y="2191124"/>
                  <a:pt x="859974" y="2255194"/>
                  <a:pt x="855597" y="2322050"/>
                </a:cubicBezTo>
                <a:cubicBezTo>
                  <a:pt x="870321" y="2257979"/>
                  <a:pt x="885045" y="2193511"/>
                  <a:pt x="899769" y="2128645"/>
                </a:cubicBezTo>
                <a:close/>
                <a:moveTo>
                  <a:pt x="855199" y="2115911"/>
                </a:moveTo>
                <a:cubicBezTo>
                  <a:pt x="840077" y="2181971"/>
                  <a:pt x="824954" y="2247633"/>
                  <a:pt x="809832" y="2313693"/>
                </a:cubicBezTo>
                <a:cubicBezTo>
                  <a:pt x="812220" y="2314091"/>
                  <a:pt x="814210" y="2314489"/>
                  <a:pt x="816199" y="2315285"/>
                </a:cubicBezTo>
                <a:cubicBezTo>
                  <a:pt x="831322" y="2249623"/>
                  <a:pt x="846444" y="2183563"/>
                  <a:pt x="861566" y="2117502"/>
                </a:cubicBezTo>
                <a:cubicBezTo>
                  <a:pt x="859576" y="2117105"/>
                  <a:pt x="857188" y="2116309"/>
                  <a:pt x="855199" y="2115911"/>
                </a:cubicBezTo>
                <a:close/>
                <a:moveTo>
                  <a:pt x="3860532" y="2106758"/>
                </a:moveTo>
                <a:cubicBezTo>
                  <a:pt x="3852971" y="2108747"/>
                  <a:pt x="3846205" y="2110737"/>
                  <a:pt x="3837451" y="2113125"/>
                </a:cubicBezTo>
                <a:cubicBezTo>
                  <a:pt x="3839838" y="2121084"/>
                  <a:pt x="3841430" y="2126257"/>
                  <a:pt x="3843818" y="2133420"/>
                </a:cubicBezTo>
                <a:cubicBezTo>
                  <a:pt x="3852175" y="2131033"/>
                  <a:pt x="3858940" y="2129043"/>
                  <a:pt x="3867297" y="2126655"/>
                </a:cubicBezTo>
                <a:cubicBezTo>
                  <a:pt x="3864511" y="2119094"/>
                  <a:pt x="3862919" y="2113523"/>
                  <a:pt x="3860532" y="2106758"/>
                </a:cubicBezTo>
                <a:close/>
                <a:moveTo>
                  <a:pt x="3617383" y="2080891"/>
                </a:moveTo>
                <a:cubicBezTo>
                  <a:pt x="3609822" y="2084075"/>
                  <a:pt x="3603455" y="2086462"/>
                  <a:pt x="3591516" y="2090840"/>
                </a:cubicBezTo>
                <a:cubicBezTo>
                  <a:pt x="3598679" y="2096809"/>
                  <a:pt x="3602659" y="2102778"/>
                  <a:pt x="3607832" y="2103574"/>
                </a:cubicBezTo>
                <a:cubicBezTo>
                  <a:pt x="3612210" y="2104370"/>
                  <a:pt x="3618179" y="2099993"/>
                  <a:pt x="3624148" y="2097605"/>
                </a:cubicBezTo>
                <a:cubicBezTo>
                  <a:pt x="3621761" y="2091238"/>
                  <a:pt x="3619771" y="2086462"/>
                  <a:pt x="3617383" y="2080891"/>
                </a:cubicBezTo>
                <a:close/>
                <a:moveTo>
                  <a:pt x="778394" y="2080493"/>
                </a:moveTo>
                <a:cubicBezTo>
                  <a:pt x="767649" y="2121482"/>
                  <a:pt x="757700" y="2158094"/>
                  <a:pt x="747354" y="2197491"/>
                </a:cubicBezTo>
                <a:cubicBezTo>
                  <a:pt x="759292" y="2192317"/>
                  <a:pt x="788343" y="2110339"/>
                  <a:pt x="787945" y="2091635"/>
                </a:cubicBezTo>
                <a:cubicBezTo>
                  <a:pt x="787945" y="2089248"/>
                  <a:pt x="783567" y="2086462"/>
                  <a:pt x="778394" y="2080493"/>
                </a:cubicBezTo>
                <a:close/>
                <a:moveTo>
                  <a:pt x="737405" y="2071340"/>
                </a:moveTo>
                <a:cubicBezTo>
                  <a:pt x="724273" y="2104768"/>
                  <a:pt x="716314" y="2140186"/>
                  <a:pt x="707559" y="2175205"/>
                </a:cubicBezTo>
                <a:cubicBezTo>
                  <a:pt x="706763" y="2178787"/>
                  <a:pt x="709946" y="2183563"/>
                  <a:pt x="711140" y="2187940"/>
                </a:cubicBezTo>
                <a:cubicBezTo>
                  <a:pt x="712732" y="2187542"/>
                  <a:pt x="714722" y="2187542"/>
                  <a:pt x="716314" y="2187144"/>
                </a:cubicBezTo>
                <a:cubicBezTo>
                  <a:pt x="726660" y="2149339"/>
                  <a:pt x="736609" y="2111931"/>
                  <a:pt x="746956" y="2074126"/>
                </a:cubicBezTo>
                <a:cubicBezTo>
                  <a:pt x="743772" y="2072932"/>
                  <a:pt x="740589" y="2072136"/>
                  <a:pt x="737405" y="2071340"/>
                </a:cubicBezTo>
                <a:close/>
                <a:moveTo>
                  <a:pt x="3800441" y="2070146"/>
                </a:moveTo>
                <a:cubicBezTo>
                  <a:pt x="3791686" y="2072932"/>
                  <a:pt x="3784921" y="2074921"/>
                  <a:pt x="3776962" y="2077309"/>
                </a:cubicBezTo>
                <a:cubicBezTo>
                  <a:pt x="3779748" y="2084870"/>
                  <a:pt x="3781737" y="2090442"/>
                  <a:pt x="3784125" y="2097207"/>
                </a:cubicBezTo>
                <a:cubicBezTo>
                  <a:pt x="3792084" y="2094421"/>
                  <a:pt x="3798849" y="2092034"/>
                  <a:pt x="3806410" y="2089646"/>
                </a:cubicBezTo>
                <a:cubicBezTo>
                  <a:pt x="3804420" y="2083279"/>
                  <a:pt x="3802829" y="2077707"/>
                  <a:pt x="3800441" y="2070146"/>
                </a:cubicBezTo>
                <a:close/>
                <a:moveTo>
                  <a:pt x="3692994" y="2047065"/>
                </a:moveTo>
                <a:cubicBezTo>
                  <a:pt x="3685035" y="2050249"/>
                  <a:pt x="3678668" y="2052636"/>
                  <a:pt x="3671107" y="2055422"/>
                </a:cubicBezTo>
                <a:cubicBezTo>
                  <a:pt x="3673096" y="2061789"/>
                  <a:pt x="3675086" y="2066962"/>
                  <a:pt x="3677474" y="2073728"/>
                </a:cubicBezTo>
                <a:cubicBezTo>
                  <a:pt x="3685035" y="2070942"/>
                  <a:pt x="3691402" y="2068952"/>
                  <a:pt x="3700555" y="2065769"/>
                </a:cubicBezTo>
                <a:cubicBezTo>
                  <a:pt x="3697372" y="2058208"/>
                  <a:pt x="3695382" y="2053034"/>
                  <a:pt x="3692994" y="2047065"/>
                </a:cubicBezTo>
                <a:close/>
                <a:moveTo>
                  <a:pt x="854005" y="2025178"/>
                </a:moveTo>
                <a:cubicBezTo>
                  <a:pt x="851617" y="2031943"/>
                  <a:pt x="850025" y="2037116"/>
                  <a:pt x="847638" y="2043881"/>
                </a:cubicBezTo>
                <a:cubicBezTo>
                  <a:pt x="855597" y="2046667"/>
                  <a:pt x="862760" y="2048657"/>
                  <a:pt x="870321" y="2051442"/>
                </a:cubicBezTo>
                <a:cubicBezTo>
                  <a:pt x="872709" y="2044279"/>
                  <a:pt x="874300" y="2039504"/>
                  <a:pt x="876688" y="2033137"/>
                </a:cubicBezTo>
                <a:cubicBezTo>
                  <a:pt x="867933" y="2029953"/>
                  <a:pt x="861566" y="2027963"/>
                  <a:pt x="854005" y="2025178"/>
                </a:cubicBezTo>
                <a:close/>
                <a:moveTo>
                  <a:pt x="3819941" y="2002494"/>
                </a:moveTo>
                <a:cubicBezTo>
                  <a:pt x="3812379" y="2005280"/>
                  <a:pt x="3806012" y="2007668"/>
                  <a:pt x="3797655" y="2010851"/>
                </a:cubicBezTo>
                <a:cubicBezTo>
                  <a:pt x="3800839" y="2018412"/>
                  <a:pt x="3803227" y="2023984"/>
                  <a:pt x="3806410" y="2030749"/>
                </a:cubicBezTo>
                <a:cubicBezTo>
                  <a:pt x="3814369" y="2027565"/>
                  <a:pt x="3820737" y="2025178"/>
                  <a:pt x="3828298" y="2021994"/>
                </a:cubicBezTo>
                <a:cubicBezTo>
                  <a:pt x="3825114" y="2014433"/>
                  <a:pt x="3822726" y="2008862"/>
                  <a:pt x="3819941" y="2002494"/>
                </a:cubicBezTo>
                <a:close/>
                <a:moveTo>
                  <a:pt x="727058" y="1979015"/>
                </a:moveTo>
                <a:cubicBezTo>
                  <a:pt x="724670" y="1986576"/>
                  <a:pt x="722681" y="1992545"/>
                  <a:pt x="720691" y="1999311"/>
                </a:cubicBezTo>
                <a:cubicBezTo>
                  <a:pt x="729048" y="2002096"/>
                  <a:pt x="735415" y="2004086"/>
                  <a:pt x="742976" y="2006474"/>
                </a:cubicBezTo>
                <a:cubicBezTo>
                  <a:pt x="745762" y="1999311"/>
                  <a:pt x="747752" y="1993739"/>
                  <a:pt x="750537" y="1986576"/>
                </a:cubicBezTo>
                <a:cubicBezTo>
                  <a:pt x="741384" y="1983791"/>
                  <a:pt x="734619" y="1981403"/>
                  <a:pt x="727058" y="1979015"/>
                </a:cubicBezTo>
                <a:close/>
                <a:moveTo>
                  <a:pt x="922851" y="1959118"/>
                </a:moveTo>
                <a:cubicBezTo>
                  <a:pt x="920463" y="1965087"/>
                  <a:pt x="918075" y="1970260"/>
                  <a:pt x="916085" y="1975036"/>
                </a:cubicBezTo>
                <a:cubicBezTo>
                  <a:pt x="936779" y="1988566"/>
                  <a:pt x="936779" y="1988566"/>
                  <a:pt x="943146" y="1968270"/>
                </a:cubicBezTo>
                <a:cubicBezTo>
                  <a:pt x="937177" y="1965485"/>
                  <a:pt x="930810" y="1962699"/>
                  <a:pt x="922851" y="1959118"/>
                </a:cubicBezTo>
                <a:close/>
                <a:moveTo>
                  <a:pt x="784363" y="1944393"/>
                </a:moveTo>
                <a:cubicBezTo>
                  <a:pt x="781578" y="1951954"/>
                  <a:pt x="779190" y="1957128"/>
                  <a:pt x="776802" y="1963893"/>
                </a:cubicBezTo>
                <a:cubicBezTo>
                  <a:pt x="784363" y="1966679"/>
                  <a:pt x="791526" y="1969464"/>
                  <a:pt x="799087" y="1972648"/>
                </a:cubicBezTo>
                <a:cubicBezTo>
                  <a:pt x="801873" y="1965485"/>
                  <a:pt x="803863" y="1959913"/>
                  <a:pt x="806649" y="1953546"/>
                </a:cubicBezTo>
                <a:cubicBezTo>
                  <a:pt x="798690" y="1950363"/>
                  <a:pt x="791924" y="1947577"/>
                  <a:pt x="784363" y="1944393"/>
                </a:cubicBezTo>
                <a:close/>
                <a:moveTo>
                  <a:pt x="850423" y="1912159"/>
                </a:moveTo>
                <a:cubicBezTo>
                  <a:pt x="847240" y="1918924"/>
                  <a:pt x="845250" y="1923700"/>
                  <a:pt x="842066" y="1930863"/>
                </a:cubicBezTo>
                <a:cubicBezTo>
                  <a:pt x="850821" y="1934444"/>
                  <a:pt x="857586" y="1936832"/>
                  <a:pt x="865148" y="1939618"/>
                </a:cubicBezTo>
                <a:cubicBezTo>
                  <a:pt x="867933" y="1932455"/>
                  <a:pt x="869923" y="1927679"/>
                  <a:pt x="872311" y="1921710"/>
                </a:cubicBezTo>
                <a:cubicBezTo>
                  <a:pt x="864750" y="1918526"/>
                  <a:pt x="857984" y="1915343"/>
                  <a:pt x="850423" y="1912159"/>
                </a:cubicBezTo>
                <a:close/>
                <a:moveTo>
                  <a:pt x="3665933" y="1871568"/>
                </a:moveTo>
                <a:cubicBezTo>
                  <a:pt x="3681453" y="1906986"/>
                  <a:pt x="3696576" y="1941608"/>
                  <a:pt x="3711698" y="1976229"/>
                </a:cubicBezTo>
                <a:cubicBezTo>
                  <a:pt x="3714086" y="1976229"/>
                  <a:pt x="3716075" y="1975832"/>
                  <a:pt x="3718463" y="1975434"/>
                </a:cubicBezTo>
                <a:cubicBezTo>
                  <a:pt x="3718065" y="1970260"/>
                  <a:pt x="3718861" y="1964689"/>
                  <a:pt x="3717269" y="1959913"/>
                </a:cubicBezTo>
                <a:cubicBezTo>
                  <a:pt x="3689412" y="1886690"/>
                  <a:pt x="3680657" y="1871170"/>
                  <a:pt x="3665933" y="1871568"/>
                </a:cubicBezTo>
                <a:close/>
                <a:moveTo>
                  <a:pt x="3709708" y="1850875"/>
                </a:moveTo>
                <a:cubicBezTo>
                  <a:pt x="3708912" y="1853660"/>
                  <a:pt x="3707320" y="1857242"/>
                  <a:pt x="3708514" y="1859630"/>
                </a:cubicBezTo>
                <a:cubicBezTo>
                  <a:pt x="3723238" y="1893455"/>
                  <a:pt x="3738361" y="1926883"/>
                  <a:pt x="3754676" y="1963495"/>
                </a:cubicBezTo>
                <a:cubicBezTo>
                  <a:pt x="3758656" y="1958322"/>
                  <a:pt x="3762238" y="1955934"/>
                  <a:pt x="3761840" y="1954740"/>
                </a:cubicBezTo>
                <a:cubicBezTo>
                  <a:pt x="3747513" y="1920516"/>
                  <a:pt x="3733187" y="1886690"/>
                  <a:pt x="3718065" y="1852864"/>
                </a:cubicBezTo>
                <a:cubicBezTo>
                  <a:pt x="3717269" y="1851273"/>
                  <a:pt x="3712494" y="1851671"/>
                  <a:pt x="3709708" y="1850875"/>
                </a:cubicBezTo>
                <a:close/>
                <a:moveTo>
                  <a:pt x="3516701" y="1831375"/>
                </a:moveTo>
                <a:cubicBezTo>
                  <a:pt x="3502375" y="1839732"/>
                  <a:pt x="3490038" y="1846895"/>
                  <a:pt x="3478896" y="1853660"/>
                </a:cubicBezTo>
                <a:cubicBezTo>
                  <a:pt x="3507946" y="1912955"/>
                  <a:pt x="3535803" y="1971056"/>
                  <a:pt x="3564058" y="2028759"/>
                </a:cubicBezTo>
                <a:cubicBezTo>
                  <a:pt x="3566445" y="2027565"/>
                  <a:pt x="3568435" y="2026769"/>
                  <a:pt x="3570823" y="2025576"/>
                </a:cubicBezTo>
                <a:cubicBezTo>
                  <a:pt x="3548140" y="1976229"/>
                  <a:pt x="3525456" y="1926883"/>
                  <a:pt x="3502375" y="1877139"/>
                </a:cubicBezTo>
                <a:cubicBezTo>
                  <a:pt x="3510334" y="1872762"/>
                  <a:pt x="3517099" y="1869578"/>
                  <a:pt x="3525854" y="1864803"/>
                </a:cubicBezTo>
                <a:cubicBezTo>
                  <a:pt x="3550129" y="1916537"/>
                  <a:pt x="3573608" y="1966281"/>
                  <a:pt x="3597088" y="2016025"/>
                </a:cubicBezTo>
                <a:cubicBezTo>
                  <a:pt x="3599475" y="2014831"/>
                  <a:pt x="3601465" y="2014035"/>
                  <a:pt x="3603455" y="2012841"/>
                </a:cubicBezTo>
                <a:cubicBezTo>
                  <a:pt x="3581170" y="1949965"/>
                  <a:pt x="3550527" y="1890670"/>
                  <a:pt x="3516701" y="1831375"/>
                </a:cubicBezTo>
                <a:close/>
                <a:moveTo>
                  <a:pt x="3553711" y="1812671"/>
                </a:moveTo>
                <a:cubicBezTo>
                  <a:pt x="3551721" y="1813865"/>
                  <a:pt x="3549731" y="1814661"/>
                  <a:pt x="3547344" y="1815457"/>
                </a:cubicBezTo>
                <a:cubicBezTo>
                  <a:pt x="3577190" y="1876741"/>
                  <a:pt x="3606639" y="1938026"/>
                  <a:pt x="3636485" y="1999311"/>
                </a:cubicBezTo>
                <a:cubicBezTo>
                  <a:pt x="3638475" y="1998515"/>
                  <a:pt x="3640464" y="1997321"/>
                  <a:pt x="3642454" y="1996525"/>
                </a:cubicBezTo>
                <a:cubicBezTo>
                  <a:pt x="3613006" y="1935240"/>
                  <a:pt x="3583159" y="1873956"/>
                  <a:pt x="3553711" y="1812671"/>
                </a:cubicBezTo>
                <a:close/>
                <a:moveTo>
                  <a:pt x="3500783" y="1671000"/>
                </a:moveTo>
                <a:cubicBezTo>
                  <a:pt x="3488845" y="1679357"/>
                  <a:pt x="3478498" y="1686918"/>
                  <a:pt x="3466559" y="1695275"/>
                </a:cubicBezTo>
                <a:cubicBezTo>
                  <a:pt x="3474120" y="1705622"/>
                  <a:pt x="3480090" y="1713979"/>
                  <a:pt x="3486457" y="1722734"/>
                </a:cubicBezTo>
                <a:cubicBezTo>
                  <a:pt x="3498793" y="1714377"/>
                  <a:pt x="3509538" y="1707214"/>
                  <a:pt x="3520681" y="1699255"/>
                </a:cubicBezTo>
                <a:cubicBezTo>
                  <a:pt x="3513518" y="1688908"/>
                  <a:pt x="3507548" y="1680551"/>
                  <a:pt x="3500783" y="1671000"/>
                </a:cubicBezTo>
                <a:close/>
                <a:moveTo>
                  <a:pt x="3596690" y="1625236"/>
                </a:moveTo>
                <a:cubicBezTo>
                  <a:pt x="3584353" y="1633991"/>
                  <a:pt x="3574006" y="1641154"/>
                  <a:pt x="3562864" y="1649511"/>
                </a:cubicBezTo>
                <a:cubicBezTo>
                  <a:pt x="3570027" y="1659858"/>
                  <a:pt x="3576394" y="1669011"/>
                  <a:pt x="3583159" y="1678959"/>
                </a:cubicBezTo>
                <a:cubicBezTo>
                  <a:pt x="3595098" y="1671000"/>
                  <a:pt x="3605843" y="1663837"/>
                  <a:pt x="3617781" y="1655878"/>
                </a:cubicBezTo>
                <a:cubicBezTo>
                  <a:pt x="3610220" y="1645133"/>
                  <a:pt x="3603853" y="1635583"/>
                  <a:pt x="3596690" y="1625236"/>
                </a:cubicBezTo>
                <a:close/>
                <a:moveTo>
                  <a:pt x="3271165" y="1567135"/>
                </a:moveTo>
                <a:cubicBezTo>
                  <a:pt x="3268777" y="1569125"/>
                  <a:pt x="3266390" y="1571512"/>
                  <a:pt x="3264400" y="1573502"/>
                </a:cubicBezTo>
                <a:cubicBezTo>
                  <a:pt x="3277134" y="1586634"/>
                  <a:pt x="3289869" y="1599767"/>
                  <a:pt x="3302603" y="1612899"/>
                </a:cubicBezTo>
                <a:cubicBezTo>
                  <a:pt x="3304991" y="1610910"/>
                  <a:pt x="3306981" y="1608920"/>
                  <a:pt x="3308970" y="1606930"/>
                </a:cubicBezTo>
                <a:cubicBezTo>
                  <a:pt x="3296236" y="1593798"/>
                  <a:pt x="3283899" y="1580267"/>
                  <a:pt x="3271165" y="1567135"/>
                </a:cubicBezTo>
                <a:close/>
                <a:moveTo>
                  <a:pt x="3471335" y="1554002"/>
                </a:moveTo>
                <a:cubicBezTo>
                  <a:pt x="3459794" y="1563951"/>
                  <a:pt x="3449845" y="1571910"/>
                  <a:pt x="3439101" y="1581063"/>
                </a:cubicBezTo>
                <a:cubicBezTo>
                  <a:pt x="3446662" y="1590216"/>
                  <a:pt x="3453029" y="1598175"/>
                  <a:pt x="3460988" y="1608124"/>
                </a:cubicBezTo>
                <a:cubicBezTo>
                  <a:pt x="3472927" y="1598573"/>
                  <a:pt x="3482875" y="1590216"/>
                  <a:pt x="3493620" y="1581461"/>
                </a:cubicBezTo>
                <a:cubicBezTo>
                  <a:pt x="3485661" y="1571512"/>
                  <a:pt x="3478896" y="1563155"/>
                  <a:pt x="3471335" y="1554002"/>
                </a:cubicBezTo>
                <a:close/>
                <a:moveTo>
                  <a:pt x="674926" y="1529329"/>
                </a:moveTo>
                <a:cubicBezTo>
                  <a:pt x="650253" y="1571114"/>
                  <a:pt x="625978" y="1611706"/>
                  <a:pt x="601703" y="1653093"/>
                </a:cubicBezTo>
                <a:cubicBezTo>
                  <a:pt x="583000" y="1643144"/>
                  <a:pt x="565490" y="1633991"/>
                  <a:pt x="546388" y="1624042"/>
                </a:cubicBezTo>
                <a:cubicBezTo>
                  <a:pt x="542806" y="1632001"/>
                  <a:pt x="539623" y="1638368"/>
                  <a:pt x="537235" y="1645133"/>
                </a:cubicBezTo>
                <a:cubicBezTo>
                  <a:pt x="497440" y="1749795"/>
                  <a:pt x="481920" y="1857640"/>
                  <a:pt x="499430" y="1969066"/>
                </a:cubicBezTo>
                <a:cubicBezTo>
                  <a:pt x="521715" y="2113125"/>
                  <a:pt x="589765" y="2229725"/>
                  <a:pt x="711936" y="2311703"/>
                </a:cubicBezTo>
                <a:cubicBezTo>
                  <a:pt x="719099" y="2316876"/>
                  <a:pt x="727058" y="2320856"/>
                  <a:pt x="735813" y="2326029"/>
                </a:cubicBezTo>
                <a:cubicBezTo>
                  <a:pt x="742976" y="2286632"/>
                  <a:pt x="749343" y="2250020"/>
                  <a:pt x="756507" y="2208634"/>
                </a:cubicBezTo>
                <a:cubicBezTo>
                  <a:pt x="735017" y="2222164"/>
                  <a:pt x="719895" y="2220970"/>
                  <a:pt x="710344" y="2205848"/>
                </a:cubicBezTo>
                <a:cubicBezTo>
                  <a:pt x="696018" y="2205848"/>
                  <a:pt x="683284" y="2205848"/>
                  <a:pt x="667365" y="2205848"/>
                </a:cubicBezTo>
                <a:cubicBezTo>
                  <a:pt x="680498" y="2154910"/>
                  <a:pt x="692436" y="2108350"/>
                  <a:pt x="704773" y="2060595"/>
                </a:cubicBezTo>
                <a:cubicBezTo>
                  <a:pt x="687661" y="2054626"/>
                  <a:pt x="671345" y="2049055"/>
                  <a:pt x="654233" y="2043483"/>
                </a:cubicBezTo>
                <a:cubicBezTo>
                  <a:pt x="659008" y="2027963"/>
                  <a:pt x="662988" y="2014433"/>
                  <a:pt x="667365" y="2000107"/>
                </a:cubicBezTo>
                <a:cubicBezTo>
                  <a:pt x="653437" y="1994933"/>
                  <a:pt x="641896" y="1990954"/>
                  <a:pt x="627172" y="1985382"/>
                </a:cubicBezTo>
                <a:cubicBezTo>
                  <a:pt x="645080" y="1938822"/>
                  <a:pt x="662590" y="1893853"/>
                  <a:pt x="680498" y="1848487"/>
                </a:cubicBezTo>
                <a:cubicBezTo>
                  <a:pt x="695620" y="1854854"/>
                  <a:pt x="707161" y="1859630"/>
                  <a:pt x="719497" y="1864803"/>
                </a:cubicBezTo>
                <a:cubicBezTo>
                  <a:pt x="727058" y="1849681"/>
                  <a:pt x="734221" y="1834956"/>
                  <a:pt x="741782" y="1819436"/>
                </a:cubicBezTo>
                <a:cubicBezTo>
                  <a:pt x="833311" y="1863211"/>
                  <a:pt x="922851" y="1905394"/>
                  <a:pt x="1012788" y="1948373"/>
                </a:cubicBezTo>
                <a:cubicBezTo>
                  <a:pt x="1018757" y="1935638"/>
                  <a:pt x="1024328" y="1924496"/>
                  <a:pt x="1029900" y="1912557"/>
                </a:cubicBezTo>
                <a:cubicBezTo>
                  <a:pt x="1004829" y="1899425"/>
                  <a:pt x="981747" y="1887486"/>
                  <a:pt x="956278" y="1874354"/>
                </a:cubicBezTo>
                <a:cubicBezTo>
                  <a:pt x="984533" y="1825804"/>
                  <a:pt x="1011196" y="1779641"/>
                  <a:pt x="1037859" y="1733479"/>
                </a:cubicBezTo>
                <a:cubicBezTo>
                  <a:pt x="1035471" y="1732285"/>
                  <a:pt x="1033481" y="1730693"/>
                  <a:pt x="1031094" y="1729499"/>
                </a:cubicBezTo>
                <a:cubicBezTo>
                  <a:pt x="1000849" y="1772080"/>
                  <a:pt x="976176" y="1818641"/>
                  <a:pt x="950309" y="1865201"/>
                </a:cubicBezTo>
                <a:cubicBezTo>
                  <a:pt x="922851" y="1851273"/>
                  <a:pt x="897382" y="1837742"/>
                  <a:pt x="870321" y="1823814"/>
                </a:cubicBezTo>
                <a:cubicBezTo>
                  <a:pt x="896586" y="1778049"/>
                  <a:pt x="921657" y="1734673"/>
                  <a:pt x="946728" y="1691296"/>
                </a:cubicBezTo>
                <a:cubicBezTo>
                  <a:pt x="945136" y="1689704"/>
                  <a:pt x="943942" y="1688112"/>
                  <a:pt x="942350" y="1686520"/>
                </a:cubicBezTo>
                <a:cubicBezTo>
                  <a:pt x="938371" y="1690102"/>
                  <a:pt x="933197" y="1692490"/>
                  <a:pt x="930412" y="1696867"/>
                </a:cubicBezTo>
                <a:cubicBezTo>
                  <a:pt x="907330" y="1735071"/>
                  <a:pt x="885045" y="1773274"/>
                  <a:pt x="861566" y="1812671"/>
                </a:cubicBezTo>
                <a:cubicBezTo>
                  <a:pt x="836893" y="1799937"/>
                  <a:pt x="811822" y="1786804"/>
                  <a:pt x="785955" y="1773274"/>
                </a:cubicBezTo>
                <a:cubicBezTo>
                  <a:pt x="789935" y="1765713"/>
                  <a:pt x="792720" y="1759744"/>
                  <a:pt x="795904" y="1754172"/>
                </a:cubicBezTo>
                <a:cubicBezTo>
                  <a:pt x="814608" y="1721142"/>
                  <a:pt x="834107" y="1688908"/>
                  <a:pt x="852413" y="1655878"/>
                </a:cubicBezTo>
                <a:cubicBezTo>
                  <a:pt x="854403" y="1652297"/>
                  <a:pt x="852413" y="1646327"/>
                  <a:pt x="852413" y="1641552"/>
                </a:cubicBezTo>
                <a:cubicBezTo>
                  <a:pt x="848434" y="1643940"/>
                  <a:pt x="844056" y="1645531"/>
                  <a:pt x="840872" y="1648715"/>
                </a:cubicBezTo>
                <a:cubicBezTo>
                  <a:pt x="837689" y="1651899"/>
                  <a:pt x="835699" y="1656276"/>
                  <a:pt x="833311" y="1660256"/>
                </a:cubicBezTo>
                <a:cubicBezTo>
                  <a:pt x="814210" y="1692888"/>
                  <a:pt x="794710" y="1726316"/>
                  <a:pt x="774812" y="1760142"/>
                </a:cubicBezTo>
                <a:cubicBezTo>
                  <a:pt x="749343" y="1747009"/>
                  <a:pt x="725068" y="1733877"/>
                  <a:pt x="699202" y="1720346"/>
                </a:cubicBezTo>
                <a:cubicBezTo>
                  <a:pt x="722681" y="1680949"/>
                  <a:pt x="744170" y="1643940"/>
                  <a:pt x="766058" y="1606930"/>
                </a:cubicBezTo>
                <a:cubicBezTo>
                  <a:pt x="772823" y="1595389"/>
                  <a:pt x="772425" y="1595389"/>
                  <a:pt x="756905" y="1589420"/>
                </a:cubicBezTo>
                <a:cubicBezTo>
                  <a:pt x="733823" y="1628419"/>
                  <a:pt x="711140" y="1667419"/>
                  <a:pt x="687661" y="1707214"/>
                </a:cubicBezTo>
                <a:cubicBezTo>
                  <a:pt x="662988" y="1694082"/>
                  <a:pt x="639907" y="1681745"/>
                  <a:pt x="614836" y="1668215"/>
                </a:cubicBezTo>
                <a:cubicBezTo>
                  <a:pt x="640305" y="1624440"/>
                  <a:pt x="664978" y="1582257"/>
                  <a:pt x="689651" y="1539278"/>
                </a:cubicBezTo>
                <a:cubicBezTo>
                  <a:pt x="684875" y="1536095"/>
                  <a:pt x="680896" y="1533309"/>
                  <a:pt x="674926" y="1529329"/>
                </a:cubicBezTo>
                <a:close/>
                <a:moveTo>
                  <a:pt x="3598679" y="1527340"/>
                </a:moveTo>
                <a:cubicBezTo>
                  <a:pt x="3586741" y="1536493"/>
                  <a:pt x="3576394" y="1544452"/>
                  <a:pt x="3566047" y="1552809"/>
                </a:cubicBezTo>
                <a:cubicBezTo>
                  <a:pt x="3574006" y="1563553"/>
                  <a:pt x="3580772" y="1572308"/>
                  <a:pt x="3588731" y="1583053"/>
                </a:cubicBezTo>
                <a:cubicBezTo>
                  <a:pt x="3601067" y="1573900"/>
                  <a:pt x="3611016" y="1565941"/>
                  <a:pt x="3622159" y="1557584"/>
                </a:cubicBezTo>
                <a:cubicBezTo>
                  <a:pt x="3613404" y="1546441"/>
                  <a:pt x="3606240" y="1537288"/>
                  <a:pt x="3598679" y="1527340"/>
                </a:cubicBezTo>
                <a:close/>
                <a:moveTo>
                  <a:pt x="1238426" y="1470433"/>
                </a:moveTo>
                <a:cubicBezTo>
                  <a:pt x="1230865" y="1479187"/>
                  <a:pt x="1222906" y="1487942"/>
                  <a:pt x="1213355" y="1498289"/>
                </a:cubicBezTo>
                <a:cubicBezTo>
                  <a:pt x="1220519" y="1504258"/>
                  <a:pt x="1227682" y="1510228"/>
                  <a:pt x="1236437" y="1517391"/>
                </a:cubicBezTo>
                <a:cubicBezTo>
                  <a:pt x="1243600" y="1509432"/>
                  <a:pt x="1251559" y="1500279"/>
                  <a:pt x="1260712" y="1489932"/>
                </a:cubicBezTo>
                <a:cubicBezTo>
                  <a:pt x="1254742" y="1484361"/>
                  <a:pt x="1247579" y="1478392"/>
                  <a:pt x="1238426" y="1470433"/>
                </a:cubicBezTo>
                <a:close/>
                <a:moveTo>
                  <a:pt x="3599873" y="1447749"/>
                </a:moveTo>
                <a:cubicBezTo>
                  <a:pt x="3588731" y="1457300"/>
                  <a:pt x="3578782" y="1465657"/>
                  <a:pt x="3567639" y="1474412"/>
                </a:cubicBezTo>
                <a:cubicBezTo>
                  <a:pt x="3576394" y="1485157"/>
                  <a:pt x="3583557" y="1493912"/>
                  <a:pt x="3591914" y="1504258"/>
                </a:cubicBezTo>
                <a:cubicBezTo>
                  <a:pt x="3603057" y="1495504"/>
                  <a:pt x="3613404" y="1487146"/>
                  <a:pt x="3624546" y="1478392"/>
                </a:cubicBezTo>
                <a:cubicBezTo>
                  <a:pt x="3615791" y="1468045"/>
                  <a:pt x="3608230" y="1458494"/>
                  <a:pt x="3599873" y="1447749"/>
                </a:cubicBezTo>
                <a:close/>
                <a:moveTo>
                  <a:pt x="1199029" y="1428648"/>
                </a:moveTo>
                <a:cubicBezTo>
                  <a:pt x="1188682" y="1437402"/>
                  <a:pt x="1179132" y="1444964"/>
                  <a:pt x="1171173" y="1451331"/>
                </a:cubicBezTo>
                <a:cubicBezTo>
                  <a:pt x="1180723" y="1462076"/>
                  <a:pt x="1188285" y="1470830"/>
                  <a:pt x="1195050" y="1478392"/>
                </a:cubicBezTo>
                <a:cubicBezTo>
                  <a:pt x="1204998" y="1469239"/>
                  <a:pt x="1213753" y="1461280"/>
                  <a:pt x="1224100" y="1451729"/>
                </a:cubicBezTo>
                <a:cubicBezTo>
                  <a:pt x="1214947" y="1443372"/>
                  <a:pt x="1206590" y="1435413"/>
                  <a:pt x="1199029" y="1428648"/>
                </a:cubicBezTo>
                <a:close/>
                <a:moveTo>
                  <a:pt x="2320068" y="1391331"/>
                </a:moveTo>
                <a:cubicBezTo>
                  <a:pt x="2169068" y="1386651"/>
                  <a:pt x="2013438" y="1410939"/>
                  <a:pt x="1854058" y="1462871"/>
                </a:cubicBezTo>
                <a:cubicBezTo>
                  <a:pt x="1550421" y="1561962"/>
                  <a:pt x="1331149" y="1763723"/>
                  <a:pt x="1206192" y="2059799"/>
                </a:cubicBezTo>
                <a:cubicBezTo>
                  <a:pt x="1102725" y="2304540"/>
                  <a:pt x="1082827" y="2558433"/>
                  <a:pt x="1138541" y="2818296"/>
                </a:cubicBezTo>
                <a:cubicBezTo>
                  <a:pt x="1189876" y="3056669"/>
                  <a:pt x="1301303" y="3261614"/>
                  <a:pt x="1487544" y="3421591"/>
                </a:cubicBezTo>
                <a:cubicBezTo>
                  <a:pt x="1709999" y="3613006"/>
                  <a:pt x="1972648" y="3695382"/>
                  <a:pt x="2232510" y="3699760"/>
                </a:cubicBezTo>
                <a:cubicBezTo>
                  <a:pt x="2379753" y="3699361"/>
                  <a:pt x="2495159" y="3685035"/>
                  <a:pt x="2608177" y="3651607"/>
                </a:cubicBezTo>
                <a:cubicBezTo>
                  <a:pt x="2922957" y="3559680"/>
                  <a:pt x="3164912" y="3375827"/>
                  <a:pt x="3310164" y="3078159"/>
                </a:cubicBezTo>
                <a:cubicBezTo>
                  <a:pt x="3434325" y="2823867"/>
                  <a:pt x="3461784" y="2556046"/>
                  <a:pt x="3402091" y="2279469"/>
                </a:cubicBezTo>
                <a:cubicBezTo>
                  <a:pt x="3348765" y="2031943"/>
                  <a:pt x="3232166" y="1819436"/>
                  <a:pt x="3032394" y="1662245"/>
                </a:cubicBezTo>
                <a:cubicBezTo>
                  <a:pt x="2810536" y="1487395"/>
                  <a:pt x="2571734" y="1399131"/>
                  <a:pt x="2320068" y="1391331"/>
                </a:cubicBezTo>
                <a:close/>
                <a:moveTo>
                  <a:pt x="3350357" y="1378904"/>
                </a:moveTo>
                <a:cubicBezTo>
                  <a:pt x="3337225" y="1393628"/>
                  <a:pt x="3327276" y="1405168"/>
                  <a:pt x="3316531" y="1417107"/>
                </a:cubicBezTo>
                <a:cubicBezTo>
                  <a:pt x="3327674" y="1427454"/>
                  <a:pt x="3336429" y="1435811"/>
                  <a:pt x="3345184" y="1443770"/>
                </a:cubicBezTo>
                <a:cubicBezTo>
                  <a:pt x="3357520" y="1432229"/>
                  <a:pt x="3368663" y="1422280"/>
                  <a:pt x="3379806" y="1411138"/>
                </a:cubicBezTo>
                <a:cubicBezTo>
                  <a:pt x="3369857" y="1399995"/>
                  <a:pt x="3361102" y="1390444"/>
                  <a:pt x="3350357" y="1378904"/>
                </a:cubicBezTo>
                <a:close/>
                <a:moveTo>
                  <a:pt x="1431831" y="1376914"/>
                </a:moveTo>
                <a:cubicBezTo>
                  <a:pt x="1422280" y="1384077"/>
                  <a:pt x="1411933" y="1391240"/>
                  <a:pt x="1402383" y="1399199"/>
                </a:cubicBezTo>
                <a:cubicBezTo>
                  <a:pt x="1399995" y="1401189"/>
                  <a:pt x="1399597" y="1405566"/>
                  <a:pt x="1398403" y="1408352"/>
                </a:cubicBezTo>
                <a:cubicBezTo>
                  <a:pt x="1401985" y="1408352"/>
                  <a:pt x="1406760" y="1409148"/>
                  <a:pt x="1409546" y="1407556"/>
                </a:cubicBezTo>
                <a:cubicBezTo>
                  <a:pt x="1417903" y="1402383"/>
                  <a:pt x="1425862" y="1396413"/>
                  <a:pt x="1433025" y="1390046"/>
                </a:cubicBezTo>
                <a:cubicBezTo>
                  <a:pt x="1435413" y="1387658"/>
                  <a:pt x="1435811" y="1383281"/>
                  <a:pt x="1437402" y="1379699"/>
                </a:cubicBezTo>
                <a:cubicBezTo>
                  <a:pt x="1435811" y="1378904"/>
                  <a:pt x="1433821" y="1377710"/>
                  <a:pt x="1431831" y="1376914"/>
                </a:cubicBezTo>
                <a:close/>
                <a:moveTo>
                  <a:pt x="3303399" y="1340302"/>
                </a:moveTo>
                <a:cubicBezTo>
                  <a:pt x="3292257" y="1353435"/>
                  <a:pt x="3282308" y="1364975"/>
                  <a:pt x="3271961" y="1377312"/>
                </a:cubicBezTo>
                <a:cubicBezTo>
                  <a:pt x="3282706" y="1386863"/>
                  <a:pt x="3292654" y="1395220"/>
                  <a:pt x="3303001" y="1404373"/>
                </a:cubicBezTo>
                <a:cubicBezTo>
                  <a:pt x="3314144" y="1391638"/>
                  <a:pt x="3324491" y="1380495"/>
                  <a:pt x="3335633" y="1368557"/>
                </a:cubicBezTo>
                <a:cubicBezTo>
                  <a:pt x="3324093" y="1358608"/>
                  <a:pt x="3314144" y="1349455"/>
                  <a:pt x="3303399" y="1340302"/>
                </a:cubicBezTo>
                <a:close/>
                <a:moveTo>
                  <a:pt x="1285385" y="1337517"/>
                </a:moveTo>
                <a:cubicBezTo>
                  <a:pt x="1274640" y="1346272"/>
                  <a:pt x="1265487" y="1354231"/>
                  <a:pt x="1255538" y="1362986"/>
                </a:cubicBezTo>
                <a:cubicBezTo>
                  <a:pt x="1263099" y="1371740"/>
                  <a:pt x="1269467" y="1379301"/>
                  <a:pt x="1277426" y="1388454"/>
                </a:cubicBezTo>
                <a:cubicBezTo>
                  <a:pt x="1288170" y="1378904"/>
                  <a:pt x="1297323" y="1370945"/>
                  <a:pt x="1306476" y="1362588"/>
                </a:cubicBezTo>
                <a:cubicBezTo>
                  <a:pt x="1298517" y="1353435"/>
                  <a:pt x="1292548" y="1345874"/>
                  <a:pt x="1285385" y="1337517"/>
                </a:cubicBezTo>
                <a:close/>
                <a:moveTo>
                  <a:pt x="1111082" y="1327966"/>
                </a:moveTo>
                <a:cubicBezTo>
                  <a:pt x="1099541" y="1338312"/>
                  <a:pt x="1089990" y="1347465"/>
                  <a:pt x="1082031" y="1355027"/>
                </a:cubicBezTo>
                <a:cubicBezTo>
                  <a:pt x="1090388" y="1364975"/>
                  <a:pt x="1097551" y="1373332"/>
                  <a:pt x="1106306" y="1384077"/>
                </a:cubicBezTo>
                <a:cubicBezTo>
                  <a:pt x="1116255" y="1372934"/>
                  <a:pt x="1124612" y="1362986"/>
                  <a:pt x="1134163" y="1352241"/>
                </a:cubicBezTo>
                <a:cubicBezTo>
                  <a:pt x="1127000" y="1344680"/>
                  <a:pt x="1119041" y="1336323"/>
                  <a:pt x="1111082" y="1327966"/>
                </a:cubicBezTo>
                <a:close/>
                <a:moveTo>
                  <a:pt x="3398908" y="1327568"/>
                </a:moveTo>
                <a:cubicBezTo>
                  <a:pt x="3386571" y="1341098"/>
                  <a:pt x="3376224" y="1352241"/>
                  <a:pt x="3364684" y="1364577"/>
                </a:cubicBezTo>
                <a:cubicBezTo>
                  <a:pt x="3375826" y="1375322"/>
                  <a:pt x="3385775" y="1384475"/>
                  <a:pt x="3393734" y="1392036"/>
                </a:cubicBezTo>
                <a:cubicBezTo>
                  <a:pt x="3406071" y="1380097"/>
                  <a:pt x="3416815" y="1369751"/>
                  <a:pt x="3426764" y="1360200"/>
                </a:cubicBezTo>
                <a:cubicBezTo>
                  <a:pt x="3418009" y="1349853"/>
                  <a:pt x="3408856" y="1339506"/>
                  <a:pt x="3398908" y="1327568"/>
                </a:cubicBezTo>
                <a:close/>
                <a:moveTo>
                  <a:pt x="3256043" y="1300905"/>
                </a:moveTo>
                <a:cubicBezTo>
                  <a:pt x="3244900" y="1314833"/>
                  <a:pt x="3235747" y="1326374"/>
                  <a:pt x="3225798" y="1338710"/>
                </a:cubicBezTo>
                <a:cubicBezTo>
                  <a:pt x="3236941" y="1347863"/>
                  <a:pt x="3246890" y="1355822"/>
                  <a:pt x="3258032" y="1364975"/>
                </a:cubicBezTo>
                <a:cubicBezTo>
                  <a:pt x="3269175" y="1351445"/>
                  <a:pt x="3278726" y="1339904"/>
                  <a:pt x="3289471" y="1327170"/>
                </a:cubicBezTo>
                <a:cubicBezTo>
                  <a:pt x="3277532" y="1318017"/>
                  <a:pt x="3267185" y="1309660"/>
                  <a:pt x="3256043" y="1300905"/>
                </a:cubicBezTo>
                <a:close/>
                <a:moveTo>
                  <a:pt x="1247181" y="1289762"/>
                </a:moveTo>
                <a:cubicBezTo>
                  <a:pt x="1235641" y="1299711"/>
                  <a:pt x="1226090" y="1308068"/>
                  <a:pt x="1215743" y="1316823"/>
                </a:cubicBezTo>
                <a:cubicBezTo>
                  <a:pt x="1224498" y="1326772"/>
                  <a:pt x="1231661" y="1335129"/>
                  <a:pt x="1240416" y="1345078"/>
                </a:cubicBezTo>
                <a:cubicBezTo>
                  <a:pt x="1251559" y="1335527"/>
                  <a:pt x="1260712" y="1327568"/>
                  <a:pt x="1271059" y="1319211"/>
                </a:cubicBezTo>
                <a:cubicBezTo>
                  <a:pt x="1262702" y="1308864"/>
                  <a:pt x="1255538" y="1300109"/>
                  <a:pt x="1247181" y="1289762"/>
                </a:cubicBezTo>
                <a:close/>
                <a:moveTo>
                  <a:pt x="1533309" y="1288171"/>
                </a:moveTo>
                <a:cubicBezTo>
                  <a:pt x="1524952" y="1293344"/>
                  <a:pt x="1518187" y="1297323"/>
                  <a:pt x="1509432" y="1302497"/>
                </a:cubicBezTo>
                <a:cubicBezTo>
                  <a:pt x="1516197" y="1313639"/>
                  <a:pt x="1522166" y="1323190"/>
                  <a:pt x="1528533" y="1333537"/>
                </a:cubicBezTo>
                <a:cubicBezTo>
                  <a:pt x="1536890" y="1327966"/>
                  <a:pt x="1543656" y="1323588"/>
                  <a:pt x="1551615" y="1318813"/>
                </a:cubicBezTo>
                <a:cubicBezTo>
                  <a:pt x="1544849" y="1307670"/>
                  <a:pt x="1539278" y="1298119"/>
                  <a:pt x="1533309" y="1288171"/>
                </a:cubicBezTo>
                <a:close/>
                <a:moveTo>
                  <a:pt x="3349960" y="1285783"/>
                </a:moveTo>
                <a:cubicBezTo>
                  <a:pt x="3338817" y="1298517"/>
                  <a:pt x="3328868" y="1310456"/>
                  <a:pt x="3318123" y="1323190"/>
                </a:cubicBezTo>
                <a:cubicBezTo>
                  <a:pt x="3329664" y="1333139"/>
                  <a:pt x="3340011" y="1341894"/>
                  <a:pt x="3350755" y="1351047"/>
                </a:cubicBezTo>
                <a:cubicBezTo>
                  <a:pt x="3362296" y="1338312"/>
                  <a:pt x="3372245" y="1327170"/>
                  <a:pt x="3382990" y="1315231"/>
                </a:cubicBezTo>
                <a:cubicBezTo>
                  <a:pt x="3371449" y="1305283"/>
                  <a:pt x="3361500" y="1296130"/>
                  <a:pt x="3349960" y="1285783"/>
                </a:cubicBezTo>
                <a:close/>
                <a:moveTo>
                  <a:pt x="1071685" y="1285783"/>
                </a:moveTo>
                <a:cubicBezTo>
                  <a:pt x="1060542" y="1297323"/>
                  <a:pt x="1050991" y="1306874"/>
                  <a:pt x="1042634" y="1315231"/>
                </a:cubicBezTo>
                <a:cubicBezTo>
                  <a:pt x="1049797" y="1322792"/>
                  <a:pt x="1057358" y="1330751"/>
                  <a:pt x="1064521" y="1338710"/>
                </a:cubicBezTo>
                <a:cubicBezTo>
                  <a:pt x="1074072" y="1329557"/>
                  <a:pt x="1083623" y="1320803"/>
                  <a:pt x="1094766" y="1310058"/>
                </a:cubicBezTo>
                <a:cubicBezTo>
                  <a:pt x="1086011" y="1300507"/>
                  <a:pt x="1078848" y="1293344"/>
                  <a:pt x="1071685" y="1285783"/>
                </a:cubicBezTo>
                <a:close/>
                <a:moveTo>
                  <a:pt x="1352639" y="1282599"/>
                </a:moveTo>
                <a:cubicBezTo>
                  <a:pt x="1339506" y="1292548"/>
                  <a:pt x="1330751" y="1299313"/>
                  <a:pt x="1320007" y="1307272"/>
                </a:cubicBezTo>
                <a:cubicBezTo>
                  <a:pt x="1339904" y="1332741"/>
                  <a:pt x="1358608" y="1357016"/>
                  <a:pt x="1378108" y="1382485"/>
                </a:cubicBezTo>
                <a:cubicBezTo>
                  <a:pt x="1392036" y="1372536"/>
                  <a:pt x="1403974" y="1363383"/>
                  <a:pt x="1421086" y="1350649"/>
                </a:cubicBezTo>
                <a:cubicBezTo>
                  <a:pt x="1396413" y="1326374"/>
                  <a:pt x="1374526" y="1304487"/>
                  <a:pt x="1352639" y="1282599"/>
                </a:cubicBezTo>
                <a:close/>
                <a:moveTo>
                  <a:pt x="3446264" y="1276630"/>
                </a:moveTo>
                <a:cubicBezTo>
                  <a:pt x="3434325" y="1289364"/>
                  <a:pt x="3424376" y="1300109"/>
                  <a:pt x="3414428" y="1310854"/>
                </a:cubicBezTo>
                <a:cubicBezTo>
                  <a:pt x="3424774" y="1322394"/>
                  <a:pt x="3434325" y="1332741"/>
                  <a:pt x="3442284" y="1341496"/>
                </a:cubicBezTo>
                <a:cubicBezTo>
                  <a:pt x="3455815" y="1329557"/>
                  <a:pt x="3466957" y="1319609"/>
                  <a:pt x="3479692" y="1308466"/>
                </a:cubicBezTo>
                <a:cubicBezTo>
                  <a:pt x="3468151" y="1297721"/>
                  <a:pt x="3457407" y="1287375"/>
                  <a:pt x="3446264" y="1276630"/>
                </a:cubicBezTo>
                <a:close/>
                <a:moveTo>
                  <a:pt x="1473616" y="1273446"/>
                </a:moveTo>
                <a:cubicBezTo>
                  <a:pt x="1464463" y="1279416"/>
                  <a:pt x="1457300" y="1284191"/>
                  <a:pt x="1449341" y="1289364"/>
                </a:cubicBezTo>
                <a:cubicBezTo>
                  <a:pt x="1456902" y="1300109"/>
                  <a:pt x="1462871" y="1309262"/>
                  <a:pt x="1469637" y="1319211"/>
                </a:cubicBezTo>
                <a:cubicBezTo>
                  <a:pt x="1478789" y="1313242"/>
                  <a:pt x="1485555" y="1308864"/>
                  <a:pt x="1493116" y="1303691"/>
                </a:cubicBezTo>
                <a:cubicBezTo>
                  <a:pt x="1486351" y="1293344"/>
                  <a:pt x="1480779" y="1284191"/>
                  <a:pt x="1473616" y="1273446"/>
                </a:cubicBezTo>
                <a:close/>
                <a:moveTo>
                  <a:pt x="907579" y="1265239"/>
                </a:moveTo>
                <a:cubicBezTo>
                  <a:pt x="892507" y="1263597"/>
                  <a:pt x="876091" y="1273248"/>
                  <a:pt x="843260" y="1292548"/>
                </a:cubicBezTo>
                <a:cubicBezTo>
                  <a:pt x="842066" y="1292946"/>
                  <a:pt x="840872" y="1294140"/>
                  <a:pt x="840077" y="1294936"/>
                </a:cubicBezTo>
                <a:cubicBezTo>
                  <a:pt x="840872" y="1303293"/>
                  <a:pt x="839679" y="1310854"/>
                  <a:pt x="835301" y="1316425"/>
                </a:cubicBezTo>
                <a:cubicBezTo>
                  <a:pt x="810628" y="1347465"/>
                  <a:pt x="785557" y="1378506"/>
                  <a:pt x="760884" y="1409546"/>
                </a:cubicBezTo>
                <a:cubicBezTo>
                  <a:pt x="759690" y="1411138"/>
                  <a:pt x="759292" y="1413127"/>
                  <a:pt x="758098" y="1416311"/>
                </a:cubicBezTo>
                <a:cubicBezTo>
                  <a:pt x="762874" y="1419097"/>
                  <a:pt x="767649" y="1421882"/>
                  <a:pt x="771629" y="1424270"/>
                </a:cubicBezTo>
                <a:cubicBezTo>
                  <a:pt x="803067" y="1385669"/>
                  <a:pt x="832913" y="1349057"/>
                  <a:pt x="863954" y="1311252"/>
                </a:cubicBezTo>
                <a:cubicBezTo>
                  <a:pt x="885841" y="1330751"/>
                  <a:pt x="906137" y="1348261"/>
                  <a:pt x="926034" y="1365771"/>
                </a:cubicBezTo>
                <a:cubicBezTo>
                  <a:pt x="896586" y="1402383"/>
                  <a:pt x="868729" y="1437005"/>
                  <a:pt x="840475" y="1472024"/>
                </a:cubicBezTo>
                <a:cubicBezTo>
                  <a:pt x="842066" y="1474412"/>
                  <a:pt x="843658" y="1476800"/>
                  <a:pt x="845250" y="1479187"/>
                </a:cubicBezTo>
                <a:cubicBezTo>
                  <a:pt x="850821" y="1476402"/>
                  <a:pt x="858382" y="1475208"/>
                  <a:pt x="861964" y="1470830"/>
                </a:cubicBezTo>
                <a:cubicBezTo>
                  <a:pt x="889025" y="1438198"/>
                  <a:pt x="915289" y="1405168"/>
                  <a:pt x="942748" y="1371342"/>
                </a:cubicBezTo>
                <a:cubicBezTo>
                  <a:pt x="965431" y="1391240"/>
                  <a:pt x="985727" y="1409546"/>
                  <a:pt x="1006420" y="1427852"/>
                </a:cubicBezTo>
                <a:cubicBezTo>
                  <a:pt x="978962" y="1461678"/>
                  <a:pt x="953493" y="1493514"/>
                  <a:pt x="927626" y="1525350"/>
                </a:cubicBezTo>
                <a:cubicBezTo>
                  <a:pt x="921657" y="1532115"/>
                  <a:pt x="915687" y="1539278"/>
                  <a:pt x="930014" y="1543656"/>
                </a:cubicBezTo>
                <a:cubicBezTo>
                  <a:pt x="960258" y="1507044"/>
                  <a:pt x="990502" y="1470433"/>
                  <a:pt x="1021543" y="1433025"/>
                </a:cubicBezTo>
                <a:cubicBezTo>
                  <a:pt x="1044624" y="1453719"/>
                  <a:pt x="1064919" y="1472024"/>
                  <a:pt x="1086409" y="1491126"/>
                </a:cubicBezTo>
                <a:cubicBezTo>
                  <a:pt x="1081235" y="1497493"/>
                  <a:pt x="1076858" y="1502269"/>
                  <a:pt x="1072879" y="1507442"/>
                </a:cubicBezTo>
                <a:cubicBezTo>
                  <a:pt x="1049399" y="1536493"/>
                  <a:pt x="1025920" y="1565145"/>
                  <a:pt x="1002839" y="1594196"/>
                </a:cubicBezTo>
                <a:cubicBezTo>
                  <a:pt x="999655" y="1598175"/>
                  <a:pt x="999257" y="1604144"/>
                  <a:pt x="997666" y="1609318"/>
                </a:cubicBezTo>
                <a:cubicBezTo>
                  <a:pt x="999655" y="1610114"/>
                  <a:pt x="1001247" y="1610512"/>
                  <a:pt x="1003237" y="1611308"/>
                </a:cubicBezTo>
                <a:cubicBezTo>
                  <a:pt x="1034675" y="1572706"/>
                  <a:pt x="1066511" y="1534105"/>
                  <a:pt x="1099143" y="1494708"/>
                </a:cubicBezTo>
                <a:cubicBezTo>
                  <a:pt x="1122622" y="1515799"/>
                  <a:pt x="1143714" y="1534503"/>
                  <a:pt x="1165999" y="1554798"/>
                </a:cubicBezTo>
                <a:cubicBezTo>
                  <a:pt x="1152469" y="1570716"/>
                  <a:pt x="1140928" y="1583849"/>
                  <a:pt x="1129388" y="1597777"/>
                </a:cubicBezTo>
                <a:cubicBezTo>
                  <a:pt x="1118245" y="1610910"/>
                  <a:pt x="1107102" y="1623644"/>
                  <a:pt x="1097153" y="1637970"/>
                </a:cubicBezTo>
                <a:cubicBezTo>
                  <a:pt x="1088001" y="1651103"/>
                  <a:pt x="1073276" y="1661847"/>
                  <a:pt x="1075266" y="1681347"/>
                </a:cubicBezTo>
                <a:cubicBezTo>
                  <a:pt x="1108694" y="1640358"/>
                  <a:pt x="1142520" y="1598971"/>
                  <a:pt x="1178336" y="1557982"/>
                </a:cubicBezTo>
                <a:cubicBezTo>
                  <a:pt x="1200223" y="1577482"/>
                  <a:pt x="1219723" y="1594991"/>
                  <a:pt x="1240416" y="1613695"/>
                </a:cubicBezTo>
                <a:cubicBezTo>
                  <a:pt x="1248773" y="1604940"/>
                  <a:pt x="1255538" y="1597379"/>
                  <a:pt x="1263099" y="1589022"/>
                </a:cubicBezTo>
                <a:cubicBezTo>
                  <a:pt x="1255936" y="1582655"/>
                  <a:pt x="1250365" y="1577880"/>
                  <a:pt x="1245192" y="1572706"/>
                </a:cubicBezTo>
                <a:cubicBezTo>
                  <a:pt x="1151275" y="1483565"/>
                  <a:pt x="1057358" y="1394822"/>
                  <a:pt x="963840" y="1305680"/>
                </a:cubicBezTo>
                <a:cubicBezTo>
                  <a:pt x="936381" y="1279814"/>
                  <a:pt x="922652" y="1266880"/>
                  <a:pt x="907579" y="1265239"/>
                </a:cubicBezTo>
                <a:close/>
                <a:moveTo>
                  <a:pt x="3207493" y="1263100"/>
                </a:moveTo>
                <a:cubicBezTo>
                  <a:pt x="3197146" y="1277426"/>
                  <a:pt x="3187993" y="1290160"/>
                  <a:pt x="3178840" y="1302497"/>
                </a:cubicBezTo>
                <a:cubicBezTo>
                  <a:pt x="3191177" y="1312048"/>
                  <a:pt x="3200728" y="1319211"/>
                  <a:pt x="3211472" y="1327170"/>
                </a:cubicBezTo>
                <a:cubicBezTo>
                  <a:pt x="3221421" y="1314037"/>
                  <a:pt x="3230972" y="1302099"/>
                  <a:pt x="3241318" y="1288568"/>
                </a:cubicBezTo>
                <a:cubicBezTo>
                  <a:pt x="3229778" y="1279813"/>
                  <a:pt x="3219431" y="1271854"/>
                  <a:pt x="3207493" y="1263100"/>
                </a:cubicBezTo>
                <a:close/>
                <a:moveTo>
                  <a:pt x="1414719" y="1254345"/>
                </a:moveTo>
                <a:cubicBezTo>
                  <a:pt x="1405566" y="1260712"/>
                  <a:pt x="1398403" y="1265487"/>
                  <a:pt x="1389648" y="1271457"/>
                </a:cubicBezTo>
                <a:cubicBezTo>
                  <a:pt x="1397607" y="1281803"/>
                  <a:pt x="1404372" y="1291354"/>
                  <a:pt x="1411138" y="1300905"/>
                </a:cubicBezTo>
                <a:cubicBezTo>
                  <a:pt x="1419893" y="1294538"/>
                  <a:pt x="1427056" y="1289762"/>
                  <a:pt x="1434617" y="1284589"/>
                </a:cubicBezTo>
                <a:cubicBezTo>
                  <a:pt x="1427852" y="1273844"/>
                  <a:pt x="1421484" y="1264691"/>
                  <a:pt x="1414719" y="1254345"/>
                </a:cubicBezTo>
                <a:close/>
                <a:moveTo>
                  <a:pt x="1269467" y="1247977"/>
                </a:moveTo>
                <a:cubicBezTo>
                  <a:pt x="1268671" y="1249171"/>
                  <a:pt x="1267875" y="1250763"/>
                  <a:pt x="1267079" y="1251957"/>
                </a:cubicBezTo>
                <a:cubicBezTo>
                  <a:pt x="1278620" y="1266681"/>
                  <a:pt x="1289762" y="1281007"/>
                  <a:pt x="1302497" y="1297323"/>
                </a:cubicBezTo>
                <a:cubicBezTo>
                  <a:pt x="1312843" y="1289762"/>
                  <a:pt x="1320803" y="1283395"/>
                  <a:pt x="1331945" y="1274640"/>
                </a:cubicBezTo>
                <a:cubicBezTo>
                  <a:pt x="1308864" y="1264691"/>
                  <a:pt x="1288966" y="1256334"/>
                  <a:pt x="1269467" y="1247977"/>
                </a:cubicBezTo>
                <a:close/>
                <a:moveTo>
                  <a:pt x="3300216" y="1244794"/>
                </a:moveTo>
                <a:cubicBezTo>
                  <a:pt x="3289471" y="1258722"/>
                  <a:pt x="3280318" y="1270263"/>
                  <a:pt x="3269971" y="1283395"/>
                </a:cubicBezTo>
                <a:cubicBezTo>
                  <a:pt x="3281512" y="1292946"/>
                  <a:pt x="3292257" y="1301303"/>
                  <a:pt x="3303399" y="1310456"/>
                </a:cubicBezTo>
                <a:cubicBezTo>
                  <a:pt x="3314144" y="1297721"/>
                  <a:pt x="3323695" y="1286181"/>
                  <a:pt x="3334439" y="1273446"/>
                </a:cubicBezTo>
                <a:cubicBezTo>
                  <a:pt x="3323297" y="1263895"/>
                  <a:pt x="3312950" y="1255141"/>
                  <a:pt x="3300216" y="1244794"/>
                </a:cubicBezTo>
                <a:close/>
                <a:moveTo>
                  <a:pt x="3396122" y="1232457"/>
                </a:moveTo>
                <a:cubicBezTo>
                  <a:pt x="3384979" y="1245192"/>
                  <a:pt x="3375826" y="1256334"/>
                  <a:pt x="3364286" y="1269467"/>
                </a:cubicBezTo>
                <a:cubicBezTo>
                  <a:pt x="3376622" y="1280211"/>
                  <a:pt x="3387367" y="1289364"/>
                  <a:pt x="3398509" y="1299313"/>
                </a:cubicBezTo>
                <a:cubicBezTo>
                  <a:pt x="3410846" y="1285385"/>
                  <a:pt x="3420397" y="1274640"/>
                  <a:pt x="3431142" y="1262702"/>
                </a:cubicBezTo>
                <a:cubicBezTo>
                  <a:pt x="3418805" y="1251957"/>
                  <a:pt x="3407663" y="1242406"/>
                  <a:pt x="3396122" y="1232457"/>
                </a:cubicBezTo>
                <a:close/>
                <a:moveTo>
                  <a:pt x="3494814" y="1224100"/>
                </a:moveTo>
                <a:cubicBezTo>
                  <a:pt x="3482477" y="1237631"/>
                  <a:pt x="3472131" y="1248375"/>
                  <a:pt x="3460988" y="1260712"/>
                </a:cubicBezTo>
                <a:cubicBezTo>
                  <a:pt x="3472927" y="1271854"/>
                  <a:pt x="3483671" y="1282201"/>
                  <a:pt x="3493620" y="1291354"/>
                </a:cubicBezTo>
                <a:cubicBezTo>
                  <a:pt x="3506355" y="1279813"/>
                  <a:pt x="3517497" y="1269865"/>
                  <a:pt x="3528242" y="1259916"/>
                </a:cubicBezTo>
                <a:cubicBezTo>
                  <a:pt x="3516701" y="1247579"/>
                  <a:pt x="3506752" y="1236835"/>
                  <a:pt x="3494814" y="1224100"/>
                </a:cubicBezTo>
                <a:close/>
                <a:moveTo>
                  <a:pt x="1707612" y="1223304"/>
                </a:moveTo>
                <a:cubicBezTo>
                  <a:pt x="1695673" y="1228876"/>
                  <a:pt x="1685724" y="1233253"/>
                  <a:pt x="1674582" y="1238427"/>
                </a:cubicBezTo>
                <a:cubicBezTo>
                  <a:pt x="1680153" y="1250763"/>
                  <a:pt x="1685326" y="1261508"/>
                  <a:pt x="1690500" y="1273048"/>
                </a:cubicBezTo>
                <a:cubicBezTo>
                  <a:pt x="1702040" y="1267875"/>
                  <a:pt x="1711989" y="1263498"/>
                  <a:pt x="1722734" y="1258722"/>
                </a:cubicBezTo>
                <a:cubicBezTo>
                  <a:pt x="1717561" y="1245988"/>
                  <a:pt x="1713183" y="1236039"/>
                  <a:pt x="1707612" y="1223304"/>
                </a:cubicBezTo>
                <a:close/>
                <a:moveTo>
                  <a:pt x="1747009" y="1207386"/>
                </a:moveTo>
                <a:cubicBezTo>
                  <a:pt x="1735070" y="1212162"/>
                  <a:pt x="1725122" y="1216539"/>
                  <a:pt x="1713979" y="1221315"/>
                </a:cubicBezTo>
                <a:cubicBezTo>
                  <a:pt x="1718754" y="1233651"/>
                  <a:pt x="1723132" y="1244396"/>
                  <a:pt x="1728703" y="1257130"/>
                </a:cubicBezTo>
                <a:cubicBezTo>
                  <a:pt x="1740642" y="1251957"/>
                  <a:pt x="1750193" y="1247977"/>
                  <a:pt x="1761335" y="1243202"/>
                </a:cubicBezTo>
                <a:cubicBezTo>
                  <a:pt x="1756560" y="1230865"/>
                  <a:pt x="1751784" y="1219723"/>
                  <a:pt x="1747009" y="1207386"/>
                </a:cubicBezTo>
                <a:close/>
                <a:moveTo>
                  <a:pt x="3249278" y="1206590"/>
                </a:moveTo>
                <a:cubicBezTo>
                  <a:pt x="3239329" y="1220121"/>
                  <a:pt x="3230972" y="1231661"/>
                  <a:pt x="3220625" y="1245590"/>
                </a:cubicBezTo>
                <a:cubicBezTo>
                  <a:pt x="3232564" y="1254345"/>
                  <a:pt x="3243308" y="1262702"/>
                  <a:pt x="3254849" y="1271457"/>
                </a:cubicBezTo>
                <a:cubicBezTo>
                  <a:pt x="3265196" y="1257926"/>
                  <a:pt x="3274349" y="1245988"/>
                  <a:pt x="3285093" y="1233253"/>
                </a:cubicBezTo>
                <a:cubicBezTo>
                  <a:pt x="3272757" y="1224100"/>
                  <a:pt x="3261216" y="1215743"/>
                  <a:pt x="3249278" y="1206590"/>
                </a:cubicBezTo>
                <a:close/>
                <a:moveTo>
                  <a:pt x="1507840" y="1197438"/>
                </a:moveTo>
                <a:cubicBezTo>
                  <a:pt x="1498687" y="1202611"/>
                  <a:pt x="1491524" y="1206590"/>
                  <a:pt x="1481973" y="1212162"/>
                </a:cubicBezTo>
                <a:cubicBezTo>
                  <a:pt x="1488738" y="1223702"/>
                  <a:pt x="1494310" y="1232855"/>
                  <a:pt x="1500677" y="1243600"/>
                </a:cubicBezTo>
                <a:cubicBezTo>
                  <a:pt x="1510228" y="1238029"/>
                  <a:pt x="1517789" y="1233253"/>
                  <a:pt x="1525748" y="1228478"/>
                </a:cubicBezTo>
                <a:cubicBezTo>
                  <a:pt x="1519380" y="1216937"/>
                  <a:pt x="1513809" y="1207386"/>
                  <a:pt x="1507840" y="1197438"/>
                </a:cubicBezTo>
                <a:close/>
                <a:moveTo>
                  <a:pt x="1423872" y="1194254"/>
                </a:moveTo>
                <a:cubicBezTo>
                  <a:pt x="1414321" y="1200223"/>
                  <a:pt x="1407556" y="1204601"/>
                  <a:pt x="1398005" y="1210570"/>
                </a:cubicBezTo>
                <a:cubicBezTo>
                  <a:pt x="1405566" y="1221713"/>
                  <a:pt x="1411933" y="1230865"/>
                  <a:pt x="1418699" y="1240814"/>
                </a:cubicBezTo>
                <a:cubicBezTo>
                  <a:pt x="1428250" y="1234447"/>
                  <a:pt x="1435811" y="1229672"/>
                  <a:pt x="1443770" y="1224100"/>
                </a:cubicBezTo>
                <a:cubicBezTo>
                  <a:pt x="1436209" y="1212958"/>
                  <a:pt x="1430239" y="1204203"/>
                  <a:pt x="1423872" y="1194254"/>
                </a:cubicBezTo>
                <a:close/>
                <a:moveTo>
                  <a:pt x="1786804" y="1192264"/>
                </a:moveTo>
                <a:cubicBezTo>
                  <a:pt x="1774468" y="1197438"/>
                  <a:pt x="1764121" y="1201417"/>
                  <a:pt x="1753376" y="1205795"/>
                </a:cubicBezTo>
                <a:cubicBezTo>
                  <a:pt x="1758152" y="1218131"/>
                  <a:pt x="1762131" y="1228876"/>
                  <a:pt x="1767305" y="1241212"/>
                </a:cubicBezTo>
                <a:cubicBezTo>
                  <a:pt x="1778447" y="1236835"/>
                  <a:pt x="1788794" y="1232855"/>
                  <a:pt x="1799937" y="1228478"/>
                </a:cubicBezTo>
                <a:cubicBezTo>
                  <a:pt x="1795161" y="1215743"/>
                  <a:pt x="1791182" y="1204601"/>
                  <a:pt x="1786804" y="1192264"/>
                </a:cubicBezTo>
                <a:close/>
                <a:moveTo>
                  <a:pt x="1619664" y="1191070"/>
                </a:moveTo>
                <a:cubicBezTo>
                  <a:pt x="1602155" y="1200223"/>
                  <a:pt x="1585839" y="1208580"/>
                  <a:pt x="1568727" y="1217335"/>
                </a:cubicBezTo>
                <a:cubicBezTo>
                  <a:pt x="1586236" y="1250763"/>
                  <a:pt x="1602950" y="1282201"/>
                  <a:pt x="1620858" y="1316027"/>
                </a:cubicBezTo>
                <a:cubicBezTo>
                  <a:pt x="1637572" y="1306874"/>
                  <a:pt x="1652296" y="1299313"/>
                  <a:pt x="1667817" y="1290956"/>
                </a:cubicBezTo>
                <a:cubicBezTo>
                  <a:pt x="1651103" y="1256732"/>
                  <a:pt x="1635980" y="1224498"/>
                  <a:pt x="1619664" y="1191070"/>
                </a:cubicBezTo>
                <a:close/>
                <a:moveTo>
                  <a:pt x="3344388" y="1189478"/>
                </a:moveTo>
                <a:cubicBezTo>
                  <a:pt x="3333643" y="1203009"/>
                  <a:pt x="3324491" y="1214549"/>
                  <a:pt x="3314144" y="1227682"/>
                </a:cubicBezTo>
                <a:cubicBezTo>
                  <a:pt x="3326082" y="1237233"/>
                  <a:pt x="3337225" y="1246386"/>
                  <a:pt x="3349164" y="1255936"/>
                </a:cubicBezTo>
                <a:cubicBezTo>
                  <a:pt x="3359908" y="1243202"/>
                  <a:pt x="3369459" y="1231661"/>
                  <a:pt x="3380602" y="1218529"/>
                </a:cubicBezTo>
                <a:cubicBezTo>
                  <a:pt x="3367469" y="1208182"/>
                  <a:pt x="3356327" y="1199427"/>
                  <a:pt x="3344388" y="1189478"/>
                </a:cubicBezTo>
                <a:close/>
                <a:moveTo>
                  <a:pt x="2835010" y="1183509"/>
                </a:moveTo>
                <a:cubicBezTo>
                  <a:pt x="2829040" y="1197835"/>
                  <a:pt x="2823469" y="1211366"/>
                  <a:pt x="2817500" y="1225692"/>
                </a:cubicBezTo>
                <a:cubicBezTo>
                  <a:pt x="2838989" y="1234845"/>
                  <a:pt x="2857693" y="1243202"/>
                  <a:pt x="2877591" y="1251957"/>
                </a:cubicBezTo>
                <a:cubicBezTo>
                  <a:pt x="2884356" y="1237631"/>
                  <a:pt x="2890325" y="1225294"/>
                  <a:pt x="2896692" y="1211366"/>
                </a:cubicBezTo>
                <a:cubicBezTo>
                  <a:pt x="2875601" y="1201815"/>
                  <a:pt x="2856499" y="1193060"/>
                  <a:pt x="2835010" y="1183509"/>
                </a:cubicBezTo>
                <a:close/>
                <a:moveTo>
                  <a:pt x="1826997" y="1179132"/>
                </a:moveTo>
                <a:cubicBezTo>
                  <a:pt x="1815059" y="1183509"/>
                  <a:pt x="1804314" y="1187091"/>
                  <a:pt x="1792774" y="1191070"/>
                </a:cubicBezTo>
                <a:cubicBezTo>
                  <a:pt x="1797151" y="1203805"/>
                  <a:pt x="1801528" y="1214947"/>
                  <a:pt x="1806304" y="1226886"/>
                </a:cubicBezTo>
                <a:cubicBezTo>
                  <a:pt x="1818242" y="1222508"/>
                  <a:pt x="1828191" y="1219325"/>
                  <a:pt x="1838936" y="1215345"/>
                </a:cubicBezTo>
                <a:cubicBezTo>
                  <a:pt x="1834956" y="1202611"/>
                  <a:pt x="1830977" y="1191468"/>
                  <a:pt x="1826997" y="1179132"/>
                </a:cubicBezTo>
                <a:close/>
                <a:moveTo>
                  <a:pt x="3442284" y="1178336"/>
                </a:moveTo>
                <a:cubicBezTo>
                  <a:pt x="3430744" y="1191468"/>
                  <a:pt x="3421193" y="1203009"/>
                  <a:pt x="3410448" y="1215345"/>
                </a:cubicBezTo>
                <a:cubicBezTo>
                  <a:pt x="3422785" y="1226090"/>
                  <a:pt x="3433927" y="1235641"/>
                  <a:pt x="3445468" y="1246386"/>
                </a:cubicBezTo>
                <a:cubicBezTo>
                  <a:pt x="3457008" y="1234049"/>
                  <a:pt x="3466957" y="1222906"/>
                  <a:pt x="3478100" y="1210570"/>
                </a:cubicBezTo>
                <a:cubicBezTo>
                  <a:pt x="3466161" y="1199825"/>
                  <a:pt x="3455019" y="1189876"/>
                  <a:pt x="3442284" y="1178336"/>
                </a:cubicBezTo>
                <a:close/>
                <a:moveTo>
                  <a:pt x="1362587" y="1176346"/>
                </a:moveTo>
                <a:cubicBezTo>
                  <a:pt x="1353037" y="1183111"/>
                  <a:pt x="1345476" y="1188683"/>
                  <a:pt x="1336721" y="1194652"/>
                </a:cubicBezTo>
                <a:cubicBezTo>
                  <a:pt x="1344282" y="1205397"/>
                  <a:pt x="1350649" y="1214151"/>
                  <a:pt x="1357414" y="1224100"/>
                </a:cubicBezTo>
                <a:cubicBezTo>
                  <a:pt x="1366567" y="1217733"/>
                  <a:pt x="1374128" y="1212560"/>
                  <a:pt x="1382883" y="1206590"/>
                </a:cubicBezTo>
                <a:cubicBezTo>
                  <a:pt x="1376118" y="1196642"/>
                  <a:pt x="1370149" y="1187489"/>
                  <a:pt x="1362587" y="1176346"/>
                </a:cubicBezTo>
                <a:close/>
                <a:moveTo>
                  <a:pt x="3542568" y="1173162"/>
                </a:moveTo>
                <a:cubicBezTo>
                  <a:pt x="3531028" y="1185897"/>
                  <a:pt x="3521079" y="1196244"/>
                  <a:pt x="3509538" y="1208978"/>
                </a:cubicBezTo>
                <a:cubicBezTo>
                  <a:pt x="3521875" y="1220917"/>
                  <a:pt x="3533415" y="1231263"/>
                  <a:pt x="3541772" y="1239222"/>
                </a:cubicBezTo>
                <a:cubicBezTo>
                  <a:pt x="3555303" y="1228080"/>
                  <a:pt x="3567241" y="1218529"/>
                  <a:pt x="3579976" y="1208182"/>
                </a:cubicBezTo>
                <a:cubicBezTo>
                  <a:pt x="3566445" y="1195448"/>
                  <a:pt x="3554905" y="1184703"/>
                  <a:pt x="3542568" y="1173162"/>
                </a:cubicBezTo>
                <a:close/>
                <a:moveTo>
                  <a:pt x="1685724" y="1172366"/>
                </a:moveTo>
                <a:cubicBezTo>
                  <a:pt x="1672990" y="1177938"/>
                  <a:pt x="1662643" y="1182713"/>
                  <a:pt x="1651501" y="1187887"/>
                </a:cubicBezTo>
                <a:cubicBezTo>
                  <a:pt x="1657072" y="1199427"/>
                  <a:pt x="1661449" y="1208978"/>
                  <a:pt x="1667021" y="1221315"/>
                </a:cubicBezTo>
                <a:cubicBezTo>
                  <a:pt x="1678959" y="1216141"/>
                  <a:pt x="1689306" y="1211366"/>
                  <a:pt x="1700449" y="1206590"/>
                </a:cubicBezTo>
                <a:cubicBezTo>
                  <a:pt x="1695275" y="1194254"/>
                  <a:pt x="1690500" y="1183509"/>
                  <a:pt x="1685724" y="1172366"/>
                </a:cubicBezTo>
                <a:close/>
                <a:moveTo>
                  <a:pt x="1867190" y="1166795"/>
                </a:moveTo>
                <a:cubicBezTo>
                  <a:pt x="1855650" y="1169979"/>
                  <a:pt x="1845303" y="1173162"/>
                  <a:pt x="1832569" y="1176744"/>
                </a:cubicBezTo>
                <a:cubicBezTo>
                  <a:pt x="1837344" y="1190672"/>
                  <a:pt x="1841324" y="1201815"/>
                  <a:pt x="1845701" y="1213356"/>
                </a:cubicBezTo>
                <a:cubicBezTo>
                  <a:pt x="1857640" y="1209376"/>
                  <a:pt x="1867190" y="1206192"/>
                  <a:pt x="1878333" y="1202611"/>
                </a:cubicBezTo>
                <a:cubicBezTo>
                  <a:pt x="1874354" y="1189876"/>
                  <a:pt x="1870772" y="1178734"/>
                  <a:pt x="1867190" y="1166795"/>
                </a:cubicBezTo>
                <a:close/>
                <a:moveTo>
                  <a:pt x="1109888" y="1158438"/>
                </a:moveTo>
                <a:cubicBezTo>
                  <a:pt x="1104317" y="1162816"/>
                  <a:pt x="1099541" y="1166397"/>
                  <a:pt x="1095164" y="1169979"/>
                </a:cubicBezTo>
                <a:cubicBezTo>
                  <a:pt x="1088797" y="1175550"/>
                  <a:pt x="1082429" y="1181121"/>
                  <a:pt x="1076062" y="1186693"/>
                </a:cubicBezTo>
                <a:cubicBezTo>
                  <a:pt x="1091582" y="1209376"/>
                  <a:pt x="1109490" y="1208182"/>
                  <a:pt x="1130582" y="1183111"/>
                </a:cubicBezTo>
                <a:cubicBezTo>
                  <a:pt x="1124214" y="1175152"/>
                  <a:pt x="1117449" y="1167193"/>
                  <a:pt x="1109888" y="1158438"/>
                </a:cubicBezTo>
                <a:close/>
                <a:moveTo>
                  <a:pt x="1726713" y="1155653"/>
                </a:moveTo>
                <a:cubicBezTo>
                  <a:pt x="1714377" y="1160428"/>
                  <a:pt x="1704030" y="1165203"/>
                  <a:pt x="1692092" y="1170377"/>
                </a:cubicBezTo>
                <a:cubicBezTo>
                  <a:pt x="1697265" y="1181917"/>
                  <a:pt x="1701643" y="1192264"/>
                  <a:pt x="1706816" y="1204203"/>
                </a:cubicBezTo>
                <a:cubicBezTo>
                  <a:pt x="1719550" y="1199029"/>
                  <a:pt x="1729499" y="1194652"/>
                  <a:pt x="1740642" y="1190274"/>
                </a:cubicBezTo>
                <a:cubicBezTo>
                  <a:pt x="1735468" y="1177938"/>
                  <a:pt x="1731489" y="1167591"/>
                  <a:pt x="1726713" y="1155653"/>
                </a:cubicBezTo>
                <a:close/>
                <a:moveTo>
                  <a:pt x="2743481" y="1149683"/>
                </a:moveTo>
                <a:cubicBezTo>
                  <a:pt x="2738307" y="1164805"/>
                  <a:pt x="2734328" y="1177540"/>
                  <a:pt x="2729552" y="1192662"/>
                </a:cubicBezTo>
                <a:cubicBezTo>
                  <a:pt x="2750644" y="1200223"/>
                  <a:pt x="2769745" y="1207386"/>
                  <a:pt x="2790837" y="1214947"/>
                </a:cubicBezTo>
                <a:cubicBezTo>
                  <a:pt x="2796408" y="1200223"/>
                  <a:pt x="2801582" y="1187091"/>
                  <a:pt x="2807153" y="1172764"/>
                </a:cubicBezTo>
                <a:cubicBezTo>
                  <a:pt x="2784868" y="1164407"/>
                  <a:pt x="2764572" y="1157244"/>
                  <a:pt x="2743481" y="1149683"/>
                </a:cubicBezTo>
                <a:close/>
                <a:moveTo>
                  <a:pt x="3291062" y="1149285"/>
                </a:moveTo>
                <a:cubicBezTo>
                  <a:pt x="3281114" y="1162816"/>
                  <a:pt x="3271961" y="1175152"/>
                  <a:pt x="3262410" y="1188285"/>
                </a:cubicBezTo>
                <a:cubicBezTo>
                  <a:pt x="3275144" y="1197438"/>
                  <a:pt x="3286287" y="1206192"/>
                  <a:pt x="3298624" y="1215345"/>
                </a:cubicBezTo>
                <a:cubicBezTo>
                  <a:pt x="3308970" y="1201417"/>
                  <a:pt x="3318123" y="1189478"/>
                  <a:pt x="3328072" y="1176346"/>
                </a:cubicBezTo>
                <a:cubicBezTo>
                  <a:pt x="3314542" y="1166397"/>
                  <a:pt x="3303001" y="1158040"/>
                  <a:pt x="3291062" y="1149285"/>
                </a:cubicBezTo>
                <a:close/>
                <a:moveTo>
                  <a:pt x="1767305" y="1139734"/>
                </a:moveTo>
                <a:cubicBezTo>
                  <a:pt x="1754968" y="1144908"/>
                  <a:pt x="1744223" y="1149285"/>
                  <a:pt x="1733081" y="1154061"/>
                </a:cubicBezTo>
                <a:cubicBezTo>
                  <a:pt x="1737856" y="1166397"/>
                  <a:pt x="1741836" y="1176744"/>
                  <a:pt x="1746611" y="1187489"/>
                </a:cubicBezTo>
                <a:cubicBezTo>
                  <a:pt x="1758550" y="1182713"/>
                  <a:pt x="1769294" y="1179132"/>
                  <a:pt x="1780835" y="1174754"/>
                </a:cubicBezTo>
                <a:cubicBezTo>
                  <a:pt x="1776059" y="1162816"/>
                  <a:pt x="1772080" y="1151673"/>
                  <a:pt x="1767305" y="1139734"/>
                </a:cubicBezTo>
                <a:close/>
                <a:moveTo>
                  <a:pt x="3388561" y="1133765"/>
                </a:moveTo>
                <a:cubicBezTo>
                  <a:pt x="3377816" y="1147296"/>
                  <a:pt x="3369061" y="1158438"/>
                  <a:pt x="3358316" y="1171969"/>
                </a:cubicBezTo>
                <a:cubicBezTo>
                  <a:pt x="3371051" y="1182713"/>
                  <a:pt x="3382591" y="1191866"/>
                  <a:pt x="3394530" y="1201815"/>
                </a:cubicBezTo>
                <a:cubicBezTo>
                  <a:pt x="3405275" y="1189080"/>
                  <a:pt x="3415224" y="1177540"/>
                  <a:pt x="3425968" y="1164407"/>
                </a:cubicBezTo>
                <a:cubicBezTo>
                  <a:pt x="3412836" y="1153663"/>
                  <a:pt x="3400897" y="1144112"/>
                  <a:pt x="3388561" y="1133765"/>
                </a:cubicBezTo>
                <a:close/>
                <a:moveTo>
                  <a:pt x="1809487" y="1126204"/>
                </a:moveTo>
                <a:cubicBezTo>
                  <a:pt x="1796753" y="1130582"/>
                  <a:pt x="1786406" y="1134163"/>
                  <a:pt x="1774070" y="1138541"/>
                </a:cubicBezTo>
                <a:cubicBezTo>
                  <a:pt x="1778845" y="1151275"/>
                  <a:pt x="1783223" y="1162020"/>
                  <a:pt x="1787600" y="1173162"/>
                </a:cubicBezTo>
                <a:cubicBezTo>
                  <a:pt x="1799937" y="1168785"/>
                  <a:pt x="1809885" y="1165203"/>
                  <a:pt x="1821028" y="1161224"/>
                </a:cubicBezTo>
                <a:cubicBezTo>
                  <a:pt x="1817049" y="1148887"/>
                  <a:pt x="1813467" y="1138143"/>
                  <a:pt x="1809487" y="1126204"/>
                </a:cubicBezTo>
                <a:close/>
                <a:moveTo>
                  <a:pt x="1492320" y="1125806"/>
                </a:moveTo>
                <a:cubicBezTo>
                  <a:pt x="1482371" y="1131377"/>
                  <a:pt x="1474412" y="1136153"/>
                  <a:pt x="1465657" y="1141724"/>
                </a:cubicBezTo>
                <a:cubicBezTo>
                  <a:pt x="1472422" y="1152867"/>
                  <a:pt x="1477994" y="1162020"/>
                  <a:pt x="1483963" y="1172366"/>
                </a:cubicBezTo>
                <a:cubicBezTo>
                  <a:pt x="1493514" y="1167193"/>
                  <a:pt x="1501473" y="1162816"/>
                  <a:pt x="1510626" y="1157642"/>
                </a:cubicBezTo>
                <a:cubicBezTo>
                  <a:pt x="1503860" y="1146500"/>
                  <a:pt x="1498289" y="1136551"/>
                  <a:pt x="1492320" y="1125806"/>
                </a:cubicBezTo>
                <a:close/>
                <a:moveTo>
                  <a:pt x="3488049" y="1124612"/>
                </a:moveTo>
                <a:cubicBezTo>
                  <a:pt x="3476906" y="1137745"/>
                  <a:pt x="3467355" y="1148887"/>
                  <a:pt x="3456611" y="1161622"/>
                </a:cubicBezTo>
                <a:cubicBezTo>
                  <a:pt x="3469743" y="1173162"/>
                  <a:pt x="3481284" y="1183111"/>
                  <a:pt x="3493620" y="1193856"/>
                </a:cubicBezTo>
                <a:cubicBezTo>
                  <a:pt x="3505161" y="1180723"/>
                  <a:pt x="3515110" y="1169183"/>
                  <a:pt x="3525854" y="1156846"/>
                </a:cubicBezTo>
                <a:cubicBezTo>
                  <a:pt x="3511926" y="1145306"/>
                  <a:pt x="3500385" y="1135357"/>
                  <a:pt x="3488049" y="1124612"/>
                </a:cubicBezTo>
                <a:close/>
                <a:moveTo>
                  <a:pt x="1252355" y="1122622"/>
                </a:moveTo>
                <a:cubicBezTo>
                  <a:pt x="1233651" y="1136551"/>
                  <a:pt x="1216539" y="1149285"/>
                  <a:pt x="1197437" y="1162816"/>
                </a:cubicBezTo>
                <a:cubicBezTo>
                  <a:pt x="1214151" y="1183509"/>
                  <a:pt x="1226090" y="1208182"/>
                  <a:pt x="1245988" y="1219723"/>
                </a:cubicBezTo>
                <a:cubicBezTo>
                  <a:pt x="1277028" y="1238427"/>
                  <a:pt x="1313241" y="1248375"/>
                  <a:pt x="1347465" y="1261906"/>
                </a:cubicBezTo>
                <a:cubicBezTo>
                  <a:pt x="1348659" y="1261508"/>
                  <a:pt x="1349455" y="1260712"/>
                  <a:pt x="1350649" y="1259916"/>
                </a:cubicBezTo>
                <a:cubicBezTo>
                  <a:pt x="1318415" y="1214549"/>
                  <a:pt x="1285783" y="1169581"/>
                  <a:pt x="1252355" y="1122622"/>
                </a:cubicBezTo>
                <a:close/>
                <a:moveTo>
                  <a:pt x="2649962" y="1121429"/>
                </a:moveTo>
                <a:cubicBezTo>
                  <a:pt x="2645982" y="1136949"/>
                  <a:pt x="2642401" y="1150479"/>
                  <a:pt x="2638819" y="1165203"/>
                </a:cubicBezTo>
                <a:cubicBezTo>
                  <a:pt x="2660707" y="1171173"/>
                  <a:pt x="2680206" y="1176744"/>
                  <a:pt x="2701298" y="1182713"/>
                </a:cubicBezTo>
                <a:cubicBezTo>
                  <a:pt x="2706073" y="1167989"/>
                  <a:pt x="2710053" y="1154857"/>
                  <a:pt x="2714828" y="1140132"/>
                </a:cubicBezTo>
                <a:cubicBezTo>
                  <a:pt x="2691747" y="1133367"/>
                  <a:pt x="2671452" y="1127398"/>
                  <a:pt x="2649962" y="1121429"/>
                </a:cubicBezTo>
                <a:close/>
                <a:moveTo>
                  <a:pt x="3591118" y="1119837"/>
                </a:moveTo>
                <a:cubicBezTo>
                  <a:pt x="3578384" y="1133367"/>
                  <a:pt x="3568435" y="1144510"/>
                  <a:pt x="3557292" y="1156448"/>
                </a:cubicBezTo>
                <a:cubicBezTo>
                  <a:pt x="3570425" y="1168785"/>
                  <a:pt x="3582363" y="1179530"/>
                  <a:pt x="3591118" y="1187887"/>
                </a:cubicBezTo>
                <a:cubicBezTo>
                  <a:pt x="3604251" y="1176744"/>
                  <a:pt x="3615393" y="1166795"/>
                  <a:pt x="3624944" y="1158040"/>
                </a:cubicBezTo>
                <a:cubicBezTo>
                  <a:pt x="3613802" y="1145704"/>
                  <a:pt x="3603057" y="1133367"/>
                  <a:pt x="3591118" y="1119837"/>
                </a:cubicBezTo>
                <a:close/>
                <a:moveTo>
                  <a:pt x="1375322" y="1116653"/>
                </a:moveTo>
                <a:cubicBezTo>
                  <a:pt x="1364975" y="1123020"/>
                  <a:pt x="1357016" y="1128592"/>
                  <a:pt x="1348261" y="1134561"/>
                </a:cubicBezTo>
                <a:cubicBezTo>
                  <a:pt x="1355424" y="1145306"/>
                  <a:pt x="1361394" y="1154459"/>
                  <a:pt x="1368159" y="1164407"/>
                </a:cubicBezTo>
                <a:cubicBezTo>
                  <a:pt x="1377710" y="1158438"/>
                  <a:pt x="1385669" y="1153265"/>
                  <a:pt x="1394822" y="1147296"/>
                </a:cubicBezTo>
                <a:cubicBezTo>
                  <a:pt x="1388056" y="1136551"/>
                  <a:pt x="1382087" y="1127000"/>
                  <a:pt x="1375322" y="1116653"/>
                </a:cubicBezTo>
                <a:close/>
                <a:moveTo>
                  <a:pt x="1851272" y="1113072"/>
                </a:moveTo>
                <a:cubicBezTo>
                  <a:pt x="1838538" y="1117051"/>
                  <a:pt x="1827793" y="1120633"/>
                  <a:pt x="1815855" y="1124612"/>
                </a:cubicBezTo>
                <a:cubicBezTo>
                  <a:pt x="1820232" y="1136949"/>
                  <a:pt x="1823416" y="1147296"/>
                  <a:pt x="1827395" y="1159234"/>
                </a:cubicBezTo>
                <a:cubicBezTo>
                  <a:pt x="1839732" y="1155255"/>
                  <a:pt x="1850079" y="1152071"/>
                  <a:pt x="1862017" y="1148489"/>
                </a:cubicBezTo>
                <a:cubicBezTo>
                  <a:pt x="1858038" y="1135755"/>
                  <a:pt x="1854854" y="1125010"/>
                  <a:pt x="1851272" y="1113072"/>
                </a:cubicBezTo>
                <a:close/>
                <a:moveTo>
                  <a:pt x="1071287" y="1112276"/>
                </a:moveTo>
                <a:cubicBezTo>
                  <a:pt x="1058552" y="1123418"/>
                  <a:pt x="1047409" y="1133367"/>
                  <a:pt x="1035471" y="1143714"/>
                </a:cubicBezTo>
                <a:cubicBezTo>
                  <a:pt x="1044226" y="1153663"/>
                  <a:pt x="1051389" y="1161622"/>
                  <a:pt x="1059348" y="1170377"/>
                </a:cubicBezTo>
                <a:cubicBezTo>
                  <a:pt x="1072083" y="1159632"/>
                  <a:pt x="1082827" y="1150081"/>
                  <a:pt x="1094368" y="1140132"/>
                </a:cubicBezTo>
                <a:cubicBezTo>
                  <a:pt x="1086409" y="1130582"/>
                  <a:pt x="1080042" y="1122622"/>
                  <a:pt x="1071287" y="1112276"/>
                </a:cubicBezTo>
                <a:close/>
                <a:moveTo>
                  <a:pt x="1312445" y="1100337"/>
                </a:moveTo>
                <a:cubicBezTo>
                  <a:pt x="1302497" y="1107102"/>
                  <a:pt x="1294538" y="1112276"/>
                  <a:pt x="1284987" y="1119439"/>
                </a:cubicBezTo>
                <a:cubicBezTo>
                  <a:pt x="1292548" y="1130184"/>
                  <a:pt x="1298915" y="1138939"/>
                  <a:pt x="1305680" y="1148887"/>
                </a:cubicBezTo>
                <a:cubicBezTo>
                  <a:pt x="1315629" y="1142122"/>
                  <a:pt x="1323986" y="1136153"/>
                  <a:pt x="1332741" y="1130184"/>
                </a:cubicBezTo>
                <a:cubicBezTo>
                  <a:pt x="1325180" y="1119041"/>
                  <a:pt x="1319211" y="1110286"/>
                  <a:pt x="1312445" y="1100337"/>
                </a:cubicBezTo>
                <a:close/>
                <a:moveTo>
                  <a:pt x="3332847" y="1091582"/>
                </a:moveTo>
                <a:cubicBezTo>
                  <a:pt x="3322899" y="1105511"/>
                  <a:pt x="3313746" y="1118245"/>
                  <a:pt x="3304195" y="1131377"/>
                </a:cubicBezTo>
                <a:cubicBezTo>
                  <a:pt x="3317327" y="1140928"/>
                  <a:pt x="3328868" y="1149683"/>
                  <a:pt x="3341602" y="1159234"/>
                </a:cubicBezTo>
                <a:cubicBezTo>
                  <a:pt x="3351551" y="1146500"/>
                  <a:pt x="3360306" y="1134959"/>
                  <a:pt x="3371449" y="1120633"/>
                </a:cubicBezTo>
                <a:cubicBezTo>
                  <a:pt x="3357919" y="1110286"/>
                  <a:pt x="3345980" y="1101531"/>
                  <a:pt x="3332847" y="1091582"/>
                </a:cubicBezTo>
                <a:close/>
                <a:moveTo>
                  <a:pt x="1440188" y="1078450"/>
                </a:moveTo>
                <a:cubicBezTo>
                  <a:pt x="1430637" y="1083623"/>
                  <a:pt x="1422280" y="1088797"/>
                  <a:pt x="1412331" y="1094766"/>
                </a:cubicBezTo>
                <a:cubicBezTo>
                  <a:pt x="1419495" y="1106704"/>
                  <a:pt x="1425464" y="1115857"/>
                  <a:pt x="1431433" y="1125806"/>
                </a:cubicBezTo>
                <a:cubicBezTo>
                  <a:pt x="1441382" y="1119837"/>
                  <a:pt x="1449341" y="1114663"/>
                  <a:pt x="1458494" y="1109490"/>
                </a:cubicBezTo>
                <a:cubicBezTo>
                  <a:pt x="1451729" y="1098348"/>
                  <a:pt x="1446157" y="1088797"/>
                  <a:pt x="1440188" y="1078450"/>
                </a:cubicBezTo>
                <a:close/>
                <a:moveTo>
                  <a:pt x="3432335" y="1078052"/>
                </a:moveTo>
                <a:cubicBezTo>
                  <a:pt x="3421989" y="1091582"/>
                  <a:pt x="3412438" y="1103919"/>
                  <a:pt x="3402489" y="1116653"/>
                </a:cubicBezTo>
                <a:cubicBezTo>
                  <a:pt x="3415622" y="1127398"/>
                  <a:pt x="3426764" y="1136153"/>
                  <a:pt x="3440294" y="1147296"/>
                </a:cubicBezTo>
                <a:cubicBezTo>
                  <a:pt x="3451039" y="1134163"/>
                  <a:pt x="3460590" y="1122225"/>
                  <a:pt x="3471335" y="1109490"/>
                </a:cubicBezTo>
                <a:cubicBezTo>
                  <a:pt x="3457804" y="1098745"/>
                  <a:pt x="3445866" y="1089195"/>
                  <a:pt x="3432335" y="1078052"/>
                </a:cubicBezTo>
                <a:close/>
                <a:moveTo>
                  <a:pt x="1645929" y="1078052"/>
                </a:moveTo>
                <a:cubicBezTo>
                  <a:pt x="1632399" y="1084419"/>
                  <a:pt x="1621654" y="1089195"/>
                  <a:pt x="1608920" y="1094766"/>
                </a:cubicBezTo>
                <a:cubicBezTo>
                  <a:pt x="1622450" y="1124214"/>
                  <a:pt x="1635185" y="1151673"/>
                  <a:pt x="1648317" y="1180326"/>
                </a:cubicBezTo>
                <a:cubicBezTo>
                  <a:pt x="1660653" y="1174754"/>
                  <a:pt x="1671000" y="1169979"/>
                  <a:pt x="1682939" y="1164407"/>
                </a:cubicBezTo>
                <a:cubicBezTo>
                  <a:pt x="1670204" y="1134561"/>
                  <a:pt x="1658266" y="1106704"/>
                  <a:pt x="1645929" y="1078052"/>
                </a:cubicBezTo>
                <a:close/>
                <a:moveTo>
                  <a:pt x="3534609" y="1071287"/>
                </a:moveTo>
                <a:cubicBezTo>
                  <a:pt x="3523466" y="1084419"/>
                  <a:pt x="3513518" y="1095562"/>
                  <a:pt x="3503171" y="1107898"/>
                </a:cubicBezTo>
                <a:cubicBezTo>
                  <a:pt x="3515905" y="1119041"/>
                  <a:pt x="3527446" y="1129388"/>
                  <a:pt x="3540976" y="1142122"/>
                </a:cubicBezTo>
                <a:cubicBezTo>
                  <a:pt x="3552517" y="1128990"/>
                  <a:pt x="3562864" y="1117449"/>
                  <a:pt x="3573608" y="1105113"/>
                </a:cubicBezTo>
                <a:cubicBezTo>
                  <a:pt x="3559680" y="1092776"/>
                  <a:pt x="3547344" y="1082429"/>
                  <a:pt x="3534609" y="1071287"/>
                </a:cubicBezTo>
                <a:close/>
                <a:moveTo>
                  <a:pt x="3639270" y="1068899"/>
                </a:moveTo>
                <a:cubicBezTo>
                  <a:pt x="3626934" y="1081633"/>
                  <a:pt x="3616985" y="1092776"/>
                  <a:pt x="3605843" y="1104715"/>
                </a:cubicBezTo>
                <a:cubicBezTo>
                  <a:pt x="3618975" y="1117051"/>
                  <a:pt x="3631311" y="1128592"/>
                  <a:pt x="3642056" y="1138541"/>
                </a:cubicBezTo>
                <a:cubicBezTo>
                  <a:pt x="3654393" y="1127000"/>
                  <a:pt x="3665137" y="1116653"/>
                  <a:pt x="3677474" y="1105113"/>
                </a:cubicBezTo>
                <a:cubicBezTo>
                  <a:pt x="3664739" y="1092776"/>
                  <a:pt x="3652005" y="1080838"/>
                  <a:pt x="3639270" y="1068899"/>
                </a:cubicBezTo>
                <a:close/>
                <a:moveTo>
                  <a:pt x="1561961" y="1068103"/>
                </a:moveTo>
                <a:cubicBezTo>
                  <a:pt x="1541666" y="1078450"/>
                  <a:pt x="1523758" y="1087603"/>
                  <a:pt x="1505054" y="1097154"/>
                </a:cubicBezTo>
                <a:cubicBezTo>
                  <a:pt x="1522166" y="1129786"/>
                  <a:pt x="1538482" y="1160428"/>
                  <a:pt x="1555594" y="1192662"/>
                </a:cubicBezTo>
                <a:cubicBezTo>
                  <a:pt x="1573502" y="1183509"/>
                  <a:pt x="1590216" y="1175152"/>
                  <a:pt x="1608920" y="1165601"/>
                </a:cubicBezTo>
                <a:cubicBezTo>
                  <a:pt x="1592604" y="1131775"/>
                  <a:pt x="1577879" y="1100735"/>
                  <a:pt x="1561961" y="1068103"/>
                </a:cubicBezTo>
                <a:close/>
                <a:moveTo>
                  <a:pt x="2885151" y="1063328"/>
                </a:moveTo>
                <a:cubicBezTo>
                  <a:pt x="2879182" y="1078052"/>
                  <a:pt x="2874009" y="1090786"/>
                  <a:pt x="2868040" y="1104715"/>
                </a:cubicBezTo>
                <a:cubicBezTo>
                  <a:pt x="2889927" y="1114663"/>
                  <a:pt x="2910621" y="1123816"/>
                  <a:pt x="2932906" y="1133765"/>
                </a:cubicBezTo>
                <a:cubicBezTo>
                  <a:pt x="2939273" y="1120633"/>
                  <a:pt x="2945242" y="1108296"/>
                  <a:pt x="2952803" y="1092776"/>
                </a:cubicBezTo>
                <a:cubicBezTo>
                  <a:pt x="2928926" y="1082429"/>
                  <a:pt x="2907835" y="1073276"/>
                  <a:pt x="2885151" y="1063328"/>
                </a:cubicBezTo>
                <a:close/>
                <a:moveTo>
                  <a:pt x="1689704" y="1060144"/>
                </a:moveTo>
                <a:cubicBezTo>
                  <a:pt x="1675776" y="1066113"/>
                  <a:pt x="1664633" y="1070889"/>
                  <a:pt x="1652296" y="1075664"/>
                </a:cubicBezTo>
                <a:cubicBezTo>
                  <a:pt x="1665031" y="1105511"/>
                  <a:pt x="1676969" y="1133765"/>
                  <a:pt x="1689306" y="1162418"/>
                </a:cubicBezTo>
                <a:cubicBezTo>
                  <a:pt x="1702040" y="1156846"/>
                  <a:pt x="1712387" y="1152867"/>
                  <a:pt x="1723928" y="1147694"/>
                </a:cubicBezTo>
                <a:cubicBezTo>
                  <a:pt x="1712387" y="1118245"/>
                  <a:pt x="1701643" y="1090388"/>
                  <a:pt x="1689704" y="1060144"/>
                </a:cubicBezTo>
                <a:close/>
                <a:moveTo>
                  <a:pt x="2666278" y="1058552"/>
                </a:moveTo>
                <a:cubicBezTo>
                  <a:pt x="2661901" y="1075664"/>
                  <a:pt x="2658717" y="1088399"/>
                  <a:pt x="2655135" y="1101929"/>
                </a:cubicBezTo>
                <a:cubicBezTo>
                  <a:pt x="2677819" y="1108296"/>
                  <a:pt x="2698910" y="1114266"/>
                  <a:pt x="2720797" y="1120633"/>
                </a:cubicBezTo>
                <a:cubicBezTo>
                  <a:pt x="2725573" y="1106307"/>
                  <a:pt x="2729552" y="1093174"/>
                  <a:pt x="2734328" y="1077654"/>
                </a:cubicBezTo>
                <a:cubicBezTo>
                  <a:pt x="2709655" y="1070889"/>
                  <a:pt x="2688165" y="1064522"/>
                  <a:pt x="2666278" y="1058552"/>
                </a:cubicBezTo>
                <a:close/>
                <a:moveTo>
                  <a:pt x="1385271" y="1054175"/>
                </a:moveTo>
                <a:cubicBezTo>
                  <a:pt x="1374924" y="1060940"/>
                  <a:pt x="1366169" y="1066113"/>
                  <a:pt x="1357414" y="1072083"/>
                </a:cubicBezTo>
                <a:cubicBezTo>
                  <a:pt x="1364179" y="1082827"/>
                  <a:pt x="1369751" y="1091980"/>
                  <a:pt x="1376516" y="1102725"/>
                </a:cubicBezTo>
                <a:cubicBezTo>
                  <a:pt x="1386863" y="1096358"/>
                  <a:pt x="1395220" y="1090786"/>
                  <a:pt x="1404372" y="1085215"/>
                </a:cubicBezTo>
                <a:cubicBezTo>
                  <a:pt x="1397209" y="1073674"/>
                  <a:pt x="1391638" y="1064124"/>
                  <a:pt x="1385271" y="1054175"/>
                </a:cubicBezTo>
                <a:close/>
                <a:moveTo>
                  <a:pt x="2051840" y="1052185"/>
                </a:moveTo>
                <a:cubicBezTo>
                  <a:pt x="2040300" y="1053777"/>
                  <a:pt x="2029953" y="1055369"/>
                  <a:pt x="2018014" y="1056563"/>
                </a:cubicBezTo>
                <a:cubicBezTo>
                  <a:pt x="2020402" y="1071287"/>
                  <a:pt x="2022392" y="1084021"/>
                  <a:pt x="2024779" y="1097950"/>
                </a:cubicBezTo>
                <a:cubicBezTo>
                  <a:pt x="2036718" y="1095960"/>
                  <a:pt x="2046667" y="1094368"/>
                  <a:pt x="2057810" y="1092378"/>
                </a:cubicBezTo>
                <a:cubicBezTo>
                  <a:pt x="2055820" y="1078450"/>
                  <a:pt x="2053830" y="1066113"/>
                  <a:pt x="2051840" y="1052185"/>
                </a:cubicBezTo>
                <a:close/>
                <a:moveTo>
                  <a:pt x="1627623" y="1036665"/>
                </a:moveTo>
                <a:cubicBezTo>
                  <a:pt x="1614491" y="1043032"/>
                  <a:pt x="1602950" y="1048604"/>
                  <a:pt x="1590216" y="1054573"/>
                </a:cubicBezTo>
                <a:cubicBezTo>
                  <a:pt x="1596185" y="1066909"/>
                  <a:pt x="1600961" y="1076858"/>
                  <a:pt x="1606134" y="1087205"/>
                </a:cubicBezTo>
                <a:cubicBezTo>
                  <a:pt x="1618470" y="1081633"/>
                  <a:pt x="1629215" y="1076858"/>
                  <a:pt x="1642746" y="1070889"/>
                </a:cubicBezTo>
                <a:cubicBezTo>
                  <a:pt x="1637572" y="1058552"/>
                  <a:pt x="1632797" y="1048206"/>
                  <a:pt x="1627623" y="1036665"/>
                </a:cubicBezTo>
                <a:close/>
                <a:moveTo>
                  <a:pt x="2566790" y="1035073"/>
                </a:moveTo>
                <a:cubicBezTo>
                  <a:pt x="2564004" y="1052185"/>
                  <a:pt x="2561617" y="1065317"/>
                  <a:pt x="2559627" y="1079644"/>
                </a:cubicBezTo>
                <a:cubicBezTo>
                  <a:pt x="2582708" y="1084817"/>
                  <a:pt x="2603800" y="1089195"/>
                  <a:pt x="2625687" y="1093970"/>
                </a:cubicBezTo>
                <a:cubicBezTo>
                  <a:pt x="2629268" y="1078450"/>
                  <a:pt x="2632850" y="1065317"/>
                  <a:pt x="2636432" y="1050195"/>
                </a:cubicBezTo>
                <a:cubicBezTo>
                  <a:pt x="2612953" y="1045022"/>
                  <a:pt x="2591463" y="1040246"/>
                  <a:pt x="2566790" y="1035073"/>
                </a:cubicBezTo>
                <a:close/>
                <a:moveTo>
                  <a:pt x="3375030" y="1034277"/>
                </a:moveTo>
                <a:cubicBezTo>
                  <a:pt x="3364684" y="1048604"/>
                  <a:pt x="3355929" y="1060940"/>
                  <a:pt x="3346378" y="1074072"/>
                </a:cubicBezTo>
                <a:cubicBezTo>
                  <a:pt x="3359908" y="1084419"/>
                  <a:pt x="3371847" y="1093174"/>
                  <a:pt x="3384979" y="1103123"/>
                </a:cubicBezTo>
                <a:cubicBezTo>
                  <a:pt x="3395326" y="1089593"/>
                  <a:pt x="3404877" y="1077256"/>
                  <a:pt x="3414826" y="1064124"/>
                </a:cubicBezTo>
                <a:cubicBezTo>
                  <a:pt x="3400897" y="1053777"/>
                  <a:pt x="3388561" y="1044226"/>
                  <a:pt x="3375030" y="1034277"/>
                </a:cubicBezTo>
                <a:close/>
                <a:moveTo>
                  <a:pt x="1778447" y="1029104"/>
                </a:moveTo>
                <a:cubicBezTo>
                  <a:pt x="1765315" y="1033481"/>
                  <a:pt x="1754172" y="1037063"/>
                  <a:pt x="1740244" y="1041838"/>
                </a:cubicBezTo>
                <a:cubicBezTo>
                  <a:pt x="1750989" y="1072481"/>
                  <a:pt x="1761335" y="1101133"/>
                  <a:pt x="1771682" y="1130582"/>
                </a:cubicBezTo>
                <a:cubicBezTo>
                  <a:pt x="1784814" y="1126204"/>
                  <a:pt x="1795161" y="1122622"/>
                  <a:pt x="1807498" y="1118643"/>
                </a:cubicBezTo>
                <a:cubicBezTo>
                  <a:pt x="1797549" y="1088399"/>
                  <a:pt x="1788396" y="1059348"/>
                  <a:pt x="1778447" y="1029104"/>
                </a:cubicBezTo>
                <a:close/>
                <a:moveTo>
                  <a:pt x="3199932" y="1025522"/>
                </a:moveTo>
                <a:cubicBezTo>
                  <a:pt x="3195952" y="1032685"/>
                  <a:pt x="3192370" y="1037859"/>
                  <a:pt x="3188789" y="1044624"/>
                </a:cubicBezTo>
                <a:cubicBezTo>
                  <a:pt x="3217043" y="1062930"/>
                  <a:pt x="3244104" y="1080838"/>
                  <a:pt x="3272757" y="1099541"/>
                </a:cubicBezTo>
                <a:cubicBezTo>
                  <a:pt x="3276736" y="1093572"/>
                  <a:pt x="3280716" y="1088399"/>
                  <a:pt x="3285491" y="1081633"/>
                </a:cubicBezTo>
                <a:cubicBezTo>
                  <a:pt x="3256441" y="1062532"/>
                  <a:pt x="3228584" y="1044226"/>
                  <a:pt x="3199932" y="1025522"/>
                </a:cubicBezTo>
                <a:close/>
                <a:moveTo>
                  <a:pt x="2785664" y="1025522"/>
                </a:moveTo>
                <a:cubicBezTo>
                  <a:pt x="2780888" y="1039848"/>
                  <a:pt x="2776113" y="1052981"/>
                  <a:pt x="2770939" y="1068103"/>
                </a:cubicBezTo>
                <a:cubicBezTo>
                  <a:pt x="2794419" y="1076858"/>
                  <a:pt x="2815510" y="1084419"/>
                  <a:pt x="2838193" y="1092378"/>
                </a:cubicBezTo>
                <a:cubicBezTo>
                  <a:pt x="2843765" y="1078052"/>
                  <a:pt x="2848938" y="1065317"/>
                  <a:pt x="2854509" y="1050593"/>
                </a:cubicBezTo>
                <a:cubicBezTo>
                  <a:pt x="2831428" y="1042236"/>
                  <a:pt x="2809541" y="1034277"/>
                  <a:pt x="2785664" y="1025522"/>
                </a:cubicBezTo>
                <a:close/>
                <a:moveTo>
                  <a:pt x="1934444" y="1023930"/>
                </a:moveTo>
                <a:cubicBezTo>
                  <a:pt x="1921710" y="1026716"/>
                  <a:pt x="1911761" y="1029104"/>
                  <a:pt x="1900221" y="1031889"/>
                </a:cubicBezTo>
                <a:cubicBezTo>
                  <a:pt x="1903802" y="1046216"/>
                  <a:pt x="1906986" y="1058552"/>
                  <a:pt x="1910169" y="1072481"/>
                </a:cubicBezTo>
                <a:cubicBezTo>
                  <a:pt x="1922506" y="1069695"/>
                  <a:pt x="1932853" y="1067307"/>
                  <a:pt x="1944393" y="1064522"/>
                </a:cubicBezTo>
                <a:cubicBezTo>
                  <a:pt x="1940812" y="1049797"/>
                  <a:pt x="1937628" y="1037461"/>
                  <a:pt x="1934444" y="1023930"/>
                </a:cubicBezTo>
                <a:close/>
                <a:moveTo>
                  <a:pt x="3476906" y="1023134"/>
                </a:moveTo>
                <a:cubicBezTo>
                  <a:pt x="3466559" y="1035869"/>
                  <a:pt x="3457008" y="1047808"/>
                  <a:pt x="3446264" y="1061338"/>
                </a:cubicBezTo>
                <a:cubicBezTo>
                  <a:pt x="3460192" y="1072481"/>
                  <a:pt x="3472131" y="1082429"/>
                  <a:pt x="3485661" y="1093174"/>
                </a:cubicBezTo>
                <a:cubicBezTo>
                  <a:pt x="3496406" y="1080042"/>
                  <a:pt x="3506355" y="1068501"/>
                  <a:pt x="3517099" y="1055767"/>
                </a:cubicBezTo>
                <a:cubicBezTo>
                  <a:pt x="3503569" y="1044624"/>
                  <a:pt x="3490834" y="1034277"/>
                  <a:pt x="3476906" y="1023134"/>
                </a:cubicBezTo>
                <a:close/>
                <a:moveTo>
                  <a:pt x="1672592" y="1018757"/>
                </a:moveTo>
                <a:cubicBezTo>
                  <a:pt x="1659062" y="1024328"/>
                  <a:pt x="1647919" y="1029104"/>
                  <a:pt x="1634787" y="1034675"/>
                </a:cubicBezTo>
                <a:cubicBezTo>
                  <a:pt x="1639960" y="1046614"/>
                  <a:pt x="1644337" y="1056563"/>
                  <a:pt x="1649113" y="1068103"/>
                </a:cubicBezTo>
                <a:cubicBezTo>
                  <a:pt x="1662245" y="1062930"/>
                  <a:pt x="1673388" y="1058154"/>
                  <a:pt x="1686520" y="1052981"/>
                </a:cubicBezTo>
                <a:cubicBezTo>
                  <a:pt x="1681745" y="1040644"/>
                  <a:pt x="1677367" y="1030298"/>
                  <a:pt x="1672592" y="1018757"/>
                </a:cubicBezTo>
                <a:close/>
                <a:moveTo>
                  <a:pt x="2384130" y="1017961"/>
                </a:moveTo>
                <a:cubicBezTo>
                  <a:pt x="2382936" y="1041042"/>
                  <a:pt x="2381742" y="1060940"/>
                  <a:pt x="2380549" y="1082031"/>
                </a:cubicBezTo>
                <a:cubicBezTo>
                  <a:pt x="2398456" y="1083623"/>
                  <a:pt x="2413977" y="1084817"/>
                  <a:pt x="2430691" y="1086409"/>
                </a:cubicBezTo>
                <a:cubicBezTo>
                  <a:pt x="2433078" y="1064124"/>
                  <a:pt x="2435068" y="1044624"/>
                  <a:pt x="2437456" y="1023532"/>
                </a:cubicBezTo>
                <a:cubicBezTo>
                  <a:pt x="2419548" y="1021941"/>
                  <a:pt x="2403630" y="1019951"/>
                  <a:pt x="2384130" y="1017961"/>
                </a:cubicBezTo>
                <a:close/>
                <a:moveTo>
                  <a:pt x="3580772" y="1016767"/>
                </a:moveTo>
                <a:cubicBezTo>
                  <a:pt x="3569629" y="1029900"/>
                  <a:pt x="3559680" y="1041838"/>
                  <a:pt x="3548936" y="1054175"/>
                </a:cubicBezTo>
                <a:cubicBezTo>
                  <a:pt x="3562864" y="1066511"/>
                  <a:pt x="3575200" y="1077256"/>
                  <a:pt x="3588333" y="1088797"/>
                </a:cubicBezTo>
                <a:cubicBezTo>
                  <a:pt x="3599873" y="1076062"/>
                  <a:pt x="3610220" y="1064522"/>
                  <a:pt x="3620965" y="1052185"/>
                </a:cubicBezTo>
                <a:cubicBezTo>
                  <a:pt x="3607434" y="1040246"/>
                  <a:pt x="3595098" y="1029502"/>
                  <a:pt x="3580772" y="1016767"/>
                </a:cubicBezTo>
                <a:close/>
                <a:moveTo>
                  <a:pt x="2205450" y="1015175"/>
                </a:moveTo>
                <a:cubicBezTo>
                  <a:pt x="2186746" y="1016369"/>
                  <a:pt x="2170032" y="1017563"/>
                  <a:pt x="2152124" y="1018757"/>
                </a:cubicBezTo>
                <a:cubicBezTo>
                  <a:pt x="2153716" y="1040246"/>
                  <a:pt x="2155308" y="1060144"/>
                  <a:pt x="2156899" y="1082031"/>
                </a:cubicBezTo>
                <a:cubicBezTo>
                  <a:pt x="2175603" y="1080838"/>
                  <a:pt x="2191123" y="1079644"/>
                  <a:pt x="2205450" y="1078848"/>
                </a:cubicBezTo>
                <a:cubicBezTo>
                  <a:pt x="2205450" y="1056563"/>
                  <a:pt x="2205450" y="1037063"/>
                  <a:pt x="2205450" y="1015175"/>
                </a:cubicBezTo>
                <a:close/>
                <a:moveTo>
                  <a:pt x="1823018" y="1015175"/>
                </a:moveTo>
                <a:cubicBezTo>
                  <a:pt x="1809090" y="1019553"/>
                  <a:pt x="1797151" y="1023532"/>
                  <a:pt x="1784417" y="1027512"/>
                </a:cubicBezTo>
                <a:cubicBezTo>
                  <a:pt x="1794763" y="1058552"/>
                  <a:pt x="1803916" y="1087205"/>
                  <a:pt x="1813467" y="1116653"/>
                </a:cubicBezTo>
                <a:cubicBezTo>
                  <a:pt x="1826599" y="1112674"/>
                  <a:pt x="1836946" y="1109490"/>
                  <a:pt x="1849681" y="1105511"/>
                </a:cubicBezTo>
                <a:cubicBezTo>
                  <a:pt x="1840528" y="1074072"/>
                  <a:pt x="1832171" y="1045420"/>
                  <a:pt x="1823018" y="1015175"/>
                </a:cubicBezTo>
                <a:close/>
                <a:moveTo>
                  <a:pt x="2306927" y="1014380"/>
                </a:moveTo>
                <a:cubicBezTo>
                  <a:pt x="2306927" y="1036665"/>
                  <a:pt x="2306927" y="1056165"/>
                  <a:pt x="2306927" y="1077654"/>
                </a:cubicBezTo>
                <a:cubicBezTo>
                  <a:pt x="2323244" y="1078450"/>
                  <a:pt x="2338764" y="1079246"/>
                  <a:pt x="2356274" y="1080042"/>
                </a:cubicBezTo>
                <a:cubicBezTo>
                  <a:pt x="2357865" y="1058552"/>
                  <a:pt x="2359059" y="1038655"/>
                  <a:pt x="2360253" y="1016767"/>
                </a:cubicBezTo>
                <a:cubicBezTo>
                  <a:pt x="2341549" y="1015971"/>
                  <a:pt x="2325233" y="1015175"/>
                  <a:pt x="2306927" y="1014380"/>
                </a:cubicBezTo>
                <a:close/>
                <a:moveTo>
                  <a:pt x="1718356" y="1001645"/>
                </a:moveTo>
                <a:cubicBezTo>
                  <a:pt x="1704428" y="1006818"/>
                  <a:pt x="1692888" y="1011196"/>
                  <a:pt x="1679755" y="1016369"/>
                </a:cubicBezTo>
                <a:cubicBezTo>
                  <a:pt x="1684133" y="1027910"/>
                  <a:pt x="1688112" y="1038257"/>
                  <a:pt x="1692888" y="1050991"/>
                </a:cubicBezTo>
                <a:cubicBezTo>
                  <a:pt x="1706418" y="1045818"/>
                  <a:pt x="1717561" y="1041440"/>
                  <a:pt x="1730693" y="1036267"/>
                </a:cubicBezTo>
                <a:cubicBezTo>
                  <a:pt x="1726315" y="1023930"/>
                  <a:pt x="1722336" y="1013186"/>
                  <a:pt x="1718356" y="1001645"/>
                </a:cubicBezTo>
                <a:close/>
                <a:moveTo>
                  <a:pt x="2476057" y="995676"/>
                </a:moveTo>
                <a:cubicBezTo>
                  <a:pt x="2468098" y="1053777"/>
                  <a:pt x="2460935" y="1109490"/>
                  <a:pt x="2453374" y="1167193"/>
                </a:cubicBezTo>
                <a:cubicBezTo>
                  <a:pt x="2472077" y="1169979"/>
                  <a:pt x="2489189" y="1172366"/>
                  <a:pt x="2507495" y="1175152"/>
                </a:cubicBezTo>
                <a:cubicBezTo>
                  <a:pt x="2517444" y="1117051"/>
                  <a:pt x="2526995" y="1061736"/>
                  <a:pt x="2536944" y="1004431"/>
                </a:cubicBezTo>
                <a:cubicBezTo>
                  <a:pt x="2516648" y="1001247"/>
                  <a:pt x="2497944" y="998462"/>
                  <a:pt x="2476057" y="995676"/>
                </a:cubicBezTo>
                <a:close/>
                <a:moveTo>
                  <a:pt x="1044226" y="994084"/>
                </a:moveTo>
                <a:cubicBezTo>
                  <a:pt x="1030298" y="1006023"/>
                  <a:pt x="1018359" y="1015971"/>
                  <a:pt x="1006022" y="1026318"/>
                </a:cubicBezTo>
                <a:cubicBezTo>
                  <a:pt x="1013584" y="1035869"/>
                  <a:pt x="1019951" y="1043032"/>
                  <a:pt x="1027114" y="1051787"/>
                </a:cubicBezTo>
                <a:cubicBezTo>
                  <a:pt x="1040644" y="1041042"/>
                  <a:pt x="1052583" y="1031093"/>
                  <a:pt x="1065317" y="1020747"/>
                </a:cubicBezTo>
                <a:cubicBezTo>
                  <a:pt x="1058154" y="1011992"/>
                  <a:pt x="1052185" y="1004033"/>
                  <a:pt x="1044226" y="994084"/>
                </a:cubicBezTo>
                <a:close/>
                <a:moveTo>
                  <a:pt x="1764519" y="985727"/>
                </a:moveTo>
                <a:cubicBezTo>
                  <a:pt x="1750989" y="990502"/>
                  <a:pt x="1739448" y="994482"/>
                  <a:pt x="1725122" y="999257"/>
                </a:cubicBezTo>
                <a:cubicBezTo>
                  <a:pt x="1729897" y="1012390"/>
                  <a:pt x="1733877" y="1023134"/>
                  <a:pt x="1737856" y="1034277"/>
                </a:cubicBezTo>
                <a:cubicBezTo>
                  <a:pt x="1752182" y="1029104"/>
                  <a:pt x="1763723" y="1025124"/>
                  <a:pt x="1776059" y="1020349"/>
                </a:cubicBezTo>
                <a:cubicBezTo>
                  <a:pt x="1772080" y="1008012"/>
                  <a:pt x="1768498" y="997666"/>
                  <a:pt x="1764519" y="985727"/>
                </a:cubicBezTo>
                <a:close/>
                <a:moveTo>
                  <a:pt x="1606134" y="984931"/>
                </a:moveTo>
                <a:cubicBezTo>
                  <a:pt x="1593002" y="990900"/>
                  <a:pt x="1580665" y="996074"/>
                  <a:pt x="1567135" y="1002043"/>
                </a:cubicBezTo>
                <a:cubicBezTo>
                  <a:pt x="1573104" y="1014380"/>
                  <a:pt x="1577879" y="1024726"/>
                  <a:pt x="1583053" y="1036665"/>
                </a:cubicBezTo>
                <a:cubicBezTo>
                  <a:pt x="1596185" y="1031093"/>
                  <a:pt x="1608124" y="1025920"/>
                  <a:pt x="1621256" y="1019951"/>
                </a:cubicBezTo>
                <a:cubicBezTo>
                  <a:pt x="1616481" y="1008410"/>
                  <a:pt x="1612103" y="998462"/>
                  <a:pt x="1606134" y="984931"/>
                </a:cubicBezTo>
                <a:close/>
                <a:moveTo>
                  <a:pt x="3416815" y="976972"/>
                </a:moveTo>
                <a:cubicBezTo>
                  <a:pt x="3406867" y="990900"/>
                  <a:pt x="3397714" y="1003635"/>
                  <a:pt x="3388561" y="1016767"/>
                </a:cubicBezTo>
                <a:cubicBezTo>
                  <a:pt x="3402489" y="1027114"/>
                  <a:pt x="3414826" y="1036665"/>
                  <a:pt x="3428754" y="1047012"/>
                </a:cubicBezTo>
                <a:cubicBezTo>
                  <a:pt x="3438703" y="1034277"/>
                  <a:pt x="3447856" y="1022339"/>
                  <a:pt x="3458600" y="1008410"/>
                </a:cubicBezTo>
                <a:cubicBezTo>
                  <a:pt x="3443876" y="997268"/>
                  <a:pt x="3430744" y="987717"/>
                  <a:pt x="3416815" y="976972"/>
                </a:cubicBezTo>
                <a:close/>
                <a:moveTo>
                  <a:pt x="1810681" y="971799"/>
                </a:moveTo>
                <a:cubicBezTo>
                  <a:pt x="1796753" y="976176"/>
                  <a:pt x="1784417" y="980156"/>
                  <a:pt x="1771682" y="984135"/>
                </a:cubicBezTo>
                <a:cubicBezTo>
                  <a:pt x="1775662" y="996472"/>
                  <a:pt x="1778845" y="1006818"/>
                  <a:pt x="1782825" y="1018757"/>
                </a:cubicBezTo>
                <a:cubicBezTo>
                  <a:pt x="1795957" y="1014777"/>
                  <a:pt x="1807498" y="1011594"/>
                  <a:pt x="1821426" y="1007216"/>
                </a:cubicBezTo>
                <a:cubicBezTo>
                  <a:pt x="1817446" y="994084"/>
                  <a:pt x="1814263" y="983737"/>
                  <a:pt x="1810681" y="971799"/>
                </a:cubicBezTo>
                <a:close/>
                <a:moveTo>
                  <a:pt x="3520681" y="967023"/>
                </a:moveTo>
                <a:cubicBezTo>
                  <a:pt x="3509936" y="980554"/>
                  <a:pt x="3500385" y="992492"/>
                  <a:pt x="3490437" y="1005227"/>
                </a:cubicBezTo>
                <a:cubicBezTo>
                  <a:pt x="3504763" y="1016767"/>
                  <a:pt x="3516701" y="1026716"/>
                  <a:pt x="3531426" y="1038655"/>
                </a:cubicBezTo>
                <a:cubicBezTo>
                  <a:pt x="3542170" y="1025522"/>
                  <a:pt x="3551721" y="1013584"/>
                  <a:pt x="3562466" y="1000849"/>
                </a:cubicBezTo>
                <a:cubicBezTo>
                  <a:pt x="3547741" y="988911"/>
                  <a:pt x="3534609" y="978564"/>
                  <a:pt x="3520681" y="967023"/>
                </a:cubicBezTo>
                <a:close/>
                <a:moveTo>
                  <a:pt x="1652296" y="965034"/>
                </a:moveTo>
                <a:cubicBezTo>
                  <a:pt x="1637970" y="971401"/>
                  <a:pt x="1625634" y="976574"/>
                  <a:pt x="1612899" y="982145"/>
                </a:cubicBezTo>
                <a:cubicBezTo>
                  <a:pt x="1618470" y="994880"/>
                  <a:pt x="1623246" y="1005625"/>
                  <a:pt x="1628419" y="1017165"/>
                </a:cubicBezTo>
                <a:cubicBezTo>
                  <a:pt x="1642348" y="1011196"/>
                  <a:pt x="1654286" y="1006023"/>
                  <a:pt x="1666623" y="1000849"/>
                </a:cubicBezTo>
                <a:cubicBezTo>
                  <a:pt x="1661449" y="988115"/>
                  <a:pt x="1657470" y="977768"/>
                  <a:pt x="1652296" y="965034"/>
                </a:cubicBezTo>
                <a:close/>
                <a:moveTo>
                  <a:pt x="1699255" y="947922"/>
                </a:moveTo>
                <a:cubicBezTo>
                  <a:pt x="1685326" y="953095"/>
                  <a:pt x="1672990" y="957870"/>
                  <a:pt x="1659460" y="963044"/>
                </a:cubicBezTo>
                <a:cubicBezTo>
                  <a:pt x="1664235" y="975380"/>
                  <a:pt x="1668214" y="985727"/>
                  <a:pt x="1673388" y="998859"/>
                </a:cubicBezTo>
                <a:cubicBezTo>
                  <a:pt x="1687316" y="993686"/>
                  <a:pt x="1699255" y="989309"/>
                  <a:pt x="1712387" y="984135"/>
                </a:cubicBezTo>
                <a:cubicBezTo>
                  <a:pt x="1708010" y="971799"/>
                  <a:pt x="1704030" y="960656"/>
                  <a:pt x="1699255" y="947922"/>
                </a:cubicBezTo>
                <a:close/>
                <a:moveTo>
                  <a:pt x="1006818" y="947126"/>
                </a:moveTo>
                <a:cubicBezTo>
                  <a:pt x="992890" y="958666"/>
                  <a:pt x="980554" y="969013"/>
                  <a:pt x="967421" y="979758"/>
                </a:cubicBezTo>
                <a:cubicBezTo>
                  <a:pt x="975380" y="989707"/>
                  <a:pt x="982543" y="998064"/>
                  <a:pt x="991298" y="1008410"/>
                </a:cubicBezTo>
                <a:cubicBezTo>
                  <a:pt x="1005227" y="996870"/>
                  <a:pt x="1017165" y="986921"/>
                  <a:pt x="1030298" y="976176"/>
                </a:cubicBezTo>
                <a:cubicBezTo>
                  <a:pt x="1021941" y="966227"/>
                  <a:pt x="1014777" y="957074"/>
                  <a:pt x="1006818" y="947126"/>
                </a:cubicBezTo>
                <a:close/>
                <a:moveTo>
                  <a:pt x="2055422" y="944738"/>
                </a:moveTo>
                <a:cubicBezTo>
                  <a:pt x="2041891" y="947126"/>
                  <a:pt x="2030749" y="948718"/>
                  <a:pt x="2018810" y="951105"/>
                </a:cubicBezTo>
                <a:cubicBezTo>
                  <a:pt x="2021198" y="965034"/>
                  <a:pt x="2022790" y="977370"/>
                  <a:pt x="2025177" y="991298"/>
                </a:cubicBezTo>
                <a:cubicBezTo>
                  <a:pt x="2037116" y="989707"/>
                  <a:pt x="2047861" y="988115"/>
                  <a:pt x="2060595" y="986523"/>
                </a:cubicBezTo>
                <a:cubicBezTo>
                  <a:pt x="2059003" y="972197"/>
                  <a:pt x="2057411" y="959860"/>
                  <a:pt x="2055422" y="944738"/>
                </a:cubicBezTo>
                <a:close/>
                <a:moveTo>
                  <a:pt x="2935294" y="942350"/>
                </a:moveTo>
                <a:cubicBezTo>
                  <a:pt x="2928926" y="957472"/>
                  <a:pt x="2923355" y="970605"/>
                  <a:pt x="2917784" y="984135"/>
                </a:cubicBezTo>
                <a:cubicBezTo>
                  <a:pt x="2942855" y="995278"/>
                  <a:pt x="2965538" y="1004829"/>
                  <a:pt x="2989017" y="1015175"/>
                </a:cubicBezTo>
                <a:cubicBezTo>
                  <a:pt x="2995384" y="1001247"/>
                  <a:pt x="3001354" y="989707"/>
                  <a:pt x="3008119" y="974982"/>
                </a:cubicBezTo>
                <a:cubicBezTo>
                  <a:pt x="2983048" y="963442"/>
                  <a:pt x="2959967" y="953095"/>
                  <a:pt x="2935294" y="942350"/>
                </a:cubicBezTo>
                <a:close/>
                <a:moveTo>
                  <a:pt x="2700502" y="931606"/>
                </a:moveTo>
                <a:cubicBezTo>
                  <a:pt x="2696522" y="947126"/>
                  <a:pt x="2692941" y="960258"/>
                  <a:pt x="2688961" y="975380"/>
                </a:cubicBezTo>
                <a:cubicBezTo>
                  <a:pt x="2714430" y="982543"/>
                  <a:pt x="2736715" y="988911"/>
                  <a:pt x="2760593" y="995676"/>
                </a:cubicBezTo>
                <a:cubicBezTo>
                  <a:pt x="2764970" y="980952"/>
                  <a:pt x="2768950" y="967819"/>
                  <a:pt x="2773327" y="953095"/>
                </a:cubicBezTo>
                <a:cubicBezTo>
                  <a:pt x="2748256" y="945932"/>
                  <a:pt x="2725175" y="939167"/>
                  <a:pt x="2700502" y="931606"/>
                </a:cubicBezTo>
                <a:close/>
                <a:moveTo>
                  <a:pt x="1747009" y="931606"/>
                </a:moveTo>
                <a:cubicBezTo>
                  <a:pt x="1732683" y="936381"/>
                  <a:pt x="1720346" y="940758"/>
                  <a:pt x="1706418" y="945534"/>
                </a:cubicBezTo>
                <a:cubicBezTo>
                  <a:pt x="1711193" y="958666"/>
                  <a:pt x="1715173" y="969809"/>
                  <a:pt x="1719550" y="981747"/>
                </a:cubicBezTo>
                <a:cubicBezTo>
                  <a:pt x="1733479" y="976972"/>
                  <a:pt x="1745019" y="972993"/>
                  <a:pt x="1758948" y="968217"/>
                </a:cubicBezTo>
                <a:cubicBezTo>
                  <a:pt x="1754570" y="954687"/>
                  <a:pt x="1750989" y="943942"/>
                  <a:pt x="1747009" y="931606"/>
                </a:cubicBezTo>
                <a:close/>
                <a:moveTo>
                  <a:pt x="2309713" y="924442"/>
                </a:moveTo>
                <a:cubicBezTo>
                  <a:pt x="2309713" y="943942"/>
                  <a:pt x="2309713" y="963442"/>
                  <a:pt x="2309713" y="985329"/>
                </a:cubicBezTo>
                <a:cubicBezTo>
                  <a:pt x="2326427" y="986125"/>
                  <a:pt x="2343539" y="986921"/>
                  <a:pt x="2362243" y="987717"/>
                </a:cubicBezTo>
                <a:cubicBezTo>
                  <a:pt x="2363437" y="965829"/>
                  <a:pt x="2364630" y="946330"/>
                  <a:pt x="2365824" y="924442"/>
                </a:cubicBezTo>
                <a:cubicBezTo>
                  <a:pt x="2346325" y="924442"/>
                  <a:pt x="2328815" y="924442"/>
                  <a:pt x="2309713" y="924442"/>
                </a:cubicBezTo>
                <a:close/>
                <a:moveTo>
                  <a:pt x="2228531" y="923647"/>
                </a:moveTo>
                <a:cubicBezTo>
                  <a:pt x="2228531" y="944738"/>
                  <a:pt x="2228531" y="964238"/>
                  <a:pt x="2228531" y="984533"/>
                </a:cubicBezTo>
                <a:cubicBezTo>
                  <a:pt x="2248428" y="984533"/>
                  <a:pt x="2265142" y="984533"/>
                  <a:pt x="2282254" y="984533"/>
                </a:cubicBezTo>
                <a:cubicBezTo>
                  <a:pt x="2282254" y="963044"/>
                  <a:pt x="2282254" y="943146"/>
                  <a:pt x="2282254" y="923647"/>
                </a:cubicBezTo>
                <a:cubicBezTo>
                  <a:pt x="2263153" y="923647"/>
                  <a:pt x="2245643" y="923647"/>
                  <a:pt x="2228531" y="923647"/>
                </a:cubicBezTo>
                <a:close/>
                <a:moveTo>
                  <a:pt x="2201470" y="923249"/>
                </a:moveTo>
                <a:cubicBezTo>
                  <a:pt x="2182766" y="924442"/>
                  <a:pt x="2166053" y="925636"/>
                  <a:pt x="2145359" y="926830"/>
                </a:cubicBezTo>
                <a:cubicBezTo>
                  <a:pt x="2146951" y="949115"/>
                  <a:pt x="2148543" y="969013"/>
                  <a:pt x="2150532" y="990502"/>
                </a:cubicBezTo>
                <a:cubicBezTo>
                  <a:pt x="2170032" y="988911"/>
                  <a:pt x="2186746" y="987717"/>
                  <a:pt x="2204256" y="986523"/>
                </a:cubicBezTo>
                <a:cubicBezTo>
                  <a:pt x="2203460" y="964238"/>
                  <a:pt x="2202266" y="944340"/>
                  <a:pt x="2201470" y="923249"/>
                </a:cubicBezTo>
                <a:close/>
                <a:moveTo>
                  <a:pt x="3458998" y="919667"/>
                </a:moveTo>
                <a:cubicBezTo>
                  <a:pt x="3448652" y="933993"/>
                  <a:pt x="3439499" y="946330"/>
                  <a:pt x="3430346" y="959462"/>
                </a:cubicBezTo>
                <a:cubicBezTo>
                  <a:pt x="3445070" y="970605"/>
                  <a:pt x="3457804" y="980156"/>
                  <a:pt x="3472131" y="990900"/>
                </a:cubicBezTo>
                <a:cubicBezTo>
                  <a:pt x="3482477" y="977370"/>
                  <a:pt x="3491630" y="965034"/>
                  <a:pt x="3501977" y="951901"/>
                </a:cubicBezTo>
                <a:cubicBezTo>
                  <a:pt x="3487253" y="941156"/>
                  <a:pt x="3474518" y="931208"/>
                  <a:pt x="3458998" y="919667"/>
                </a:cubicBezTo>
                <a:close/>
                <a:moveTo>
                  <a:pt x="1794365" y="917279"/>
                </a:moveTo>
                <a:cubicBezTo>
                  <a:pt x="1780039" y="921259"/>
                  <a:pt x="1767702" y="925238"/>
                  <a:pt x="1753774" y="929218"/>
                </a:cubicBezTo>
                <a:cubicBezTo>
                  <a:pt x="1757754" y="941952"/>
                  <a:pt x="1761335" y="953095"/>
                  <a:pt x="1765315" y="966625"/>
                </a:cubicBezTo>
                <a:cubicBezTo>
                  <a:pt x="1780039" y="961850"/>
                  <a:pt x="1792376" y="957870"/>
                  <a:pt x="1805508" y="953493"/>
                </a:cubicBezTo>
                <a:cubicBezTo>
                  <a:pt x="1801528" y="940360"/>
                  <a:pt x="1798345" y="929218"/>
                  <a:pt x="1794365" y="917279"/>
                </a:cubicBezTo>
                <a:close/>
                <a:moveTo>
                  <a:pt x="2592657" y="906933"/>
                </a:moveTo>
                <a:cubicBezTo>
                  <a:pt x="2589473" y="922453"/>
                  <a:pt x="2586688" y="935585"/>
                  <a:pt x="2583902" y="950707"/>
                </a:cubicBezTo>
                <a:cubicBezTo>
                  <a:pt x="2608575" y="956279"/>
                  <a:pt x="2632054" y="961452"/>
                  <a:pt x="2656727" y="967023"/>
                </a:cubicBezTo>
                <a:cubicBezTo>
                  <a:pt x="2660309" y="952299"/>
                  <a:pt x="2663890" y="939167"/>
                  <a:pt x="2667472" y="923647"/>
                </a:cubicBezTo>
                <a:cubicBezTo>
                  <a:pt x="2642003" y="918075"/>
                  <a:pt x="2618126" y="912504"/>
                  <a:pt x="2592657" y="906933"/>
                </a:cubicBezTo>
                <a:close/>
                <a:moveTo>
                  <a:pt x="2827847" y="901361"/>
                </a:moveTo>
                <a:cubicBezTo>
                  <a:pt x="2822673" y="916085"/>
                  <a:pt x="2818296" y="929218"/>
                  <a:pt x="2813122" y="944340"/>
                </a:cubicBezTo>
                <a:cubicBezTo>
                  <a:pt x="2838989" y="953891"/>
                  <a:pt x="2862070" y="962248"/>
                  <a:pt x="2886346" y="971003"/>
                </a:cubicBezTo>
                <a:cubicBezTo>
                  <a:pt x="2891917" y="956279"/>
                  <a:pt x="2896692" y="943942"/>
                  <a:pt x="2902264" y="929218"/>
                </a:cubicBezTo>
                <a:cubicBezTo>
                  <a:pt x="2876795" y="920065"/>
                  <a:pt x="2852917" y="911310"/>
                  <a:pt x="2827847" y="901361"/>
                </a:cubicBezTo>
                <a:close/>
                <a:moveTo>
                  <a:pt x="1969066" y="898178"/>
                </a:moveTo>
                <a:cubicBezTo>
                  <a:pt x="1955536" y="900963"/>
                  <a:pt x="1943995" y="903351"/>
                  <a:pt x="1931261" y="906137"/>
                </a:cubicBezTo>
                <a:cubicBezTo>
                  <a:pt x="1934444" y="920463"/>
                  <a:pt x="1937230" y="932799"/>
                  <a:pt x="1940016" y="946728"/>
                </a:cubicBezTo>
                <a:cubicBezTo>
                  <a:pt x="1953148" y="943942"/>
                  <a:pt x="1964291" y="941554"/>
                  <a:pt x="1976627" y="939167"/>
                </a:cubicBezTo>
                <a:cubicBezTo>
                  <a:pt x="1973842" y="924442"/>
                  <a:pt x="1971454" y="911708"/>
                  <a:pt x="1969066" y="898178"/>
                </a:cubicBezTo>
                <a:close/>
                <a:moveTo>
                  <a:pt x="1565941" y="890617"/>
                </a:moveTo>
                <a:cubicBezTo>
                  <a:pt x="1551217" y="896984"/>
                  <a:pt x="1538482" y="902555"/>
                  <a:pt x="1524156" y="908922"/>
                </a:cubicBezTo>
                <a:cubicBezTo>
                  <a:pt x="1537686" y="938371"/>
                  <a:pt x="1550421" y="965829"/>
                  <a:pt x="1563553" y="994880"/>
                </a:cubicBezTo>
                <a:cubicBezTo>
                  <a:pt x="1576686" y="988911"/>
                  <a:pt x="1588624" y="983737"/>
                  <a:pt x="1602950" y="977370"/>
                </a:cubicBezTo>
                <a:cubicBezTo>
                  <a:pt x="1590216" y="947524"/>
                  <a:pt x="1578277" y="919667"/>
                  <a:pt x="1565941" y="890617"/>
                </a:cubicBezTo>
                <a:close/>
                <a:moveTo>
                  <a:pt x="2960762" y="882259"/>
                </a:moveTo>
                <a:cubicBezTo>
                  <a:pt x="2954395" y="896586"/>
                  <a:pt x="2949222" y="909718"/>
                  <a:pt x="2943253" y="923647"/>
                </a:cubicBezTo>
                <a:cubicBezTo>
                  <a:pt x="2968324" y="934789"/>
                  <a:pt x="2991803" y="945136"/>
                  <a:pt x="3016874" y="956279"/>
                </a:cubicBezTo>
                <a:cubicBezTo>
                  <a:pt x="3023241" y="942350"/>
                  <a:pt x="3029210" y="929616"/>
                  <a:pt x="3036373" y="915687"/>
                </a:cubicBezTo>
                <a:cubicBezTo>
                  <a:pt x="3010108" y="904147"/>
                  <a:pt x="2986231" y="893402"/>
                  <a:pt x="2960762" y="882259"/>
                </a:cubicBezTo>
                <a:close/>
                <a:moveTo>
                  <a:pt x="2491975" y="875096"/>
                </a:moveTo>
                <a:cubicBezTo>
                  <a:pt x="2488394" y="904147"/>
                  <a:pt x="2484812" y="930412"/>
                  <a:pt x="2480832" y="958666"/>
                </a:cubicBezTo>
                <a:cubicBezTo>
                  <a:pt x="2502322" y="961850"/>
                  <a:pt x="2522220" y="964636"/>
                  <a:pt x="2542913" y="967819"/>
                </a:cubicBezTo>
                <a:cubicBezTo>
                  <a:pt x="2547688" y="939167"/>
                  <a:pt x="2552066" y="913698"/>
                  <a:pt x="2557239" y="884647"/>
                </a:cubicBezTo>
                <a:cubicBezTo>
                  <a:pt x="2534158" y="881066"/>
                  <a:pt x="2513862" y="878280"/>
                  <a:pt x="2491975" y="875096"/>
                </a:cubicBezTo>
                <a:close/>
                <a:moveTo>
                  <a:pt x="1614889" y="870321"/>
                </a:moveTo>
                <a:cubicBezTo>
                  <a:pt x="1600165" y="876290"/>
                  <a:pt x="1587430" y="881862"/>
                  <a:pt x="1573104" y="887831"/>
                </a:cubicBezTo>
                <a:cubicBezTo>
                  <a:pt x="1585441" y="917279"/>
                  <a:pt x="1597379" y="945534"/>
                  <a:pt x="1609716" y="974584"/>
                </a:cubicBezTo>
                <a:cubicBezTo>
                  <a:pt x="1624042" y="968615"/>
                  <a:pt x="1635980" y="963442"/>
                  <a:pt x="1649511" y="957870"/>
                </a:cubicBezTo>
                <a:cubicBezTo>
                  <a:pt x="1637572" y="928024"/>
                  <a:pt x="1626430" y="899769"/>
                  <a:pt x="1614889" y="870321"/>
                </a:cubicBezTo>
                <a:close/>
                <a:moveTo>
                  <a:pt x="1879527" y="858382"/>
                </a:moveTo>
                <a:cubicBezTo>
                  <a:pt x="1866395" y="861566"/>
                  <a:pt x="1855650" y="864352"/>
                  <a:pt x="1841722" y="867933"/>
                </a:cubicBezTo>
                <a:cubicBezTo>
                  <a:pt x="1845701" y="882657"/>
                  <a:pt x="1849283" y="894994"/>
                  <a:pt x="1852864" y="908524"/>
                </a:cubicBezTo>
                <a:cubicBezTo>
                  <a:pt x="1866395" y="904545"/>
                  <a:pt x="1877537" y="901759"/>
                  <a:pt x="1889874" y="898178"/>
                </a:cubicBezTo>
                <a:cubicBezTo>
                  <a:pt x="1885894" y="883453"/>
                  <a:pt x="1882711" y="871117"/>
                  <a:pt x="1879527" y="858382"/>
                </a:cubicBezTo>
                <a:close/>
                <a:moveTo>
                  <a:pt x="2848938" y="840077"/>
                </a:moveTo>
                <a:cubicBezTo>
                  <a:pt x="2843765" y="854801"/>
                  <a:pt x="2838989" y="867535"/>
                  <a:pt x="2833816" y="882657"/>
                </a:cubicBezTo>
                <a:cubicBezTo>
                  <a:pt x="2860081" y="892606"/>
                  <a:pt x="2884356" y="901361"/>
                  <a:pt x="2909825" y="910514"/>
                </a:cubicBezTo>
                <a:cubicBezTo>
                  <a:pt x="2915396" y="896188"/>
                  <a:pt x="2920569" y="883055"/>
                  <a:pt x="2926141" y="868331"/>
                </a:cubicBezTo>
                <a:cubicBezTo>
                  <a:pt x="2899080" y="858382"/>
                  <a:pt x="2874805" y="849627"/>
                  <a:pt x="2848938" y="840077"/>
                </a:cubicBezTo>
                <a:close/>
                <a:moveTo>
                  <a:pt x="1715173" y="834505"/>
                </a:moveTo>
                <a:cubicBezTo>
                  <a:pt x="1699653" y="839679"/>
                  <a:pt x="1686520" y="844056"/>
                  <a:pt x="1672194" y="849230"/>
                </a:cubicBezTo>
                <a:cubicBezTo>
                  <a:pt x="1682939" y="879872"/>
                  <a:pt x="1693286" y="908524"/>
                  <a:pt x="1703632" y="937973"/>
                </a:cubicBezTo>
                <a:cubicBezTo>
                  <a:pt x="1718754" y="932799"/>
                  <a:pt x="1731091" y="928422"/>
                  <a:pt x="1744621" y="924044"/>
                </a:cubicBezTo>
                <a:cubicBezTo>
                  <a:pt x="1734673" y="893402"/>
                  <a:pt x="1725122" y="864352"/>
                  <a:pt x="1715173" y="834505"/>
                </a:cubicBezTo>
                <a:close/>
                <a:moveTo>
                  <a:pt x="2398058" y="834107"/>
                </a:moveTo>
                <a:cubicBezTo>
                  <a:pt x="2396467" y="856393"/>
                  <a:pt x="2394875" y="876290"/>
                  <a:pt x="2393283" y="897382"/>
                </a:cubicBezTo>
                <a:cubicBezTo>
                  <a:pt x="2413181" y="899371"/>
                  <a:pt x="2430691" y="900963"/>
                  <a:pt x="2450588" y="902953"/>
                </a:cubicBezTo>
                <a:cubicBezTo>
                  <a:pt x="2452976" y="880668"/>
                  <a:pt x="2454966" y="861168"/>
                  <a:pt x="2457353" y="839679"/>
                </a:cubicBezTo>
                <a:cubicBezTo>
                  <a:pt x="2437058" y="837689"/>
                  <a:pt x="2418354" y="836097"/>
                  <a:pt x="2398058" y="834107"/>
                </a:cubicBezTo>
                <a:close/>
                <a:moveTo>
                  <a:pt x="2311305" y="832515"/>
                </a:moveTo>
                <a:cubicBezTo>
                  <a:pt x="2311305" y="852413"/>
                  <a:pt x="2311305" y="871913"/>
                  <a:pt x="2311305" y="893402"/>
                </a:cubicBezTo>
                <a:cubicBezTo>
                  <a:pt x="2329611" y="893402"/>
                  <a:pt x="2347916" y="893402"/>
                  <a:pt x="2367814" y="893402"/>
                </a:cubicBezTo>
                <a:cubicBezTo>
                  <a:pt x="2368610" y="873505"/>
                  <a:pt x="2369406" y="854005"/>
                  <a:pt x="2370600" y="832515"/>
                </a:cubicBezTo>
                <a:cubicBezTo>
                  <a:pt x="2350702" y="832515"/>
                  <a:pt x="2332396" y="832515"/>
                  <a:pt x="2311305" y="832515"/>
                </a:cubicBezTo>
                <a:close/>
                <a:moveTo>
                  <a:pt x="2197889" y="830526"/>
                </a:moveTo>
                <a:cubicBezTo>
                  <a:pt x="2177593" y="831322"/>
                  <a:pt x="2159287" y="832515"/>
                  <a:pt x="2137798" y="833709"/>
                </a:cubicBezTo>
                <a:cubicBezTo>
                  <a:pt x="2139788" y="856393"/>
                  <a:pt x="2141379" y="876290"/>
                  <a:pt x="2143369" y="897780"/>
                </a:cubicBezTo>
                <a:cubicBezTo>
                  <a:pt x="2163267" y="896586"/>
                  <a:pt x="2181175" y="894994"/>
                  <a:pt x="2197889" y="893800"/>
                </a:cubicBezTo>
                <a:cubicBezTo>
                  <a:pt x="2197889" y="872311"/>
                  <a:pt x="2197889" y="852811"/>
                  <a:pt x="2197889" y="830526"/>
                </a:cubicBezTo>
                <a:close/>
                <a:moveTo>
                  <a:pt x="1766111" y="819383"/>
                </a:moveTo>
                <a:cubicBezTo>
                  <a:pt x="1751784" y="823761"/>
                  <a:pt x="1738652" y="827740"/>
                  <a:pt x="1722734" y="832515"/>
                </a:cubicBezTo>
                <a:cubicBezTo>
                  <a:pt x="1732683" y="863556"/>
                  <a:pt x="1741836" y="892208"/>
                  <a:pt x="1751387" y="922055"/>
                </a:cubicBezTo>
                <a:cubicBezTo>
                  <a:pt x="1766111" y="917279"/>
                  <a:pt x="1778845" y="913300"/>
                  <a:pt x="1792774" y="908922"/>
                </a:cubicBezTo>
                <a:cubicBezTo>
                  <a:pt x="1783621" y="878280"/>
                  <a:pt x="1775264" y="849230"/>
                  <a:pt x="1766111" y="819383"/>
                </a:cubicBezTo>
                <a:close/>
                <a:moveTo>
                  <a:pt x="2733930" y="805853"/>
                </a:moveTo>
                <a:cubicBezTo>
                  <a:pt x="2729950" y="820975"/>
                  <a:pt x="2726369" y="834107"/>
                  <a:pt x="2722389" y="849230"/>
                </a:cubicBezTo>
                <a:cubicBezTo>
                  <a:pt x="2749450" y="857189"/>
                  <a:pt x="2774123" y="863954"/>
                  <a:pt x="2799990" y="871515"/>
                </a:cubicBezTo>
                <a:cubicBezTo>
                  <a:pt x="2804367" y="856791"/>
                  <a:pt x="2808745" y="843260"/>
                  <a:pt x="2813122" y="828536"/>
                </a:cubicBezTo>
                <a:cubicBezTo>
                  <a:pt x="2785266" y="820577"/>
                  <a:pt x="2760195" y="813414"/>
                  <a:pt x="2733930" y="805853"/>
                </a:cubicBezTo>
                <a:close/>
                <a:moveTo>
                  <a:pt x="2617330" y="778792"/>
                </a:moveTo>
                <a:cubicBezTo>
                  <a:pt x="2614544" y="794312"/>
                  <a:pt x="2611759" y="808240"/>
                  <a:pt x="2608575" y="822965"/>
                </a:cubicBezTo>
                <a:cubicBezTo>
                  <a:pt x="2635636" y="828934"/>
                  <a:pt x="2660707" y="834107"/>
                  <a:pt x="2687370" y="840077"/>
                </a:cubicBezTo>
                <a:cubicBezTo>
                  <a:pt x="2690951" y="824954"/>
                  <a:pt x="2694135" y="811424"/>
                  <a:pt x="2697716" y="796302"/>
                </a:cubicBezTo>
                <a:cubicBezTo>
                  <a:pt x="2669860" y="790333"/>
                  <a:pt x="2644391" y="784761"/>
                  <a:pt x="2617330" y="778792"/>
                </a:cubicBezTo>
                <a:close/>
                <a:moveTo>
                  <a:pt x="2869233" y="777996"/>
                </a:moveTo>
                <a:cubicBezTo>
                  <a:pt x="2864060" y="793516"/>
                  <a:pt x="2859683" y="806649"/>
                  <a:pt x="2854907" y="820577"/>
                </a:cubicBezTo>
                <a:cubicBezTo>
                  <a:pt x="2881570" y="830526"/>
                  <a:pt x="2906641" y="839679"/>
                  <a:pt x="2933304" y="848832"/>
                </a:cubicBezTo>
                <a:cubicBezTo>
                  <a:pt x="2938875" y="834903"/>
                  <a:pt x="2944049" y="822169"/>
                  <a:pt x="2950018" y="807047"/>
                </a:cubicBezTo>
                <a:cubicBezTo>
                  <a:pt x="2921763" y="797098"/>
                  <a:pt x="2895896" y="787547"/>
                  <a:pt x="2869233" y="777996"/>
                </a:cubicBezTo>
                <a:close/>
                <a:moveTo>
                  <a:pt x="1577879" y="775210"/>
                </a:moveTo>
                <a:cubicBezTo>
                  <a:pt x="1562359" y="781578"/>
                  <a:pt x="1548431" y="787149"/>
                  <a:pt x="1533309" y="793516"/>
                </a:cubicBezTo>
                <a:cubicBezTo>
                  <a:pt x="1545645" y="822965"/>
                  <a:pt x="1557584" y="851219"/>
                  <a:pt x="1569920" y="880668"/>
                </a:cubicBezTo>
                <a:cubicBezTo>
                  <a:pt x="1585043" y="873903"/>
                  <a:pt x="1598175" y="868331"/>
                  <a:pt x="1612103" y="862362"/>
                </a:cubicBezTo>
                <a:cubicBezTo>
                  <a:pt x="1600563" y="832515"/>
                  <a:pt x="1589420" y="804261"/>
                  <a:pt x="1577879" y="775210"/>
                </a:cubicBezTo>
                <a:close/>
                <a:moveTo>
                  <a:pt x="3010506" y="761282"/>
                </a:moveTo>
                <a:cubicBezTo>
                  <a:pt x="3004139" y="776404"/>
                  <a:pt x="2998568" y="789537"/>
                  <a:pt x="2992997" y="803067"/>
                </a:cubicBezTo>
                <a:cubicBezTo>
                  <a:pt x="3020455" y="815404"/>
                  <a:pt x="3045526" y="826546"/>
                  <a:pt x="3072189" y="838087"/>
                </a:cubicBezTo>
                <a:cubicBezTo>
                  <a:pt x="3078954" y="824159"/>
                  <a:pt x="3084923" y="811424"/>
                  <a:pt x="3091689" y="797496"/>
                </a:cubicBezTo>
                <a:cubicBezTo>
                  <a:pt x="3063832" y="785159"/>
                  <a:pt x="3038761" y="773619"/>
                  <a:pt x="3010506" y="761282"/>
                </a:cubicBezTo>
                <a:close/>
                <a:moveTo>
                  <a:pt x="1630807" y="755313"/>
                </a:moveTo>
                <a:cubicBezTo>
                  <a:pt x="1614093" y="761282"/>
                  <a:pt x="1600165" y="766853"/>
                  <a:pt x="1585441" y="772823"/>
                </a:cubicBezTo>
                <a:cubicBezTo>
                  <a:pt x="1597379" y="802669"/>
                  <a:pt x="1608124" y="830924"/>
                  <a:pt x="1619664" y="860372"/>
                </a:cubicBezTo>
                <a:cubicBezTo>
                  <a:pt x="1634389" y="854801"/>
                  <a:pt x="1647919" y="849627"/>
                  <a:pt x="1662643" y="844056"/>
                </a:cubicBezTo>
                <a:cubicBezTo>
                  <a:pt x="1651899" y="813812"/>
                  <a:pt x="1641552" y="785159"/>
                  <a:pt x="1630807" y="755313"/>
                </a:cubicBezTo>
                <a:close/>
                <a:moveTo>
                  <a:pt x="2750644" y="742578"/>
                </a:moveTo>
                <a:cubicBezTo>
                  <a:pt x="2746266" y="758496"/>
                  <a:pt x="2743083" y="771231"/>
                  <a:pt x="2739103" y="785955"/>
                </a:cubicBezTo>
                <a:cubicBezTo>
                  <a:pt x="2766164" y="793516"/>
                  <a:pt x="2791633" y="801077"/>
                  <a:pt x="2819489" y="809036"/>
                </a:cubicBezTo>
                <a:cubicBezTo>
                  <a:pt x="2824265" y="793914"/>
                  <a:pt x="2828244" y="780782"/>
                  <a:pt x="2832622" y="766058"/>
                </a:cubicBezTo>
                <a:cubicBezTo>
                  <a:pt x="2803969" y="757701"/>
                  <a:pt x="2777704" y="750139"/>
                  <a:pt x="2750644" y="742578"/>
                </a:cubicBezTo>
                <a:close/>
                <a:moveTo>
                  <a:pt x="2404824" y="742180"/>
                </a:moveTo>
                <a:cubicBezTo>
                  <a:pt x="2403232" y="764864"/>
                  <a:pt x="2401640" y="784761"/>
                  <a:pt x="2400844" y="805455"/>
                </a:cubicBezTo>
                <a:cubicBezTo>
                  <a:pt x="2422333" y="807445"/>
                  <a:pt x="2441037" y="809036"/>
                  <a:pt x="2460935" y="810628"/>
                </a:cubicBezTo>
                <a:cubicBezTo>
                  <a:pt x="2463322" y="788741"/>
                  <a:pt x="2465312" y="769241"/>
                  <a:pt x="2467700" y="747354"/>
                </a:cubicBezTo>
                <a:cubicBezTo>
                  <a:pt x="2445415" y="745762"/>
                  <a:pt x="2425915" y="744170"/>
                  <a:pt x="2404824" y="742180"/>
                </a:cubicBezTo>
                <a:close/>
                <a:moveTo>
                  <a:pt x="2313693" y="739793"/>
                </a:moveTo>
                <a:cubicBezTo>
                  <a:pt x="2313693" y="760486"/>
                  <a:pt x="2313693" y="779986"/>
                  <a:pt x="2313693" y="801077"/>
                </a:cubicBezTo>
                <a:cubicBezTo>
                  <a:pt x="2333988" y="801077"/>
                  <a:pt x="2353090" y="801077"/>
                  <a:pt x="2372988" y="801077"/>
                </a:cubicBezTo>
                <a:cubicBezTo>
                  <a:pt x="2374181" y="780782"/>
                  <a:pt x="2375375" y="761282"/>
                  <a:pt x="2376569" y="739793"/>
                </a:cubicBezTo>
                <a:cubicBezTo>
                  <a:pt x="2355080" y="739793"/>
                  <a:pt x="2335580" y="739793"/>
                  <a:pt x="2313693" y="739793"/>
                </a:cubicBezTo>
                <a:close/>
                <a:moveTo>
                  <a:pt x="2224153" y="738997"/>
                </a:moveTo>
                <a:cubicBezTo>
                  <a:pt x="2224153" y="760486"/>
                  <a:pt x="2224153" y="779986"/>
                  <a:pt x="2224153" y="799486"/>
                </a:cubicBezTo>
                <a:cubicBezTo>
                  <a:pt x="2245245" y="799486"/>
                  <a:pt x="2264346" y="799486"/>
                  <a:pt x="2284642" y="799486"/>
                </a:cubicBezTo>
                <a:cubicBezTo>
                  <a:pt x="2284642" y="778394"/>
                  <a:pt x="2284642" y="759292"/>
                  <a:pt x="2284642" y="738997"/>
                </a:cubicBezTo>
                <a:cubicBezTo>
                  <a:pt x="2263153" y="738997"/>
                  <a:pt x="2243255" y="738997"/>
                  <a:pt x="2224153" y="738997"/>
                </a:cubicBezTo>
                <a:close/>
                <a:moveTo>
                  <a:pt x="1684133" y="737405"/>
                </a:moveTo>
                <a:cubicBezTo>
                  <a:pt x="1668612" y="742578"/>
                  <a:pt x="1654286" y="747354"/>
                  <a:pt x="1638766" y="752925"/>
                </a:cubicBezTo>
                <a:cubicBezTo>
                  <a:pt x="1649113" y="783567"/>
                  <a:pt x="1659460" y="811822"/>
                  <a:pt x="1669806" y="841668"/>
                </a:cubicBezTo>
                <a:cubicBezTo>
                  <a:pt x="1684929" y="836097"/>
                  <a:pt x="1698459" y="831720"/>
                  <a:pt x="1713183" y="826546"/>
                </a:cubicBezTo>
                <a:cubicBezTo>
                  <a:pt x="1703234" y="796700"/>
                  <a:pt x="1694081" y="768047"/>
                  <a:pt x="1684133" y="737405"/>
                </a:cubicBezTo>
                <a:close/>
                <a:moveTo>
                  <a:pt x="1737856" y="720691"/>
                </a:moveTo>
                <a:cubicBezTo>
                  <a:pt x="1721540" y="725864"/>
                  <a:pt x="1707612" y="729844"/>
                  <a:pt x="1691694" y="734619"/>
                </a:cubicBezTo>
                <a:cubicBezTo>
                  <a:pt x="1702040" y="766058"/>
                  <a:pt x="1711193" y="794710"/>
                  <a:pt x="1720744" y="824556"/>
                </a:cubicBezTo>
                <a:cubicBezTo>
                  <a:pt x="1736264" y="819383"/>
                  <a:pt x="1749795" y="815006"/>
                  <a:pt x="1764121" y="810628"/>
                </a:cubicBezTo>
                <a:cubicBezTo>
                  <a:pt x="1754968" y="779588"/>
                  <a:pt x="1746611" y="750935"/>
                  <a:pt x="1737856" y="720691"/>
                </a:cubicBezTo>
                <a:close/>
                <a:moveTo>
                  <a:pt x="2630064" y="714722"/>
                </a:moveTo>
                <a:cubicBezTo>
                  <a:pt x="2626881" y="730242"/>
                  <a:pt x="2624493" y="743772"/>
                  <a:pt x="2621708" y="759292"/>
                </a:cubicBezTo>
                <a:cubicBezTo>
                  <a:pt x="2649962" y="765262"/>
                  <a:pt x="2675829" y="770833"/>
                  <a:pt x="2703288" y="776802"/>
                </a:cubicBezTo>
                <a:cubicBezTo>
                  <a:pt x="2706869" y="761282"/>
                  <a:pt x="2710053" y="748150"/>
                  <a:pt x="2713634" y="733028"/>
                </a:cubicBezTo>
                <a:cubicBezTo>
                  <a:pt x="2684982" y="726660"/>
                  <a:pt x="2658319" y="721089"/>
                  <a:pt x="2630064" y="714722"/>
                </a:cubicBezTo>
                <a:close/>
                <a:moveTo>
                  <a:pt x="1485953" y="701987"/>
                </a:moveTo>
                <a:cubicBezTo>
                  <a:pt x="1470034" y="709150"/>
                  <a:pt x="1455708" y="715518"/>
                  <a:pt x="1439392" y="722681"/>
                </a:cubicBezTo>
                <a:cubicBezTo>
                  <a:pt x="1453320" y="752925"/>
                  <a:pt x="1465657" y="780384"/>
                  <a:pt x="1478789" y="808638"/>
                </a:cubicBezTo>
                <a:cubicBezTo>
                  <a:pt x="1494708" y="801475"/>
                  <a:pt x="1508238" y="795506"/>
                  <a:pt x="1522962" y="788343"/>
                </a:cubicBezTo>
                <a:cubicBezTo>
                  <a:pt x="1510228" y="758894"/>
                  <a:pt x="1498289" y="731038"/>
                  <a:pt x="1485953" y="701987"/>
                </a:cubicBezTo>
                <a:close/>
                <a:moveTo>
                  <a:pt x="1540870" y="680100"/>
                </a:moveTo>
                <a:cubicBezTo>
                  <a:pt x="1524952" y="686467"/>
                  <a:pt x="1510228" y="692436"/>
                  <a:pt x="1493514" y="698804"/>
                </a:cubicBezTo>
                <a:cubicBezTo>
                  <a:pt x="1506646" y="729048"/>
                  <a:pt x="1518187" y="756905"/>
                  <a:pt x="1530523" y="785955"/>
                </a:cubicBezTo>
                <a:cubicBezTo>
                  <a:pt x="1546441" y="779190"/>
                  <a:pt x="1559972" y="773619"/>
                  <a:pt x="1575094" y="767251"/>
                </a:cubicBezTo>
                <a:cubicBezTo>
                  <a:pt x="1563155" y="737405"/>
                  <a:pt x="1552411" y="709150"/>
                  <a:pt x="1540870" y="680100"/>
                </a:cubicBezTo>
                <a:close/>
                <a:moveTo>
                  <a:pt x="1468841" y="662590"/>
                </a:moveTo>
                <a:cubicBezTo>
                  <a:pt x="1451729" y="670549"/>
                  <a:pt x="1437005" y="677314"/>
                  <a:pt x="1421882" y="684079"/>
                </a:cubicBezTo>
                <a:cubicBezTo>
                  <a:pt x="1426658" y="694824"/>
                  <a:pt x="1431035" y="703977"/>
                  <a:pt x="1436607" y="715916"/>
                </a:cubicBezTo>
                <a:cubicBezTo>
                  <a:pt x="1452525" y="708752"/>
                  <a:pt x="1467647" y="701987"/>
                  <a:pt x="1483167" y="694824"/>
                </a:cubicBezTo>
                <a:cubicBezTo>
                  <a:pt x="1477994" y="683284"/>
                  <a:pt x="1473616" y="673335"/>
                  <a:pt x="1468841" y="662590"/>
                </a:cubicBezTo>
                <a:close/>
                <a:moveTo>
                  <a:pt x="1596185" y="659008"/>
                </a:moveTo>
                <a:cubicBezTo>
                  <a:pt x="1579471" y="665376"/>
                  <a:pt x="1564747" y="670947"/>
                  <a:pt x="1548829" y="676916"/>
                </a:cubicBezTo>
                <a:cubicBezTo>
                  <a:pt x="1560370" y="706763"/>
                  <a:pt x="1571114" y="735017"/>
                  <a:pt x="1582655" y="764864"/>
                </a:cubicBezTo>
                <a:cubicBezTo>
                  <a:pt x="1598573" y="758894"/>
                  <a:pt x="1612899" y="753323"/>
                  <a:pt x="1628021" y="747354"/>
                </a:cubicBezTo>
                <a:cubicBezTo>
                  <a:pt x="1616879" y="716712"/>
                  <a:pt x="1606930" y="688457"/>
                  <a:pt x="1596185" y="659008"/>
                </a:cubicBezTo>
                <a:close/>
                <a:moveTo>
                  <a:pt x="2911018" y="654233"/>
                </a:moveTo>
                <a:cubicBezTo>
                  <a:pt x="2905845" y="669753"/>
                  <a:pt x="2901866" y="682886"/>
                  <a:pt x="2897090" y="696814"/>
                </a:cubicBezTo>
                <a:cubicBezTo>
                  <a:pt x="2925743" y="707559"/>
                  <a:pt x="2952803" y="717507"/>
                  <a:pt x="2981058" y="727854"/>
                </a:cubicBezTo>
                <a:cubicBezTo>
                  <a:pt x="2986629" y="713130"/>
                  <a:pt x="2991803" y="699998"/>
                  <a:pt x="2997374" y="685671"/>
                </a:cubicBezTo>
                <a:cubicBezTo>
                  <a:pt x="2967130" y="674529"/>
                  <a:pt x="2939671" y="664580"/>
                  <a:pt x="2911018" y="654233"/>
                </a:cubicBezTo>
                <a:close/>
                <a:moveTo>
                  <a:pt x="2191123" y="646672"/>
                </a:moveTo>
                <a:cubicBezTo>
                  <a:pt x="2167246" y="647866"/>
                  <a:pt x="2146553" y="648662"/>
                  <a:pt x="2124268" y="649856"/>
                </a:cubicBezTo>
                <a:cubicBezTo>
                  <a:pt x="2125859" y="672539"/>
                  <a:pt x="2127053" y="692436"/>
                  <a:pt x="2128645" y="713528"/>
                </a:cubicBezTo>
                <a:cubicBezTo>
                  <a:pt x="2151726" y="711936"/>
                  <a:pt x="2172022" y="711140"/>
                  <a:pt x="2191123" y="709946"/>
                </a:cubicBezTo>
                <a:cubicBezTo>
                  <a:pt x="2191123" y="688457"/>
                  <a:pt x="2191123" y="669355"/>
                  <a:pt x="2191123" y="646672"/>
                </a:cubicBezTo>
                <a:close/>
                <a:moveTo>
                  <a:pt x="2315682" y="645080"/>
                </a:moveTo>
                <a:cubicBezTo>
                  <a:pt x="2315682" y="667365"/>
                  <a:pt x="2315682" y="687263"/>
                  <a:pt x="2315682" y="708752"/>
                </a:cubicBezTo>
                <a:cubicBezTo>
                  <a:pt x="2335182" y="709548"/>
                  <a:pt x="2355478" y="710344"/>
                  <a:pt x="2378161" y="711538"/>
                </a:cubicBezTo>
                <a:cubicBezTo>
                  <a:pt x="2379355" y="688855"/>
                  <a:pt x="2380549" y="669355"/>
                  <a:pt x="2381742" y="647866"/>
                </a:cubicBezTo>
                <a:cubicBezTo>
                  <a:pt x="2358661" y="647070"/>
                  <a:pt x="2337968" y="645876"/>
                  <a:pt x="2315682" y="645080"/>
                </a:cubicBezTo>
                <a:close/>
                <a:moveTo>
                  <a:pt x="3060648" y="640703"/>
                </a:moveTo>
                <a:cubicBezTo>
                  <a:pt x="3054281" y="655427"/>
                  <a:pt x="3049108" y="667763"/>
                  <a:pt x="3043138" y="682090"/>
                </a:cubicBezTo>
                <a:cubicBezTo>
                  <a:pt x="3072587" y="695222"/>
                  <a:pt x="3099648" y="707161"/>
                  <a:pt x="3127902" y="719895"/>
                </a:cubicBezTo>
                <a:cubicBezTo>
                  <a:pt x="3134270" y="705967"/>
                  <a:pt x="3140239" y="693232"/>
                  <a:pt x="3147004" y="678906"/>
                </a:cubicBezTo>
                <a:cubicBezTo>
                  <a:pt x="3117556" y="665774"/>
                  <a:pt x="3090097" y="653835"/>
                  <a:pt x="3060648" y="640703"/>
                </a:cubicBezTo>
                <a:close/>
                <a:moveTo>
                  <a:pt x="1651899" y="640305"/>
                </a:moveTo>
                <a:cubicBezTo>
                  <a:pt x="1635185" y="645876"/>
                  <a:pt x="1620460" y="651049"/>
                  <a:pt x="1604144" y="656621"/>
                </a:cubicBezTo>
                <a:cubicBezTo>
                  <a:pt x="1614889" y="686467"/>
                  <a:pt x="1624838" y="715120"/>
                  <a:pt x="1635583" y="745364"/>
                </a:cubicBezTo>
                <a:cubicBezTo>
                  <a:pt x="1651899" y="739793"/>
                  <a:pt x="1667021" y="734619"/>
                  <a:pt x="1681347" y="729844"/>
                </a:cubicBezTo>
                <a:cubicBezTo>
                  <a:pt x="1670602" y="697610"/>
                  <a:pt x="1661449" y="669355"/>
                  <a:pt x="1651899" y="640305"/>
                </a:cubicBezTo>
                <a:close/>
                <a:moveTo>
                  <a:pt x="1524554" y="639907"/>
                </a:moveTo>
                <a:cubicBezTo>
                  <a:pt x="1507840" y="647070"/>
                  <a:pt x="1493116" y="653039"/>
                  <a:pt x="1477198" y="659804"/>
                </a:cubicBezTo>
                <a:cubicBezTo>
                  <a:pt x="1481973" y="671345"/>
                  <a:pt x="1486351" y="680896"/>
                  <a:pt x="1491126" y="691641"/>
                </a:cubicBezTo>
                <a:cubicBezTo>
                  <a:pt x="1507044" y="685273"/>
                  <a:pt x="1521370" y="679304"/>
                  <a:pt x="1538482" y="672539"/>
                </a:cubicBezTo>
                <a:cubicBezTo>
                  <a:pt x="1533309" y="660202"/>
                  <a:pt x="1528931" y="650254"/>
                  <a:pt x="1524554" y="639907"/>
                </a:cubicBezTo>
                <a:close/>
                <a:moveTo>
                  <a:pt x="1580665" y="618019"/>
                </a:moveTo>
                <a:cubicBezTo>
                  <a:pt x="1563951" y="624387"/>
                  <a:pt x="1549227" y="629958"/>
                  <a:pt x="1532911" y="636325"/>
                </a:cubicBezTo>
                <a:cubicBezTo>
                  <a:pt x="1537288" y="647468"/>
                  <a:pt x="1540870" y="657019"/>
                  <a:pt x="1545645" y="669355"/>
                </a:cubicBezTo>
                <a:cubicBezTo>
                  <a:pt x="1562757" y="662988"/>
                  <a:pt x="1577879" y="657019"/>
                  <a:pt x="1593798" y="651049"/>
                </a:cubicBezTo>
                <a:cubicBezTo>
                  <a:pt x="1589420" y="639111"/>
                  <a:pt x="1585441" y="629162"/>
                  <a:pt x="1580665" y="618019"/>
                </a:cubicBezTo>
                <a:close/>
                <a:moveTo>
                  <a:pt x="2784470" y="616030"/>
                </a:moveTo>
                <a:cubicBezTo>
                  <a:pt x="2780490" y="630356"/>
                  <a:pt x="2776909" y="643886"/>
                  <a:pt x="2772531" y="659008"/>
                </a:cubicBezTo>
                <a:cubicBezTo>
                  <a:pt x="2802378" y="667763"/>
                  <a:pt x="2829836" y="675722"/>
                  <a:pt x="2858887" y="684079"/>
                </a:cubicBezTo>
                <a:cubicBezTo>
                  <a:pt x="2863264" y="669753"/>
                  <a:pt x="2867642" y="656621"/>
                  <a:pt x="2872417" y="641499"/>
                </a:cubicBezTo>
                <a:cubicBezTo>
                  <a:pt x="2842571" y="633142"/>
                  <a:pt x="2814316" y="624785"/>
                  <a:pt x="2784470" y="616030"/>
                </a:cubicBezTo>
                <a:close/>
                <a:moveTo>
                  <a:pt x="1445759" y="608071"/>
                </a:moveTo>
                <a:cubicBezTo>
                  <a:pt x="1428648" y="616030"/>
                  <a:pt x="1413127" y="622795"/>
                  <a:pt x="1396811" y="630356"/>
                </a:cubicBezTo>
                <a:cubicBezTo>
                  <a:pt x="1403576" y="643488"/>
                  <a:pt x="1408750" y="654631"/>
                  <a:pt x="1414321" y="666172"/>
                </a:cubicBezTo>
                <a:cubicBezTo>
                  <a:pt x="1430637" y="658611"/>
                  <a:pt x="1445361" y="652243"/>
                  <a:pt x="1461677" y="645080"/>
                </a:cubicBezTo>
                <a:cubicBezTo>
                  <a:pt x="1456106" y="631550"/>
                  <a:pt x="1450933" y="620407"/>
                  <a:pt x="1445759" y="608071"/>
                </a:cubicBezTo>
                <a:close/>
                <a:moveTo>
                  <a:pt x="1639164" y="598918"/>
                </a:moveTo>
                <a:cubicBezTo>
                  <a:pt x="1622052" y="604887"/>
                  <a:pt x="1606532" y="610458"/>
                  <a:pt x="1590216" y="616030"/>
                </a:cubicBezTo>
                <a:cubicBezTo>
                  <a:pt x="1594593" y="628366"/>
                  <a:pt x="1598573" y="638315"/>
                  <a:pt x="1602552" y="649060"/>
                </a:cubicBezTo>
                <a:cubicBezTo>
                  <a:pt x="1619266" y="643090"/>
                  <a:pt x="1633991" y="637917"/>
                  <a:pt x="1650307" y="632744"/>
                </a:cubicBezTo>
                <a:cubicBezTo>
                  <a:pt x="1646725" y="621203"/>
                  <a:pt x="1643144" y="611652"/>
                  <a:pt x="1639164" y="598918"/>
                </a:cubicBezTo>
                <a:close/>
                <a:moveTo>
                  <a:pt x="2932110" y="592551"/>
                </a:moveTo>
                <a:cubicBezTo>
                  <a:pt x="2926936" y="607673"/>
                  <a:pt x="2922559" y="620805"/>
                  <a:pt x="2917386" y="635131"/>
                </a:cubicBezTo>
                <a:cubicBezTo>
                  <a:pt x="2947232" y="645876"/>
                  <a:pt x="2975487" y="656223"/>
                  <a:pt x="3004935" y="666968"/>
                </a:cubicBezTo>
                <a:cubicBezTo>
                  <a:pt x="3010506" y="652641"/>
                  <a:pt x="3015282" y="639907"/>
                  <a:pt x="3020853" y="625183"/>
                </a:cubicBezTo>
                <a:cubicBezTo>
                  <a:pt x="2991007" y="614040"/>
                  <a:pt x="2961956" y="603295"/>
                  <a:pt x="2932110" y="592551"/>
                </a:cubicBezTo>
                <a:close/>
                <a:moveTo>
                  <a:pt x="2654737" y="586581"/>
                </a:moveTo>
                <a:cubicBezTo>
                  <a:pt x="2651952" y="602499"/>
                  <a:pt x="2649564" y="616030"/>
                  <a:pt x="2646778" y="630754"/>
                </a:cubicBezTo>
                <a:cubicBezTo>
                  <a:pt x="2676625" y="637519"/>
                  <a:pt x="2704879" y="643488"/>
                  <a:pt x="2733930" y="649856"/>
                </a:cubicBezTo>
                <a:cubicBezTo>
                  <a:pt x="2737909" y="634335"/>
                  <a:pt x="2741093" y="621203"/>
                  <a:pt x="2744675" y="606081"/>
                </a:cubicBezTo>
                <a:cubicBezTo>
                  <a:pt x="2713634" y="599316"/>
                  <a:pt x="2684982" y="592948"/>
                  <a:pt x="2654737" y="586581"/>
                </a:cubicBezTo>
                <a:close/>
                <a:moveTo>
                  <a:pt x="1503860" y="584989"/>
                </a:moveTo>
                <a:cubicBezTo>
                  <a:pt x="1486749" y="591755"/>
                  <a:pt x="1470830" y="598122"/>
                  <a:pt x="1454514" y="605285"/>
                </a:cubicBezTo>
                <a:cubicBezTo>
                  <a:pt x="1460086" y="618019"/>
                  <a:pt x="1464861" y="629560"/>
                  <a:pt x="1470034" y="642295"/>
                </a:cubicBezTo>
                <a:cubicBezTo>
                  <a:pt x="1487146" y="635131"/>
                  <a:pt x="1502269" y="629162"/>
                  <a:pt x="1518585" y="622397"/>
                </a:cubicBezTo>
                <a:cubicBezTo>
                  <a:pt x="1513411" y="609264"/>
                  <a:pt x="1509034" y="598122"/>
                  <a:pt x="1503860" y="584989"/>
                </a:cubicBezTo>
                <a:close/>
                <a:moveTo>
                  <a:pt x="1696469" y="581010"/>
                </a:moveTo>
                <a:cubicBezTo>
                  <a:pt x="1679357" y="586183"/>
                  <a:pt x="1664235" y="590959"/>
                  <a:pt x="1647123" y="596132"/>
                </a:cubicBezTo>
                <a:cubicBezTo>
                  <a:pt x="1651501" y="608867"/>
                  <a:pt x="1654684" y="618417"/>
                  <a:pt x="1658266" y="629560"/>
                </a:cubicBezTo>
                <a:cubicBezTo>
                  <a:pt x="1674980" y="624387"/>
                  <a:pt x="1690102" y="620009"/>
                  <a:pt x="1706816" y="614836"/>
                </a:cubicBezTo>
                <a:cubicBezTo>
                  <a:pt x="1703234" y="603295"/>
                  <a:pt x="1700051" y="592948"/>
                  <a:pt x="1696469" y="581010"/>
                </a:cubicBezTo>
                <a:close/>
                <a:moveTo>
                  <a:pt x="1561563" y="563102"/>
                </a:moveTo>
                <a:cubicBezTo>
                  <a:pt x="1544452" y="569867"/>
                  <a:pt x="1528533" y="575836"/>
                  <a:pt x="1511819" y="582602"/>
                </a:cubicBezTo>
                <a:cubicBezTo>
                  <a:pt x="1517391" y="596132"/>
                  <a:pt x="1522166" y="607275"/>
                  <a:pt x="1526942" y="619611"/>
                </a:cubicBezTo>
                <a:cubicBezTo>
                  <a:pt x="1543656" y="613244"/>
                  <a:pt x="1558778" y="607275"/>
                  <a:pt x="1575492" y="600907"/>
                </a:cubicBezTo>
                <a:cubicBezTo>
                  <a:pt x="1570318" y="587377"/>
                  <a:pt x="1566339" y="575836"/>
                  <a:pt x="1561563" y="563102"/>
                </a:cubicBezTo>
                <a:close/>
                <a:moveTo>
                  <a:pt x="2418354" y="557929"/>
                </a:moveTo>
                <a:cubicBezTo>
                  <a:pt x="2416762" y="580214"/>
                  <a:pt x="2415170" y="600112"/>
                  <a:pt x="2413977" y="621203"/>
                </a:cubicBezTo>
                <a:cubicBezTo>
                  <a:pt x="2436660" y="623591"/>
                  <a:pt x="2457751" y="625580"/>
                  <a:pt x="2480832" y="627570"/>
                </a:cubicBezTo>
                <a:cubicBezTo>
                  <a:pt x="2483220" y="604887"/>
                  <a:pt x="2485210" y="584989"/>
                  <a:pt x="2487200" y="563898"/>
                </a:cubicBezTo>
                <a:cubicBezTo>
                  <a:pt x="2462925" y="561908"/>
                  <a:pt x="2441435" y="559918"/>
                  <a:pt x="2418354" y="557929"/>
                </a:cubicBezTo>
                <a:close/>
                <a:moveTo>
                  <a:pt x="2219378" y="553551"/>
                </a:moveTo>
                <a:cubicBezTo>
                  <a:pt x="2219378" y="575439"/>
                  <a:pt x="2219378" y="594938"/>
                  <a:pt x="2219378" y="614836"/>
                </a:cubicBezTo>
                <a:cubicBezTo>
                  <a:pt x="2242459" y="614836"/>
                  <a:pt x="2263949" y="614836"/>
                  <a:pt x="2284642" y="614836"/>
                </a:cubicBezTo>
                <a:cubicBezTo>
                  <a:pt x="2284642" y="593346"/>
                  <a:pt x="2284642" y="573449"/>
                  <a:pt x="2284642" y="553551"/>
                </a:cubicBezTo>
                <a:cubicBezTo>
                  <a:pt x="2261959" y="553551"/>
                  <a:pt x="2240867" y="553551"/>
                  <a:pt x="2219378" y="553551"/>
                </a:cubicBezTo>
                <a:close/>
                <a:moveTo>
                  <a:pt x="2318070" y="552755"/>
                </a:moveTo>
                <a:cubicBezTo>
                  <a:pt x="2318070" y="575836"/>
                  <a:pt x="2318070" y="595336"/>
                  <a:pt x="2317672" y="616030"/>
                </a:cubicBezTo>
                <a:cubicBezTo>
                  <a:pt x="2339957" y="617224"/>
                  <a:pt x="2360651" y="618417"/>
                  <a:pt x="2383732" y="619611"/>
                </a:cubicBezTo>
                <a:cubicBezTo>
                  <a:pt x="2384926" y="597724"/>
                  <a:pt x="2385722" y="577428"/>
                  <a:pt x="2386916" y="555939"/>
                </a:cubicBezTo>
                <a:cubicBezTo>
                  <a:pt x="2363437" y="554745"/>
                  <a:pt x="2341947" y="553949"/>
                  <a:pt x="2318070" y="552755"/>
                </a:cubicBezTo>
                <a:close/>
                <a:moveTo>
                  <a:pt x="1621256" y="542807"/>
                </a:moveTo>
                <a:cubicBezTo>
                  <a:pt x="1603348" y="548776"/>
                  <a:pt x="1587430" y="554347"/>
                  <a:pt x="1570716" y="560316"/>
                </a:cubicBezTo>
                <a:cubicBezTo>
                  <a:pt x="1575890" y="574245"/>
                  <a:pt x="1579869" y="585785"/>
                  <a:pt x="1584247" y="598122"/>
                </a:cubicBezTo>
                <a:cubicBezTo>
                  <a:pt x="1602155" y="591755"/>
                  <a:pt x="1617277" y="586581"/>
                  <a:pt x="1633593" y="581010"/>
                </a:cubicBezTo>
                <a:cubicBezTo>
                  <a:pt x="1629215" y="568275"/>
                  <a:pt x="1625634" y="557133"/>
                  <a:pt x="1621256" y="542807"/>
                </a:cubicBezTo>
                <a:close/>
                <a:moveTo>
                  <a:pt x="1680153" y="524899"/>
                </a:moveTo>
                <a:cubicBezTo>
                  <a:pt x="1662245" y="530072"/>
                  <a:pt x="1646327" y="535245"/>
                  <a:pt x="1629215" y="540021"/>
                </a:cubicBezTo>
                <a:cubicBezTo>
                  <a:pt x="1633991" y="553949"/>
                  <a:pt x="1637572" y="565092"/>
                  <a:pt x="1641950" y="578622"/>
                </a:cubicBezTo>
                <a:cubicBezTo>
                  <a:pt x="1659858" y="573051"/>
                  <a:pt x="1675378" y="568275"/>
                  <a:pt x="1691694" y="563102"/>
                </a:cubicBezTo>
                <a:cubicBezTo>
                  <a:pt x="1687714" y="549572"/>
                  <a:pt x="1684133" y="537633"/>
                  <a:pt x="1680153" y="524899"/>
                </a:cubicBezTo>
                <a:close/>
                <a:moveTo>
                  <a:pt x="2667472" y="522113"/>
                </a:moveTo>
                <a:cubicBezTo>
                  <a:pt x="2664288" y="538827"/>
                  <a:pt x="2661901" y="551959"/>
                  <a:pt x="2659115" y="566286"/>
                </a:cubicBezTo>
                <a:cubicBezTo>
                  <a:pt x="2690155" y="573051"/>
                  <a:pt x="2718808" y="579418"/>
                  <a:pt x="2749450" y="586183"/>
                </a:cubicBezTo>
                <a:cubicBezTo>
                  <a:pt x="2753032" y="571061"/>
                  <a:pt x="2756215" y="557929"/>
                  <a:pt x="2760195" y="542409"/>
                </a:cubicBezTo>
                <a:cubicBezTo>
                  <a:pt x="2728756" y="535643"/>
                  <a:pt x="2698910" y="528878"/>
                  <a:pt x="2667472" y="522113"/>
                </a:cubicBezTo>
                <a:close/>
                <a:moveTo>
                  <a:pt x="2425119" y="465604"/>
                </a:moveTo>
                <a:cubicBezTo>
                  <a:pt x="2423527" y="487889"/>
                  <a:pt x="2421936" y="508185"/>
                  <a:pt x="2420742" y="529276"/>
                </a:cubicBezTo>
                <a:cubicBezTo>
                  <a:pt x="2445017" y="531266"/>
                  <a:pt x="2467302" y="533654"/>
                  <a:pt x="2490781" y="535643"/>
                </a:cubicBezTo>
                <a:cubicBezTo>
                  <a:pt x="2493169" y="513358"/>
                  <a:pt x="2495159" y="493460"/>
                  <a:pt x="2497148" y="472369"/>
                </a:cubicBezTo>
                <a:cubicBezTo>
                  <a:pt x="2472476" y="469981"/>
                  <a:pt x="2450190" y="467992"/>
                  <a:pt x="2425119" y="465604"/>
                </a:cubicBezTo>
                <a:close/>
                <a:moveTo>
                  <a:pt x="2320060" y="462818"/>
                </a:moveTo>
                <a:cubicBezTo>
                  <a:pt x="2320060" y="483114"/>
                  <a:pt x="2320060" y="503011"/>
                  <a:pt x="2319662" y="523705"/>
                </a:cubicBezTo>
                <a:cubicBezTo>
                  <a:pt x="2342743" y="524899"/>
                  <a:pt x="2364233" y="526092"/>
                  <a:pt x="2388508" y="527286"/>
                </a:cubicBezTo>
                <a:cubicBezTo>
                  <a:pt x="2390099" y="505001"/>
                  <a:pt x="2391293" y="485103"/>
                  <a:pt x="2392487" y="462818"/>
                </a:cubicBezTo>
                <a:cubicBezTo>
                  <a:pt x="2367416" y="462818"/>
                  <a:pt x="2344335" y="462818"/>
                  <a:pt x="2320060" y="462818"/>
                </a:cubicBezTo>
                <a:close/>
                <a:moveTo>
                  <a:pt x="2181971" y="461226"/>
                </a:moveTo>
                <a:cubicBezTo>
                  <a:pt x="2156899" y="462818"/>
                  <a:pt x="2134614" y="464410"/>
                  <a:pt x="2110339" y="466002"/>
                </a:cubicBezTo>
                <a:cubicBezTo>
                  <a:pt x="2111931" y="487491"/>
                  <a:pt x="2113523" y="507787"/>
                  <a:pt x="2115115" y="528878"/>
                </a:cubicBezTo>
                <a:cubicBezTo>
                  <a:pt x="2138992" y="527684"/>
                  <a:pt x="2161277" y="526490"/>
                  <a:pt x="2185950" y="524899"/>
                </a:cubicBezTo>
                <a:cubicBezTo>
                  <a:pt x="2184358" y="501817"/>
                  <a:pt x="2183164" y="481920"/>
                  <a:pt x="2181971" y="461226"/>
                </a:cubicBezTo>
                <a:close/>
                <a:moveTo>
                  <a:pt x="1608523" y="448890"/>
                </a:moveTo>
                <a:cubicBezTo>
                  <a:pt x="1613696" y="462420"/>
                  <a:pt x="1616880" y="471573"/>
                  <a:pt x="1620859" y="481522"/>
                </a:cubicBezTo>
                <a:cubicBezTo>
                  <a:pt x="1630808" y="479532"/>
                  <a:pt x="1640359" y="477543"/>
                  <a:pt x="1651900" y="475155"/>
                </a:cubicBezTo>
                <a:cubicBezTo>
                  <a:pt x="1654287" y="483910"/>
                  <a:pt x="1656277" y="491471"/>
                  <a:pt x="1658267" y="498635"/>
                </a:cubicBezTo>
                <a:cubicBezTo>
                  <a:pt x="1573105" y="530471"/>
                  <a:pt x="1489534" y="561113"/>
                  <a:pt x="1403576" y="592950"/>
                </a:cubicBezTo>
                <a:cubicBezTo>
                  <a:pt x="1400791" y="586980"/>
                  <a:pt x="1397209" y="579817"/>
                  <a:pt x="1391240" y="566685"/>
                </a:cubicBezTo>
                <a:cubicBezTo>
                  <a:pt x="1406760" y="564297"/>
                  <a:pt x="1419892" y="562705"/>
                  <a:pt x="1432627" y="560318"/>
                </a:cubicBezTo>
                <a:cubicBezTo>
                  <a:pt x="1437004" y="559522"/>
                  <a:pt x="1441382" y="557930"/>
                  <a:pt x="1445759" y="556338"/>
                </a:cubicBezTo>
                <a:cubicBezTo>
                  <a:pt x="1499881" y="536838"/>
                  <a:pt x="1554003" y="516941"/>
                  <a:pt x="1608125" y="496247"/>
                </a:cubicBezTo>
                <a:cubicBezTo>
                  <a:pt x="1613298" y="494655"/>
                  <a:pt x="1617676" y="492267"/>
                  <a:pt x="1622451" y="489879"/>
                </a:cubicBezTo>
                <a:cubicBezTo>
                  <a:pt x="1621257" y="487093"/>
                  <a:pt x="1620461" y="484706"/>
                  <a:pt x="1619267" y="482318"/>
                </a:cubicBezTo>
                <a:cubicBezTo>
                  <a:pt x="1555595" y="505400"/>
                  <a:pt x="1492320" y="528481"/>
                  <a:pt x="1427056" y="552359"/>
                </a:cubicBezTo>
                <a:cubicBezTo>
                  <a:pt x="1423474" y="543604"/>
                  <a:pt x="1419494" y="534053"/>
                  <a:pt x="1413525" y="520920"/>
                </a:cubicBezTo>
                <a:cubicBezTo>
                  <a:pt x="1478391" y="497043"/>
                  <a:pt x="1542463" y="473165"/>
                  <a:pt x="1608523" y="448890"/>
                </a:cubicBezTo>
                <a:close/>
                <a:moveTo>
                  <a:pt x="2322448" y="370891"/>
                </a:moveTo>
                <a:cubicBezTo>
                  <a:pt x="2322448" y="390789"/>
                  <a:pt x="2322448" y="410288"/>
                  <a:pt x="2322845" y="432574"/>
                </a:cubicBezTo>
                <a:cubicBezTo>
                  <a:pt x="2347519" y="432574"/>
                  <a:pt x="2370202" y="432574"/>
                  <a:pt x="2394875" y="432574"/>
                </a:cubicBezTo>
                <a:cubicBezTo>
                  <a:pt x="2395671" y="412278"/>
                  <a:pt x="2396865" y="392779"/>
                  <a:pt x="2398058" y="370891"/>
                </a:cubicBezTo>
                <a:cubicBezTo>
                  <a:pt x="2371794" y="370891"/>
                  <a:pt x="2347916" y="370891"/>
                  <a:pt x="2322448" y="370891"/>
                </a:cubicBezTo>
                <a:close/>
                <a:moveTo>
                  <a:pt x="2215398" y="369697"/>
                </a:moveTo>
                <a:cubicBezTo>
                  <a:pt x="2215398" y="390789"/>
                  <a:pt x="2215398" y="411084"/>
                  <a:pt x="2215398" y="430982"/>
                </a:cubicBezTo>
                <a:cubicBezTo>
                  <a:pt x="2240072" y="430982"/>
                  <a:pt x="2263153" y="430982"/>
                  <a:pt x="2287428" y="430982"/>
                </a:cubicBezTo>
                <a:cubicBezTo>
                  <a:pt x="2287428" y="409891"/>
                  <a:pt x="2287428" y="389993"/>
                  <a:pt x="2287428" y="369697"/>
                </a:cubicBezTo>
                <a:cubicBezTo>
                  <a:pt x="2262357" y="369697"/>
                  <a:pt x="2238878" y="369697"/>
                  <a:pt x="2215398" y="369697"/>
                </a:cubicBezTo>
                <a:close/>
                <a:moveTo>
                  <a:pt x="2178787" y="369299"/>
                </a:moveTo>
                <a:cubicBezTo>
                  <a:pt x="2152522" y="370891"/>
                  <a:pt x="2128645" y="372483"/>
                  <a:pt x="2103176" y="374075"/>
                </a:cubicBezTo>
                <a:cubicBezTo>
                  <a:pt x="2104768" y="395962"/>
                  <a:pt x="2106360" y="415462"/>
                  <a:pt x="2108350" y="437747"/>
                </a:cubicBezTo>
                <a:cubicBezTo>
                  <a:pt x="2134614" y="436155"/>
                  <a:pt x="2157695" y="434166"/>
                  <a:pt x="2182368" y="432574"/>
                </a:cubicBezTo>
                <a:cubicBezTo>
                  <a:pt x="2181175" y="410288"/>
                  <a:pt x="2179981" y="390789"/>
                  <a:pt x="2178787" y="369299"/>
                </a:cubicBezTo>
                <a:close/>
                <a:moveTo>
                  <a:pt x="2438650" y="281352"/>
                </a:moveTo>
                <a:cubicBezTo>
                  <a:pt x="2437058" y="303239"/>
                  <a:pt x="2435466" y="323535"/>
                  <a:pt x="2433874" y="345024"/>
                </a:cubicBezTo>
                <a:cubicBezTo>
                  <a:pt x="2460139" y="347412"/>
                  <a:pt x="2484414" y="349402"/>
                  <a:pt x="2510281" y="351790"/>
                </a:cubicBezTo>
                <a:cubicBezTo>
                  <a:pt x="2512669" y="330698"/>
                  <a:pt x="2515056" y="311198"/>
                  <a:pt x="2517444" y="288515"/>
                </a:cubicBezTo>
                <a:cubicBezTo>
                  <a:pt x="2489985" y="286127"/>
                  <a:pt x="2465312" y="283740"/>
                  <a:pt x="2438650" y="281352"/>
                </a:cubicBezTo>
                <a:close/>
                <a:moveTo>
                  <a:pt x="2212215" y="276975"/>
                </a:moveTo>
                <a:cubicBezTo>
                  <a:pt x="2212215" y="298464"/>
                  <a:pt x="2212215" y="317964"/>
                  <a:pt x="2212215" y="337463"/>
                </a:cubicBezTo>
                <a:cubicBezTo>
                  <a:pt x="2238878" y="337463"/>
                  <a:pt x="2263153" y="337463"/>
                  <a:pt x="2288622" y="337463"/>
                </a:cubicBezTo>
                <a:cubicBezTo>
                  <a:pt x="2288622" y="316372"/>
                  <a:pt x="2288622" y="297270"/>
                  <a:pt x="2288622" y="276975"/>
                </a:cubicBezTo>
                <a:cubicBezTo>
                  <a:pt x="2261561" y="276975"/>
                  <a:pt x="2236490" y="276975"/>
                  <a:pt x="2212215" y="276975"/>
                </a:cubicBezTo>
                <a:close/>
                <a:moveTo>
                  <a:pt x="2445415" y="189425"/>
                </a:moveTo>
                <a:cubicBezTo>
                  <a:pt x="2443823" y="212108"/>
                  <a:pt x="2442231" y="231608"/>
                  <a:pt x="2440639" y="252700"/>
                </a:cubicBezTo>
                <a:cubicBezTo>
                  <a:pt x="2467302" y="255087"/>
                  <a:pt x="2492373" y="257475"/>
                  <a:pt x="2520230" y="259863"/>
                </a:cubicBezTo>
                <a:cubicBezTo>
                  <a:pt x="2522617" y="238771"/>
                  <a:pt x="2524607" y="219272"/>
                  <a:pt x="2526995" y="196588"/>
                </a:cubicBezTo>
                <a:cubicBezTo>
                  <a:pt x="2499138" y="194201"/>
                  <a:pt x="2472873" y="191813"/>
                  <a:pt x="2445415" y="189425"/>
                </a:cubicBezTo>
                <a:close/>
                <a:moveTo>
                  <a:pt x="2170828" y="184650"/>
                </a:moveTo>
                <a:cubicBezTo>
                  <a:pt x="2142175" y="186242"/>
                  <a:pt x="2116309" y="188231"/>
                  <a:pt x="2089248" y="189823"/>
                </a:cubicBezTo>
                <a:cubicBezTo>
                  <a:pt x="2091237" y="212506"/>
                  <a:pt x="2092829" y="232006"/>
                  <a:pt x="2094421" y="253097"/>
                </a:cubicBezTo>
                <a:cubicBezTo>
                  <a:pt x="2121880" y="251506"/>
                  <a:pt x="2146951" y="249914"/>
                  <a:pt x="2174409" y="248322"/>
                </a:cubicBezTo>
                <a:cubicBezTo>
                  <a:pt x="2173216" y="226435"/>
                  <a:pt x="2172022" y="206537"/>
                  <a:pt x="2170828" y="184650"/>
                </a:cubicBezTo>
                <a:close/>
                <a:moveTo>
                  <a:pt x="2210225" y="184252"/>
                </a:moveTo>
                <a:cubicBezTo>
                  <a:pt x="2210225" y="205741"/>
                  <a:pt x="2210225" y="225639"/>
                  <a:pt x="2210225" y="245536"/>
                </a:cubicBezTo>
                <a:cubicBezTo>
                  <a:pt x="2238082" y="245536"/>
                  <a:pt x="2263153" y="245536"/>
                  <a:pt x="2289020" y="245536"/>
                </a:cubicBezTo>
                <a:cubicBezTo>
                  <a:pt x="2289020" y="224047"/>
                  <a:pt x="2289020" y="204547"/>
                  <a:pt x="2289020" y="184252"/>
                </a:cubicBezTo>
                <a:cubicBezTo>
                  <a:pt x="2261959" y="184252"/>
                  <a:pt x="2236092" y="184252"/>
                  <a:pt x="2210225" y="184252"/>
                </a:cubicBezTo>
                <a:close/>
                <a:moveTo>
                  <a:pt x="2175205" y="0"/>
                </a:moveTo>
                <a:cubicBezTo>
                  <a:pt x="2211021" y="0"/>
                  <a:pt x="2246837" y="0"/>
                  <a:pt x="2282652" y="0"/>
                </a:cubicBezTo>
                <a:cubicBezTo>
                  <a:pt x="2282652" y="10347"/>
                  <a:pt x="2282652" y="21091"/>
                  <a:pt x="2282652" y="33030"/>
                </a:cubicBezTo>
                <a:cubicBezTo>
                  <a:pt x="2302948" y="33030"/>
                  <a:pt x="2322050" y="33030"/>
                  <a:pt x="2342345" y="33030"/>
                </a:cubicBezTo>
                <a:cubicBezTo>
                  <a:pt x="2342345" y="21091"/>
                  <a:pt x="2342345" y="10347"/>
                  <a:pt x="2342345" y="0"/>
                </a:cubicBezTo>
                <a:cubicBezTo>
                  <a:pt x="2350304" y="0"/>
                  <a:pt x="2358263" y="0"/>
                  <a:pt x="2366222" y="0"/>
                </a:cubicBezTo>
                <a:cubicBezTo>
                  <a:pt x="2381344" y="1194"/>
                  <a:pt x="2396467" y="2786"/>
                  <a:pt x="2411589" y="3980"/>
                </a:cubicBezTo>
                <a:cubicBezTo>
                  <a:pt x="2450986" y="7163"/>
                  <a:pt x="2490781" y="9949"/>
                  <a:pt x="2530179" y="12734"/>
                </a:cubicBezTo>
                <a:cubicBezTo>
                  <a:pt x="2530179" y="25071"/>
                  <a:pt x="2530179" y="35020"/>
                  <a:pt x="2530179" y="45367"/>
                </a:cubicBezTo>
                <a:cubicBezTo>
                  <a:pt x="2534954" y="46958"/>
                  <a:pt x="2540127" y="48550"/>
                  <a:pt x="2545301" y="50142"/>
                </a:cubicBezTo>
                <a:cubicBezTo>
                  <a:pt x="2542913" y="73223"/>
                  <a:pt x="2540923" y="95508"/>
                  <a:pt x="2538535" y="118590"/>
                </a:cubicBezTo>
                <a:cubicBezTo>
                  <a:pt x="2549678" y="120977"/>
                  <a:pt x="2559627" y="122967"/>
                  <a:pt x="2571168" y="125355"/>
                </a:cubicBezTo>
                <a:cubicBezTo>
                  <a:pt x="2541719" y="363330"/>
                  <a:pt x="2512669" y="599714"/>
                  <a:pt x="2483618" y="837689"/>
                </a:cubicBezTo>
                <a:cubicBezTo>
                  <a:pt x="2512669" y="841668"/>
                  <a:pt x="2539331" y="845648"/>
                  <a:pt x="2567188" y="849627"/>
                </a:cubicBezTo>
                <a:cubicBezTo>
                  <a:pt x="2589075" y="723875"/>
                  <a:pt x="2610565" y="600907"/>
                  <a:pt x="2632054" y="476746"/>
                </a:cubicBezTo>
                <a:cubicBezTo>
                  <a:pt x="2643993" y="478338"/>
                  <a:pt x="2653544" y="479532"/>
                  <a:pt x="2664686" y="480726"/>
                </a:cubicBezTo>
                <a:cubicBezTo>
                  <a:pt x="2668268" y="465206"/>
                  <a:pt x="2671452" y="449686"/>
                  <a:pt x="2675033" y="432972"/>
                </a:cubicBezTo>
                <a:cubicBezTo>
                  <a:pt x="2686176" y="434564"/>
                  <a:pt x="2696522" y="436155"/>
                  <a:pt x="2706869" y="437747"/>
                </a:cubicBezTo>
                <a:cubicBezTo>
                  <a:pt x="2709655" y="430186"/>
                  <a:pt x="2712042" y="423421"/>
                  <a:pt x="2715624" y="414666"/>
                </a:cubicBezTo>
                <a:cubicBezTo>
                  <a:pt x="2778899" y="430982"/>
                  <a:pt x="2841377" y="446900"/>
                  <a:pt x="2904651" y="463216"/>
                </a:cubicBezTo>
                <a:cubicBezTo>
                  <a:pt x="2902661" y="473563"/>
                  <a:pt x="2901070" y="479930"/>
                  <a:pt x="2899478" y="487491"/>
                </a:cubicBezTo>
                <a:cubicBezTo>
                  <a:pt x="2925743" y="495848"/>
                  <a:pt x="2951212" y="504205"/>
                  <a:pt x="2976680" y="512562"/>
                </a:cubicBezTo>
                <a:cubicBezTo>
                  <a:pt x="2980660" y="505001"/>
                  <a:pt x="2983844" y="499032"/>
                  <a:pt x="2988221" y="490675"/>
                </a:cubicBezTo>
                <a:cubicBezTo>
                  <a:pt x="3049506" y="515348"/>
                  <a:pt x="3109199" y="539225"/>
                  <a:pt x="3170085" y="563500"/>
                </a:cubicBezTo>
                <a:cubicBezTo>
                  <a:pt x="3166504" y="572653"/>
                  <a:pt x="3164116" y="578622"/>
                  <a:pt x="3161330" y="585387"/>
                </a:cubicBezTo>
                <a:cubicBezTo>
                  <a:pt x="3166902" y="589367"/>
                  <a:pt x="3171677" y="592551"/>
                  <a:pt x="3177248" y="596132"/>
                </a:cubicBezTo>
                <a:cubicBezTo>
                  <a:pt x="3170483" y="610856"/>
                  <a:pt x="3164116" y="625183"/>
                  <a:pt x="3157351" y="640305"/>
                </a:cubicBezTo>
                <a:cubicBezTo>
                  <a:pt x="3168891" y="646274"/>
                  <a:pt x="3179238" y="651845"/>
                  <a:pt x="3190779" y="657815"/>
                </a:cubicBezTo>
                <a:cubicBezTo>
                  <a:pt x="3110392" y="822965"/>
                  <a:pt x="3030404" y="987319"/>
                  <a:pt x="2948028" y="1156051"/>
                </a:cubicBezTo>
                <a:cubicBezTo>
                  <a:pt x="2952803" y="1157642"/>
                  <a:pt x="2958375" y="1159632"/>
                  <a:pt x="2962752" y="1161224"/>
                </a:cubicBezTo>
                <a:cubicBezTo>
                  <a:pt x="2938079" y="1211366"/>
                  <a:pt x="2915396" y="1257130"/>
                  <a:pt x="2892713" y="1303293"/>
                </a:cubicBezTo>
                <a:cubicBezTo>
                  <a:pt x="2895498" y="1304487"/>
                  <a:pt x="2897886" y="1306078"/>
                  <a:pt x="2900672" y="1307272"/>
                </a:cubicBezTo>
                <a:cubicBezTo>
                  <a:pt x="2924151" y="1260712"/>
                  <a:pt x="2948028" y="1214151"/>
                  <a:pt x="2971905" y="1167989"/>
                </a:cubicBezTo>
                <a:cubicBezTo>
                  <a:pt x="2985038" y="1170377"/>
                  <a:pt x="2986231" y="1175550"/>
                  <a:pt x="2980660" y="1185897"/>
                </a:cubicBezTo>
                <a:cubicBezTo>
                  <a:pt x="2957977" y="1227682"/>
                  <a:pt x="2936487" y="1269865"/>
                  <a:pt x="2913406" y="1314037"/>
                </a:cubicBezTo>
                <a:cubicBezTo>
                  <a:pt x="2929324" y="1322394"/>
                  <a:pt x="2943650" y="1329955"/>
                  <a:pt x="2961558" y="1339506"/>
                </a:cubicBezTo>
                <a:cubicBezTo>
                  <a:pt x="2952405" y="1316823"/>
                  <a:pt x="2956385" y="1309660"/>
                  <a:pt x="2977476" y="1300905"/>
                </a:cubicBezTo>
                <a:cubicBezTo>
                  <a:pt x="2979466" y="1299711"/>
                  <a:pt x="2981456" y="1292150"/>
                  <a:pt x="2979864" y="1290558"/>
                </a:cubicBezTo>
                <a:cubicBezTo>
                  <a:pt x="2976680" y="1286579"/>
                  <a:pt x="2971507" y="1284589"/>
                  <a:pt x="2965936" y="1281007"/>
                </a:cubicBezTo>
                <a:cubicBezTo>
                  <a:pt x="2971109" y="1271457"/>
                  <a:pt x="2975885" y="1263100"/>
                  <a:pt x="2979864" y="1256334"/>
                </a:cubicBezTo>
                <a:cubicBezTo>
                  <a:pt x="2989415" y="1257926"/>
                  <a:pt x="2996578" y="1259518"/>
                  <a:pt x="3003741" y="1260712"/>
                </a:cubicBezTo>
                <a:cubicBezTo>
                  <a:pt x="3004537" y="1258722"/>
                  <a:pt x="3004935" y="1256334"/>
                  <a:pt x="3005333" y="1254345"/>
                </a:cubicBezTo>
                <a:cubicBezTo>
                  <a:pt x="2996578" y="1248375"/>
                  <a:pt x="2988221" y="1242804"/>
                  <a:pt x="2979068" y="1236835"/>
                </a:cubicBezTo>
                <a:cubicBezTo>
                  <a:pt x="2984639" y="1227284"/>
                  <a:pt x="2989415" y="1218927"/>
                  <a:pt x="2994190" y="1210172"/>
                </a:cubicBezTo>
                <a:cubicBezTo>
                  <a:pt x="3002149" y="1214549"/>
                  <a:pt x="3007721" y="1218131"/>
                  <a:pt x="3013690" y="1220519"/>
                </a:cubicBezTo>
                <a:cubicBezTo>
                  <a:pt x="3016874" y="1221713"/>
                  <a:pt x="3021251" y="1220519"/>
                  <a:pt x="3025231" y="1220121"/>
                </a:cubicBezTo>
                <a:cubicBezTo>
                  <a:pt x="3023241" y="1216937"/>
                  <a:pt x="3022047" y="1212162"/>
                  <a:pt x="3018863" y="1210172"/>
                </a:cubicBezTo>
                <a:cubicBezTo>
                  <a:pt x="3010108" y="1204203"/>
                  <a:pt x="3000956" y="1199427"/>
                  <a:pt x="2991007" y="1193856"/>
                </a:cubicBezTo>
                <a:cubicBezTo>
                  <a:pt x="2996578" y="1183907"/>
                  <a:pt x="3001354" y="1175152"/>
                  <a:pt x="3006129" y="1166397"/>
                </a:cubicBezTo>
                <a:cubicBezTo>
                  <a:pt x="3017272" y="1172366"/>
                  <a:pt x="3026424" y="1177938"/>
                  <a:pt x="3035975" y="1182315"/>
                </a:cubicBezTo>
                <a:cubicBezTo>
                  <a:pt x="3038761" y="1183509"/>
                  <a:pt x="3043138" y="1181519"/>
                  <a:pt x="3047118" y="1181121"/>
                </a:cubicBezTo>
                <a:cubicBezTo>
                  <a:pt x="3045526" y="1177938"/>
                  <a:pt x="3044332" y="1173958"/>
                  <a:pt x="3041945" y="1172366"/>
                </a:cubicBezTo>
                <a:cubicBezTo>
                  <a:pt x="3029210" y="1164407"/>
                  <a:pt x="3016078" y="1157244"/>
                  <a:pt x="3002547" y="1149683"/>
                </a:cubicBezTo>
                <a:cubicBezTo>
                  <a:pt x="3008119" y="1139734"/>
                  <a:pt x="3012894" y="1131377"/>
                  <a:pt x="3017670" y="1122622"/>
                </a:cubicBezTo>
                <a:cubicBezTo>
                  <a:pt x="3031598" y="1130582"/>
                  <a:pt x="3043138" y="1137347"/>
                  <a:pt x="3055077" y="1142918"/>
                </a:cubicBezTo>
                <a:cubicBezTo>
                  <a:pt x="3059057" y="1144510"/>
                  <a:pt x="3064230" y="1143316"/>
                  <a:pt x="3068607" y="1143316"/>
                </a:cubicBezTo>
                <a:cubicBezTo>
                  <a:pt x="3065822" y="1139337"/>
                  <a:pt x="3063832" y="1134561"/>
                  <a:pt x="3060250" y="1132173"/>
                </a:cubicBezTo>
                <a:cubicBezTo>
                  <a:pt x="3045128" y="1123020"/>
                  <a:pt x="3029608" y="1114663"/>
                  <a:pt x="3013690" y="1105909"/>
                </a:cubicBezTo>
                <a:cubicBezTo>
                  <a:pt x="3019261" y="1095562"/>
                  <a:pt x="3023639" y="1087205"/>
                  <a:pt x="3028414" y="1078450"/>
                </a:cubicBezTo>
                <a:cubicBezTo>
                  <a:pt x="3041149" y="1085215"/>
                  <a:pt x="3051893" y="1090786"/>
                  <a:pt x="3062240" y="1096358"/>
                </a:cubicBezTo>
                <a:cubicBezTo>
                  <a:pt x="3084526" y="1108694"/>
                  <a:pt x="3084526" y="1109092"/>
                  <a:pt x="3091689" y="1099143"/>
                </a:cubicBezTo>
                <a:cubicBezTo>
                  <a:pt x="3069403" y="1086807"/>
                  <a:pt x="3047118" y="1074470"/>
                  <a:pt x="3024435" y="1061736"/>
                </a:cubicBezTo>
                <a:cubicBezTo>
                  <a:pt x="3030006" y="1051389"/>
                  <a:pt x="3033986" y="1043430"/>
                  <a:pt x="3039159" y="1033879"/>
                </a:cubicBezTo>
                <a:cubicBezTo>
                  <a:pt x="3059455" y="1045022"/>
                  <a:pt x="3078158" y="1055767"/>
                  <a:pt x="3097658" y="1065317"/>
                </a:cubicBezTo>
                <a:cubicBezTo>
                  <a:pt x="3101637" y="1067307"/>
                  <a:pt x="3107607" y="1065715"/>
                  <a:pt x="3112382" y="1065715"/>
                </a:cubicBezTo>
                <a:cubicBezTo>
                  <a:pt x="3109596" y="1062134"/>
                  <a:pt x="3107607" y="1056960"/>
                  <a:pt x="3103627" y="1054971"/>
                </a:cubicBezTo>
                <a:cubicBezTo>
                  <a:pt x="3081342" y="1042236"/>
                  <a:pt x="3058659" y="1029900"/>
                  <a:pt x="3035179" y="1017165"/>
                </a:cubicBezTo>
                <a:cubicBezTo>
                  <a:pt x="3039955" y="1007614"/>
                  <a:pt x="3044332" y="998859"/>
                  <a:pt x="3049108" y="989309"/>
                </a:cubicBezTo>
                <a:cubicBezTo>
                  <a:pt x="3069005" y="1000053"/>
                  <a:pt x="3085719" y="1010798"/>
                  <a:pt x="3104025" y="1017961"/>
                </a:cubicBezTo>
                <a:cubicBezTo>
                  <a:pt x="3121137" y="1024726"/>
                  <a:pt x="3139841" y="1027910"/>
                  <a:pt x="3157749" y="1032685"/>
                </a:cubicBezTo>
                <a:cubicBezTo>
                  <a:pt x="3168891" y="1015175"/>
                  <a:pt x="3178840" y="999257"/>
                  <a:pt x="3189187" y="982145"/>
                </a:cubicBezTo>
                <a:cubicBezTo>
                  <a:pt x="3229778" y="1008012"/>
                  <a:pt x="3268777" y="1033083"/>
                  <a:pt x="3308572" y="1058552"/>
                </a:cubicBezTo>
                <a:cubicBezTo>
                  <a:pt x="3360306" y="984533"/>
                  <a:pt x="3411642" y="911708"/>
                  <a:pt x="3463376" y="837689"/>
                </a:cubicBezTo>
                <a:cubicBezTo>
                  <a:pt x="3476110" y="846444"/>
                  <a:pt x="3486855" y="853607"/>
                  <a:pt x="3498793" y="861566"/>
                </a:cubicBezTo>
                <a:cubicBezTo>
                  <a:pt x="3508344" y="849627"/>
                  <a:pt x="3517099" y="838485"/>
                  <a:pt x="3526650" y="825750"/>
                </a:cubicBezTo>
                <a:cubicBezTo>
                  <a:pt x="3538191" y="833709"/>
                  <a:pt x="3548537" y="841270"/>
                  <a:pt x="3559680" y="849230"/>
                </a:cubicBezTo>
                <a:cubicBezTo>
                  <a:pt x="3566047" y="842066"/>
                  <a:pt x="3571619" y="836097"/>
                  <a:pt x="3579578" y="827740"/>
                </a:cubicBezTo>
                <a:cubicBezTo>
                  <a:pt x="3639270" y="878678"/>
                  <a:pt x="3698167" y="928820"/>
                  <a:pt x="3757462" y="979758"/>
                </a:cubicBezTo>
                <a:cubicBezTo>
                  <a:pt x="3750299" y="988911"/>
                  <a:pt x="3745126" y="995278"/>
                  <a:pt x="3737565" y="1004431"/>
                </a:cubicBezTo>
                <a:cubicBezTo>
                  <a:pt x="3746717" y="1010798"/>
                  <a:pt x="3755472" y="1017165"/>
                  <a:pt x="3764625" y="1023930"/>
                </a:cubicBezTo>
                <a:cubicBezTo>
                  <a:pt x="3752289" y="1037461"/>
                  <a:pt x="3742340" y="1048604"/>
                  <a:pt x="3729208" y="1062930"/>
                </a:cubicBezTo>
                <a:cubicBezTo>
                  <a:pt x="3740748" y="1071685"/>
                  <a:pt x="3751095" y="1078848"/>
                  <a:pt x="3762238" y="1087205"/>
                </a:cubicBezTo>
                <a:cubicBezTo>
                  <a:pt x="3673096" y="1174356"/>
                  <a:pt x="3586741" y="1258722"/>
                  <a:pt x="3500385" y="1343486"/>
                </a:cubicBezTo>
                <a:cubicBezTo>
                  <a:pt x="3510732" y="1354629"/>
                  <a:pt x="3519885" y="1364975"/>
                  <a:pt x="3530232" y="1376118"/>
                </a:cubicBezTo>
                <a:cubicBezTo>
                  <a:pt x="3460988" y="1440586"/>
                  <a:pt x="3392540" y="1504258"/>
                  <a:pt x="3322899" y="1569125"/>
                </a:cubicBezTo>
                <a:cubicBezTo>
                  <a:pt x="3341205" y="1581063"/>
                  <a:pt x="3357919" y="1592604"/>
                  <a:pt x="3377816" y="1606134"/>
                </a:cubicBezTo>
                <a:cubicBezTo>
                  <a:pt x="3379806" y="1604144"/>
                  <a:pt x="3382990" y="1600563"/>
                  <a:pt x="3386969" y="1596583"/>
                </a:cubicBezTo>
                <a:cubicBezTo>
                  <a:pt x="3377020" y="1584645"/>
                  <a:pt x="3368663" y="1574696"/>
                  <a:pt x="3359510" y="1563951"/>
                </a:cubicBezTo>
                <a:cubicBezTo>
                  <a:pt x="3365480" y="1558778"/>
                  <a:pt x="3370255" y="1554400"/>
                  <a:pt x="3375826" y="1549625"/>
                </a:cubicBezTo>
                <a:cubicBezTo>
                  <a:pt x="3385377" y="1560370"/>
                  <a:pt x="3394132" y="1569921"/>
                  <a:pt x="3404081" y="1580665"/>
                </a:cubicBezTo>
                <a:cubicBezTo>
                  <a:pt x="3408458" y="1576288"/>
                  <a:pt x="3412438" y="1572706"/>
                  <a:pt x="3416815" y="1568727"/>
                </a:cubicBezTo>
                <a:cubicBezTo>
                  <a:pt x="3407264" y="1557186"/>
                  <a:pt x="3398908" y="1547237"/>
                  <a:pt x="3389755" y="1536493"/>
                </a:cubicBezTo>
                <a:cubicBezTo>
                  <a:pt x="3395724" y="1530921"/>
                  <a:pt x="3400499" y="1526942"/>
                  <a:pt x="3406071" y="1522166"/>
                </a:cubicBezTo>
                <a:cubicBezTo>
                  <a:pt x="3416019" y="1532911"/>
                  <a:pt x="3424774" y="1542860"/>
                  <a:pt x="3434723" y="1553605"/>
                </a:cubicBezTo>
                <a:cubicBezTo>
                  <a:pt x="3439101" y="1550023"/>
                  <a:pt x="3443080" y="1546441"/>
                  <a:pt x="3447856" y="1542462"/>
                </a:cubicBezTo>
                <a:cubicBezTo>
                  <a:pt x="3437907" y="1530921"/>
                  <a:pt x="3429152" y="1520574"/>
                  <a:pt x="3419601" y="1509034"/>
                </a:cubicBezTo>
                <a:cubicBezTo>
                  <a:pt x="3425570" y="1503861"/>
                  <a:pt x="3430346" y="1499881"/>
                  <a:pt x="3436315" y="1494708"/>
                </a:cubicBezTo>
                <a:cubicBezTo>
                  <a:pt x="3446264" y="1505850"/>
                  <a:pt x="3455417" y="1515799"/>
                  <a:pt x="3465763" y="1527340"/>
                </a:cubicBezTo>
                <a:cubicBezTo>
                  <a:pt x="3470141" y="1523360"/>
                  <a:pt x="3474518" y="1519779"/>
                  <a:pt x="3478896" y="1515799"/>
                </a:cubicBezTo>
                <a:cubicBezTo>
                  <a:pt x="3468947" y="1503861"/>
                  <a:pt x="3459794" y="1493514"/>
                  <a:pt x="3449845" y="1481575"/>
                </a:cubicBezTo>
                <a:cubicBezTo>
                  <a:pt x="3455815" y="1476402"/>
                  <a:pt x="3460988" y="1472024"/>
                  <a:pt x="3466559" y="1467249"/>
                </a:cubicBezTo>
                <a:cubicBezTo>
                  <a:pt x="3477702" y="1479187"/>
                  <a:pt x="3487253" y="1489932"/>
                  <a:pt x="3498793" y="1502667"/>
                </a:cubicBezTo>
                <a:cubicBezTo>
                  <a:pt x="3516303" y="1475606"/>
                  <a:pt x="3483273" y="1470433"/>
                  <a:pt x="3482079" y="1452127"/>
                </a:cubicBezTo>
                <a:cubicBezTo>
                  <a:pt x="3486059" y="1448545"/>
                  <a:pt x="3490834" y="1444168"/>
                  <a:pt x="3496406" y="1439790"/>
                </a:cubicBezTo>
                <a:cubicBezTo>
                  <a:pt x="3507548" y="1451729"/>
                  <a:pt x="3517497" y="1462474"/>
                  <a:pt x="3529834" y="1475606"/>
                </a:cubicBezTo>
                <a:cubicBezTo>
                  <a:pt x="3547344" y="1448147"/>
                  <a:pt x="3513916" y="1443372"/>
                  <a:pt x="3512722" y="1424270"/>
                </a:cubicBezTo>
                <a:cubicBezTo>
                  <a:pt x="3516303" y="1421086"/>
                  <a:pt x="3521477" y="1416709"/>
                  <a:pt x="3527048" y="1411934"/>
                </a:cubicBezTo>
                <a:cubicBezTo>
                  <a:pt x="3538589" y="1424270"/>
                  <a:pt x="3548537" y="1435413"/>
                  <a:pt x="3560874" y="1448943"/>
                </a:cubicBezTo>
                <a:cubicBezTo>
                  <a:pt x="3566047" y="1443770"/>
                  <a:pt x="3569629" y="1440586"/>
                  <a:pt x="3573210" y="1436607"/>
                </a:cubicBezTo>
                <a:cubicBezTo>
                  <a:pt x="3561670" y="1422678"/>
                  <a:pt x="3551721" y="1411138"/>
                  <a:pt x="3541374" y="1398801"/>
                </a:cubicBezTo>
                <a:cubicBezTo>
                  <a:pt x="3546946" y="1394026"/>
                  <a:pt x="3551721" y="1389648"/>
                  <a:pt x="3557292" y="1384475"/>
                </a:cubicBezTo>
                <a:cubicBezTo>
                  <a:pt x="3568435" y="1396811"/>
                  <a:pt x="3579180" y="1408352"/>
                  <a:pt x="3590322" y="1420689"/>
                </a:cubicBezTo>
                <a:cubicBezTo>
                  <a:pt x="3594700" y="1416311"/>
                  <a:pt x="3598679" y="1413127"/>
                  <a:pt x="3603057" y="1409148"/>
                </a:cubicBezTo>
                <a:cubicBezTo>
                  <a:pt x="3592312" y="1396413"/>
                  <a:pt x="3581965" y="1384077"/>
                  <a:pt x="3571221" y="1371342"/>
                </a:cubicBezTo>
                <a:cubicBezTo>
                  <a:pt x="3577986" y="1365373"/>
                  <a:pt x="3583557" y="1360598"/>
                  <a:pt x="3590322" y="1354231"/>
                </a:cubicBezTo>
                <a:cubicBezTo>
                  <a:pt x="3604251" y="1369751"/>
                  <a:pt x="3616985" y="1383679"/>
                  <a:pt x="3630118" y="1398801"/>
                </a:cubicBezTo>
                <a:cubicBezTo>
                  <a:pt x="3644046" y="1387658"/>
                  <a:pt x="3656780" y="1377312"/>
                  <a:pt x="3671903" y="1364975"/>
                </a:cubicBezTo>
                <a:cubicBezTo>
                  <a:pt x="3710902" y="1416311"/>
                  <a:pt x="3749105" y="1466851"/>
                  <a:pt x="3787707" y="1517789"/>
                </a:cubicBezTo>
                <a:cubicBezTo>
                  <a:pt x="3771390" y="1529329"/>
                  <a:pt x="3757860" y="1538880"/>
                  <a:pt x="3743932" y="1548829"/>
                </a:cubicBezTo>
                <a:cubicBezTo>
                  <a:pt x="3756268" y="1567931"/>
                  <a:pt x="3767411" y="1585441"/>
                  <a:pt x="3779350" y="1604144"/>
                </a:cubicBezTo>
                <a:cubicBezTo>
                  <a:pt x="3713687" y="1645531"/>
                  <a:pt x="3649219" y="1685724"/>
                  <a:pt x="3585547" y="1725918"/>
                </a:cubicBezTo>
                <a:cubicBezTo>
                  <a:pt x="3611016" y="1771682"/>
                  <a:pt x="3635291" y="1814263"/>
                  <a:pt x="3659964" y="1858436"/>
                </a:cubicBezTo>
                <a:cubicBezTo>
                  <a:pt x="3675086" y="1834956"/>
                  <a:pt x="3683841" y="1830579"/>
                  <a:pt x="3698565" y="1834161"/>
                </a:cubicBezTo>
                <a:cubicBezTo>
                  <a:pt x="3710902" y="1824610"/>
                  <a:pt x="3720453" y="1817049"/>
                  <a:pt x="3732789" y="1807498"/>
                </a:cubicBezTo>
                <a:cubicBezTo>
                  <a:pt x="3754676" y="1856048"/>
                  <a:pt x="3774574" y="1900221"/>
                  <a:pt x="3794870" y="1944791"/>
                </a:cubicBezTo>
                <a:cubicBezTo>
                  <a:pt x="3811982" y="1938424"/>
                  <a:pt x="3827900" y="1932455"/>
                  <a:pt x="3844216" y="1926088"/>
                </a:cubicBezTo>
                <a:cubicBezTo>
                  <a:pt x="3850583" y="1941210"/>
                  <a:pt x="3856154" y="1954342"/>
                  <a:pt x="3861726" y="1968270"/>
                </a:cubicBezTo>
                <a:cubicBezTo>
                  <a:pt x="3875654" y="1963495"/>
                  <a:pt x="3887990" y="1959118"/>
                  <a:pt x="3902317" y="1954342"/>
                </a:cubicBezTo>
                <a:cubicBezTo>
                  <a:pt x="3917041" y="2002096"/>
                  <a:pt x="3931367" y="2047861"/>
                  <a:pt x="3946091" y="2094421"/>
                </a:cubicBezTo>
                <a:cubicBezTo>
                  <a:pt x="3930571" y="2098799"/>
                  <a:pt x="3918235" y="2102778"/>
                  <a:pt x="3905102" y="2106360"/>
                </a:cubicBezTo>
                <a:cubicBezTo>
                  <a:pt x="3909082" y="2123472"/>
                  <a:pt x="3912663" y="2138992"/>
                  <a:pt x="3916643" y="2155706"/>
                </a:cubicBezTo>
                <a:cubicBezTo>
                  <a:pt x="3870083" y="2166849"/>
                  <a:pt x="3824716" y="2177593"/>
                  <a:pt x="3782135" y="2187940"/>
                </a:cubicBezTo>
                <a:cubicBezTo>
                  <a:pt x="3795268" y="2281857"/>
                  <a:pt x="3808400" y="2373385"/>
                  <a:pt x="3821533" y="2467700"/>
                </a:cubicBezTo>
                <a:cubicBezTo>
                  <a:pt x="3764227" y="2470884"/>
                  <a:pt x="3712096" y="2473669"/>
                  <a:pt x="3659964" y="2476455"/>
                </a:cubicBezTo>
                <a:cubicBezTo>
                  <a:pt x="3659964" y="2530576"/>
                  <a:pt x="3659964" y="2581912"/>
                  <a:pt x="3659964" y="2634442"/>
                </a:cubicBezTo>
                <a:cubicBezTo>
                  <a:pt x="3673494" y="2635238"/>
                  <a:pt x="3686229" y="2636432"/>
                  <a:pt x="3698565" y="2637228"/>
                </a:cubicBezTo>
                <a:cubicBezTo>
                  <a:pt x="3732789" y="2639615"/>
                  <a:pt x="3767411" y="2641605"/>
                  <a:pt x="3801635" y="2643595"/>
                </a:cubicBezTo>
                <a:cubicBezTo>
                  <a:pt x="3812778" y="2643993"/>
                  <a:pt x="3819941" y="2647177"/>
                  <a:pt x="3811584" y="2659911"/>
                </a:cubicBezTo>
                <a:cubicBezTo>
                  <a:pt x="3760248" y="2656727"/>
                  <a:pt x="3709708" y="2653146"/>
                  <a:pt x="3656780" y="2649564"/>
                </a:cubicBezTo>
                <a:cubicBezTo>
                  <a:pt x="3655984" y="2665084"/>
                  <a:pt x="3655188" y="2678615"/>
                  <a:pt x="3653995" y="2694533"/>
                </a:cubicBezTo>
                <a:cubicBezTo>
                  <a:pt x="3706524" y="2705675"/>
                  <a:pt x="3756666" y="2716022"/>
                  <a:pt x="3808002" y="2726767"/>
                </a:cubicBezTo>
                <a:cubicBezTo>
                  <a:pt x="3801635" y="2745073"/>
                  <a:pt x="3813971" y="2752634"/>
                  <a:pt x="3828696" y="2761389"/>
                </a:cubicBezTo>
                <a:cubicBezTo>
                  <a:pt x="3874062" y="2788450"/>
                  <a:pt x="3913857" y="2822275"/>
                  <a:pt x="3946887" y="2863662"/>
                </a:cubicBezTo>
                <a:cubicBezTo>
                  <a:pt x="4063089" y="3008915"/>
                  <a:pt x="4086966" y="3174463"/>
                  <a:pt x="4050753" y="3351949"/>
                </a:cubicBezTo>
                <a:cubicBezTo>
                  <a:pt x="4032049" y="3443478"/>
                  <a:pt x="3993846" y="3527048"/>
                  <a:pt x="3941316" y="3603853"/>
                </a:cubicBezTo>
                <a:cubicBezTo>
                  <a:pt x="3934949" y="3612608"/>
                  <a:pt x="3929377" y="3620965"/>
                  <a:pt x="3947683" y="3623751"/>
                </a:cubicBezTo>
                <a:cubicBezTo>
                  <a:pt x="3973152" y="3580772"/>
                  <a:pt x="3998621" y="3537793"/>
                  <a:pt x="4024886" y="3494018"/>
                </a:cubicBezTo>
                <a:cubicBezTo>
                  <a:pt x="4047967" y="3506753"/>
                  <a:pt x="4069854" y="3518691"/>
                  <a:pt x="4094130" y="3531824"/>
                </a:cubicBezTo>
                <a:cubicBezTo>
                  <a:pt x="4065477" y="3579976"/>
                  <a:pt x="4037620" y="3626934"/>
                  <a:pt x="4009366" y="3674688"/>
                </a:cubicBezTo>
                <a:cubicBezTo>
                  <a:pt x="4015733" y="3679066"/>
                  <a:pt x="4021304" y="3682647"/>
                  <a:pt x="4028069" y="3687025"/>
                </a:cubicBezTo>
                <a:cubicBezTo>
                  <a:pt x="4055926" y="3640465"/>
                  <a:pt x="4082987" y="3595496"/>
                  <a:pt x="4110446" y="3549732"/>
                </a:cubicBezTo>
                <a:cubicBezTo>
                  <a:pt x="4133129" y="3562068"/>
                  <a:pt x="4154618" y="3574007"/>
                  <a:pt x="4177700" y="3586741"/>
                </a:cubicBezTo>
                <a:cubicBezTo>
                  <a:pt x="4148251" y="3636485"/>
                  <a:pt x="4119599" y="3684637"/>
                  <a:pt x="4089752" y="3734381"/>
                </a:cubicBezTo>
                <a:cubicBezTo>
                  <a:pt x="4095722" y="3738361"/>
                  <a:pt x="4101691" y="3742738"/>
                  <a:pt x="4109650" y="3748309"/>
                </a:cubicBezTo>
                <a:cubicBezTo>
                  <a:pt x="4138700" y="3699760"/>
                  <a:pt x="4166955" y="3653199"/>
                  <a:pt x="4195608" y="3605445"/>
                </a:cubicBezTo>
                <a:cubicBezTo>
                  <a:pt x="4217097" y="3617383"/>
                  <a:pt x="4238188" y="3628924"/>
                  <a:pt x="4261270" y="3641658"/>
                </a:cubicBezTo>
                <a:cubicBezTo>
                  <a:pt x="4230229" y="3693392"/>
                  <a:pt x="4199985" y="3743534"/>
                  <a:pt x="4169343" y="3794472"/>
                </a:cubicBezTo>
                <a:cubicBezTo>
                  <a:pt x="4176505" y="3799645"/>
                  <a:pt x="4182475" y="3804421"/>
                  <a:pt x="4190434" y="3810390"/>
                </a:cubicBezTo>
                <a:cubicBezTo>
                  <a:pt x="4221077" y="3760248"/>
                  <a:pt x="4250525" y="3711698"/>
                  <a:pt x="4280769" y="3661954"/>
                </a:cubicBezTo>
                <a:cubicBezTo>
                  <a:pt x="4301860" y="3673893"/>
                  <a:pt x="4322554" y="3685035"/>
                  <a:pt x="4344442" y="3697372"/>
                </a:cubicBezTo>
                <a:cubicBezTo>
                  <a:pt x="4311411" y="3751095"/>
                  <a:pt x="4279973" y="3803227"/>
                  <a:pt x="4247739" y="3856155"/>
                </a:cubicBezTo>
                <a:cubicBezTo>
                  <a:pt x="4254902" y="3862124"/>
                  <a:pt x="4262065" y="3867695"/>
                  <a:pt x="4270422" y="3874460"/>
                </a:cubicBezTo>
                <a:cubicBezTo>
                  <a:pt x="4275198" y="3868491"/>
                  <a:pt x="4278780" y="3863318"/>
                  <a:pt x="4283157" y="3858542"/>
                </a:cubicBezTo>
                <a:cubicBezTo>
                  <a:pt x="4314197" y="3822727"/>
                  <a:pt x="4344043" y="3786513"/>
                  <a:pt x="4376278" y="3752289"/>
                </a:cubicBezTo>
                <a:cubicBezTo>
                  <a:pt x="4387818" y="3739953"/>
                  <a:pt x="4403338" y="3731198"/>
                  <a:pt x="4418461" y="3723239"/>
                </a:cubicBezTo>
                <a:cubicBezTo>
                  <a:pt x="4431991" y="3716075"/>
                  <a:pt x="4442736" y="3722443"/>
                  <a:pt x="4443531" y="3737963"/>
                </a:cubicBezTo>
                <a:cubicBezTo>
                  <a:pt x="4444327" y="3752289"/>
                  <a:pt x="4444725" y="3767809"/>
                  <a:pt x="4439950" y="3780942"/>
                </a:cubicBezTo>
                <a:cubicBezTo>
                  <a:pt x="4422838" y="3829094"/>
                  <a:pt x="4404532" y="3876450"/>
                  <a:pt x="4384635" y="3923408"/>
                </a:cubicBezTo>
                <a:cubicBezTo>
                  <a:pt x="4372696" y="3951265"/>
                  <a:pt x="4371104" y="3955643"/>
                  <a:pt x="4394186" y="3976336"/>
                </a:cubicBezTo>
                <a:cubicBezTo>
                  <a:pt x="4438358" y="4015335"/>
                  <a:pt x="4483326" y="4053539"/>
                  <a:pt x="4527897" y="4092140"/>
                </a:cubicBezTo>
                <a:cubicBezTo>
                  <a:pt x="4532275" y="4096120"/>
                  <a:pt x="4537448" y="4098905"/>
                  <a:pt x="4546203" y="4104079"/>
                </a:cubicBezTo>
                <a:cubicBezTo>
                  <a:pt x="4546203" y="4106864"/>
                  <a:pt x="4546203" y="4109252"/>
                  <a:pt x="4546203" y="4112038"/>
                </a:cubicBezTo>
                <a:cubicBezTo>
                  <a:pt x="4541826" y="4115221"/>
                  <a:pt x="4537448" y="4118803"/>
                  <a:pt x="4531479" y="4123181"/>
                </a:cubicBezTo>
                <a:cubicBezTo>
                  <a:pt x="4465021" y="4086966"/>
                  <a:pt x="4398165" y="4050753"/>
                  <a:pt x="4330513" y="4014142"/>
                </a:cubicBezTo>
                <a:cubicBezTo>
                  <a:pt x="4325738" y="4019713"/>
                  <a:pt x="4321360" y="4024488"/>
                  <a:pt x="4317381" y="4029662"/>
                </a:cubicBezTo>
                <a:cubicBezTo>
                  <a:pt x="4281963" y="4072242"/>
                  <a:pt x="4244954" y="4112833"/>
                  <a:pt x="4198393" y="4143078"/>
                </a:cubicBezTo>
                <a:cubicBezTo>
                  <a:pt x="4180883" y="4154220"/>
                  <a:pt x="4160190" y="4172128"/>
                  <a:pt x="4140690" y="4156608"/>
                </a:cubicBezTo>
                <a:cubicBezTo>
                  <a:pt x="4121986" y="4141486"/>
                  <a:pt x="4133925" y="4117211"/>
                  <a:pt x="4142282" y="4099303"/>
                </a:cubicBezTo>
                <a:cubicBezTo>
                  <a:pt x="4160190" y="4060304"/>
                  <a:pt x="4181281" y="4022498"/>
                  <a:pt x="4201577" y="3984693"/>
                </a:cubicBezTo>
                <a:cubicBezTo>
                  <a:pt x="4207546" y="3973152"/>
                  <a:pt x="4215107" y="3962408"/>
                  <a:pt x="4222668" y="3950867"/>
                </a:cubicBezTo>
                <a:cubicBezTo>
                  <a:pt x="4213117" y="3945296"/>
                  <a:pt x="4205556" y="3940520"/>
                  <a:pt x="4197597" y="3935745"/>
                </a:cubicBezTo>
                <a:cubicBezTo>
                  <a:pt x="4159792" y="3983897"/>
                  <a:pt x="4122384" y="4031253"/>
                  <a:pt x="4084579" y="4079406"/>
                </a:cubicBezTo>
                <a:cubicBezTo>
                  <a:pt x="4064283" y="4062294"/>
                  <a:pt x="4046375" y="4047172"/>
                  <a:pt x="4028865" y="4032447"/>
                </a:cubicBezTo>
                <a:cubicBezTo>
                  <a:pt x="4064681" y="3986683"/>
                  <a:pt x="4098905" y="3942908"/>
                  <a:pt x="4134323" y="3897940"/>
                </a:cubicBezTo>
                <a:cubicBezTo>
                  <a:pt x="4125568" y="3892368"/>
                  <a:pt x="4119200" y="3888389"/>
                  <a:pt x="4112037" y="3884011"/>
                </a:cubicBezTo>
                <a:cubicBezTo>
                  <a:pt x="4075426" y="3930174"/>
                  <a:pt x="4039610" y="3975142"/>
                  <a:pt x="4002999" y="4021703"/>
                </a:cubicBezTo>
                <a:cubicBezTo>
                  <a:pt x="3983101" y="4004591"/>
                  <a:pt x="3964795" y="3989070"/>
                  <a:pt x="3946091" y="3973152"/>
                </a:cubicBezTo>
                <a:cubicBezTo>
                  <a:pt x="3980713" y="3929776"/>
                  <a:pt x="4013743" y="3887593"/>
                  <a:pt x="4047967" y="3844216"/>
                </a:cubicBezTo>
                <a:cubicBezTo>
                  <a:pt x="4039610" y="3839043"/>
                  <a:pt x="4033243" y="3835063"/>
                  <a:pt x="4027274" y="3831482"/>
                </a:cubicBezTo>
                <a:cubicBezTo>
                  <a:pt x="3991458" y="3876450"/>
                  <a:pt x="3956836" y="3919429"/>
                  <a:pt x="3921816" y="3963204"/>
                </a:cubicBezTo>
                <a:cubicBezTo>
                  <a:pt x="3900327" y="3944898"/>
                  <a:pt x="3882021" y="3928980"/>
                  <a:pt x="3863715" y="3913062"/>
                </a:cubicBezTo>
                <a:cubicBezTo>
                  <a:pt x="3897143" y="3870481"/>
                  <a:pt x="3929377" y="3830288"/>
                  <a:pt x="3962010" y="3788901"/>
                </a:cubicBezTo>
                <a:cubicBezTo>
                  <a:pt x="3954051" y="3784125"/>
                  <a:pt x="3948877" y="3780544"/>
                  <a:pt x="3943306" y="3776962"/>
                </a:cubicBezTo>
                <a:cubicBezTo>
                  <a:pt x="3909082" y="3819543"/>
                  <a:pt x="3875654" y="3861328"/>
                  <a:pt x="3841430" y="3903909"/>
                </a:cubicBezTo>
                <a:cubicBezTo>
                  <a:pt x="3819941" y="3885205"/>
                  <a:pt x="3800839" y="3868491"/>
                  <a:pt x="3781737" y="3852175"/>
                </a:cubicBezTo>
                <a:cubicBezTo>
                  <a:pt x="3813971" y="3811584"/>
                  <a:pt x="3845012" y="3772983"/>
                  <a:pt x="3876450" y="3733585"/>
                </a:cubicBezTo>
                <a:cubicBezTo>
                  <a:pt x="3868491" y="3728810"/>
                  <a:pt x="3863715" y="3726024"/>
                  <a:pt x="3858940" y="3723239"/>
                </a:cubicBezTo>
                <a:cubicBezTo>
                  <a:pt x="3825910" y="3763830"/>
                  <a:pt x="3793676" y="3803227"/>
                  <a:pt x="3761044" y="3843818"/>
                </a:cubicBezTo>
                <a:cubicBezTo>
                  <a:pt x="3750299" y="3834267"/>
                  <a:pt x="3741544" y="3826308"/>
                  <a:pt x="3731993" y="3819145"/>
                </a:cubicBezTo>
                <a:cubicBezTo>
                  <a:pt x="3728412" y="3816359"/>
                  <a:pt x="3721646" y="3813574"/>
                  <a:pt x="3718463" y="3815166"/>
                </a:cubicBezTo>
                <a:cubicBezTo>
                  <a:pt x="3694984" y="3826308"/>
                  <a:pt x="3671903" y="3838247"/>
                  <a:pt x="3647229" y="3850981"/>
                </a:cubicBezTo>
                <a:cubicBezTo>
                  <a:pt x="3687423" y="3889185"/>
                  <a:pt x="3726024" y="3925796"/>
                  <a:pt x="3770197" y="3967979"/>
                </a:cubicBezTo>
                <a:cubicBezTo>
                  <a:pt x="3750299" y="3982703"/>
                  <a:pt x="3732789" y="3996234"/>
                  <a:pt x="3714086" y="4010560"/>
                </a:cubicBezTo>
                <a:cubicBezTo>
                  <a:pt x="3723636" y="4019315"/>
                  <a:pt x="3728014" y="4023692"/>
                  <a:pt x="3734381" y="4029662"/>
                </a:cubicBezTo>
                <a:cubicBezTo>
                  <a:pt x="3750697" y="4012948"/>
                  <a:pt x="3766615" y="3997029"/>
                  <a:pt x="3783329" y="3980316"/>
                </a:cubicBezTo>
                <a:cubicBezTo>
                  <a:pt x="3789696" y="3987479"/>
                  <a:pt x="3795666" y="3993846"/>
                  <a:pt x="3802431" y="4001009"/>
                </a:cubicBezTo>
                <a:cubicBezTo>
                  <a:pt x="3794472" y="4009764"/>
                  <a:pt x="3786513" y="4018519"/>
                  <a:pt x="3774574" y="4031651"/>
                </a:cubicBezTo>
                <a:cubicBezTo>
                  <a:pt x="3785717" y="4038417"/>
                  <a:pt x="3795666" y="4044784"/>
                  <a:pt x="3806410" y="4051549"/>
                </a:cubicBezTo>
                <a:cubicBezTo>
                  <a:pt x="3793278" y="4065079"/>
                  <a:pt x="3784523" y="4074630"/>
                  <a:pt x="3770197" y="4089355"/>
                </a:cubicBezTo>
                <a:cubicBezTo>
                  <a:pt x="3793278" y="4109252"/>
                  <a:pt x="3815961" y="4128354"/>
                  <a:pt x="3840236" y="4149445"/>
                </a:cubicBezTo>
                <a:cubicBezTo>
                  <a:pt x="3826706" y="4161384"/>
                  <a:pt x="3815961" y="4170139"/>
                  <a:pt x="3804819" y="4180087"/>
                </a:cubicBezTo>
                <a:cubicBezTo>
                  <a:pt x="3831879" y="4208740"/>
                  <a:pt x="3857348" y="4236199"/>
                  <a:pt x="3884011" y="4264851"/>
                </a:cubicBezTo>
                <a:cubicBezTo>
                  <a:pt x="3860930" y="4285943"/>
                  <a:pt x="3839042" y="4305840"/>
                  <a:pt x="3816359" y="4326136"/>
                </a:cubicBezTo>
                <a:cubicBezTo>
                  <a:pt x="3790492" y="4296290"/>
                  <a:pt x="3765819" y="4268035"/>
                  <a:pt x="3741146" y="4239382"/>
                </a:cubicBezTo>
                <a:cubicBezTo>
                  <a:pt x="3728412" y="4249331"/>
                  <a:pt x="3717667" y="4258086"/>
                  <a:pt x="3706127" y="4267637"/>
                </a:cubicBezTo>
                <a:cubicBezTo>
                  <a:pt x="3686229" y="4244158"/>
                  <a:pt x="3667127" y="4221872"/>
                  <a:pt x="3648025" y="4199189"/>
                </a:cubicBezTo>
                <a:cubicBezTo>
                  <a:pt x="3637679" y="4206751"/>
                  <a:pt x="3628924" y="4213516"/>
                  <a:pt x="3619373" y="4220679"/>
                </a:cubicBezTo>
                <a:cubicBezTo>
                  <a:pt x="3610618" y="4211128"/>
                  <a:pt x="3603057" y="4202373"/>
                  <a:pt x="3595098" y="4193220"/>
                </a:cubicBezTo>
                <a:cubicBezTo>
                  <a:pt x="3584751" y="4200781"/>
                  <a:pt x="3575996" y="4207148"/>
                  <a:pt x="3566445" y="4214311"/>
                </a:cubicBezTo>
                <a:cubicBezTo>
                  <a:pt x="3494018" y="4121589"/>
                  <a:pt x="3423183" y="4030060"/>
                  <a:pt x="3351551" y="3937735"/>
                </a:cubicBezTo>
                <a:cubicBezTo>
                  <a:pt x="3332450" y="3952061"/>
                  <a:pt x="3315338" y="3965193"/>
                  <a:pt x="3297828" y="3978326"/>
                </a:cubicBezTo>
                <a:cubicBezTo>
                  <a:pt x="3304195" y="3987877"/>
                  <a:pt x="3309368" y="3995836"/>
                  <a:pt x="3314940" y="4004591"/>
                </a:cubicBezTo>
                <a:cubicBezTo>
                  <a:pt x="3302205" y="4014142"/>
                  <a:pt x="3290665" y="4022896"/>
                  <a:pt x="3278726" y="4031651"/>
                </a:cubicBezTo>
                <a:cubicBezTo>
                  <a:pt x="3288675" y="4046773"/>
                  <a:pt x="3297430" y="4060702"/>
                  <a:pt x="3307379" y="4075824"/>
                </a:cubicBezTo>
                <a:cubicBezTo>
                  <a:pt x="3264798" y="4102089"/>
                  <a:pt x="3224207" y="4127558"/>
                  <a:pt x="3182422" y="4153425"/>
                </a:cubicBezTo>
                <a:cubicBezTo>
                  <a:pt x="3172871" y="4136710"/>
                  <a:pt x="3164514" y="4122384"/>
                  <a:pt x="3155759" y="4107660"/>
                </a:cubicBezTo>
                <a:cubicBezTo>
                  <a:pt x="3140637" y="4115619"/>
                  <a:pt x="3126708" y="4122782"/>
                  <a:pt x="3111188" y="4131140"/>
                </a:cubicBezTo>
                <a:cubicBezTo>
                  <a:pt x="3088505" y="4088558"/>
                  <a:pt x="3066220" y="4046773"/>
                  <a:pt x="3043537" y="4004193"/>
                </a:cubicBezTo>
                <a:cubicBezTo>
                  <a:pt x="3023241" y="4014539"/>
                  <a:pt x="3005333" y="4024090"/>
                  <a:pt x="2986629" y="4033641"/>
                </a:cubicBezTo>
                <a:cubicBezTo>
                  <a:pt x="3056669" y="4180087"/>
                  <a:pt x="3126311" y="4324942"/>
                  <a:pt x="3196350" y="4470990"/>
                </a:cubicBezTo>
                <a:cubicBezTo>
                  <a:pt x="3184014" y="4476960"/>
                  <a:pt x="3173269" y="4482133"/>
                  <a:pt x="3162524" y="4486908"/>
                </a:cubicBezTo>
                <a:cubicBezTo>
                  <a:pt x="3159738" y="4488102"/>
                  <a:pt x="3155361" y="4487307"/>
                  <a:pt x="3151779" y="4487307"/>
                </a:cubicBezTo>
                <a:cubicBezTo>
                  <a:pt x="3145014" y="4486908"/>
                  <a:pt x="3137453" y="4484123"/>
                  <a:pt x="3131882" y="4486113"/>
                </a:cubicBezTo>
                <a:cubicBezTo>
                  <a:pt x="3049108" y="4515959"/>
                  <a:pt x="2966732" y="4546601"/>
                  <a:pt x="2883958" y="4577244"/>
                </a:cubicBezTo>
                <a:cubicBezTo>
                  <a:pt x="2879182" y="4579233"/>
                  <a:pt x="2870427" y="4580825"/>
                  <a:pt x="2870029" y="4583213"/>
                </a:cubicBezTo>
                <a:cubicBezTo>
                  <a:pt x="2867244" y="4609876"/>
                  <a:pt x="2844561" y="4596743"/>
                  <a:pt x="2831428" y="4607488"/>
                </a:cubicBezTo>
                <a:cubicBezTo>
                  <a:pt x="2799990" y="4490888"/>
                  <a:pt x="2769745" y="4378666"/>
                  <a:pt x="2739103" y="4264851"/>
                </a:cubicBezTo>
                <a:cubicBezTo>
                  <a:pt x="2730746" y="4267239"/>
                  <a:pt x="2723981" y="4269229"/>
                  <a:pt x="2715624" y="4271616"/>
                </a:cubicBezTo>
                <a:cubicBezTo>
                  <a:pt x="2719604" y="4288729"/>
                  <a:pt x="2723185" y="4304647"/>
                  <a:pt x="2727563" y="4323748"/>
                </a:cubicBezTo>
                <a:cubicBezTo>
                  <a:pt x="2664288" y="4336085"/>
                  <a:pt x="2602606" y="4348421"/>
                  <a:pt x="2539729" y="4360758"/>
                </a:cubicBezTo>
                <a:cubicBezTo>
                  <a:pt x="2536148" y="4340462"/>
                  <a:pt x="2533362" y="4325340"/>
                  <a:pt x="2530576" y="4308228"/>
                </a:cubicBezTo>
                <a:cubicBezTo>
                  <a:pt x="2508291" y="4310616"/>
                  <a:pt x="2487598" y="4312606"/>
                  <a:pt x="2465710" y="4314993"/>
                </a:cubicBezTo>
                <a:cubicBezTo>
                  <a:pt x="2464118" y="4305044"/>
                  <a:pt x="2462925" y="4297483"/>
                  <a:pt x="2462129" y="4289524"/>
                </a:cubicBezTo>
                <a:cubicBezTo>
                  <a:pt x="2452578" y="4199189"/>
                  <a:pt x="2443027" y="4108854"/>
                  <a:pt x="2433476" y="4018519"/>
                </a:cubicBezTo>
                <a:cubicBezTo>
                  <a:pt x="2431486" y="4002203"/>
                  <a:pt x="2431088" y="4001805"/>
                  <a:pt x="2413181" y="4009366"/>
                </a:cubicBezTo>
                <a:cubicBezTo>
                  <a:pt x="2443027" y="4331309"/>
                  <a:pt x="2473271" y="4653650"/>
                  <a:pt x="2503118" y="4975594"/>
                </a:cubicBezTo>
                <a:cubicBezTo>
                  <a:pt x="2491179" y="4977981"/>
                  <a:pt x="2483220" y="4979175"/>
                  <a:pt x="2474465" y="4980767"/>
                </a:cubicBezTo>
                <a:cubicBezTo>
                  <a:pt x="2476057" y="5004644"/>
                  <a:pt x="2477649" y="5026929"/>
                  <a:pt x="2479241" y="5049612"/>
                </a:cubicBezTo>
                <a:cubicBezTo>
                  <a:pt x="2468098" y="5051204"/>
                  <a:pt x="2459343" y="5052796"/>
                  <a:pt x="2449792" y="5054388"/>
                </a:cubicBezTo>
                <a:cubicBezTo>
                  <a:pt x="2449792" y="5065531"/>
                  <a:pt x="2449792" y="5075082"/>
                  <a:pt x="2449792" y="5085428"/>
                </a:cubicBezTo>
                <a:cubicBezTo>
                  <a:pt x="2422732" y="5087816"/>
                  <a:pt x="2396467" y="5090204"/>
                  <a:pt x="2370202" y="5092591"/>
                </a:cubicBezTo>
                <a:cubicBezTo>
                  <a:pt x="2334386" y="5092591"/>
                  <a:pt x="2298571" y="5092591"/>
                  <a:pt x="2262755" y="5092591"/>
                </a:cubicBezTo>
                <a:cubicBezTo>
                  <a:pt x="2262755" y="5082245"/>
                  <a:pt x="2262755" y="5071500"/>
                  <a:pt x="2262755" y="5059561"/>
                </a:cubicBezTo>
                <a:cubicBezTo>
                  <a:pt x="2242459" y="5059561"/>
                  <a:pt x="2223357" y="5059561"/>
                  <a:pt x="2203062" y="5059561"/>
                </a:cubicBezTo>
                <a:cubicBezTo>
                  <a:pt x="2203062" y="5071500"/>
                  <a:pt x="2203062" y="5082245"/>
                  <a:pt x="2203062" y="5092591"/>
                </a:cubicBezTo>
                <a:cubicBezTo>
                  <a:pt x="2195103" y="5092591"/>
                  <a:pt x="2187144" y="5092591"/>
                  <a:pt x="2179185" y="5092591"/>
                </a:cubicBezTo>
                <a:cubicBezTo>
                  <a:pt x="2169236" y="5091795"/>
                  <a:pt x="2159685" y="5090204"/>
                  <a:pt x="2149736" y="5089408"/>
                </a:cubicBezTo>
                <a:cubicBezTo>
                  <a:pt x="2105166" y="5085826"/>
                  <a:pt x="2060197" y="5083041"/>
                  <a:pt x="2016422" y="5079857"/>
                </a:cubicBezTo>
                <a:cubicBezTo>
                  <a:pt x="2011647" y="5065133"/>
                  <a:pt x="2027167" y="5044837"/>
                  <a:pt x="2000504" y="5042847"/>
                </a:cubicBezTo>
                <a:cubicBezTo>
                  <a:pt x="2002892" y="5019368"/>
                  <a:pt x="2004882" y="4997481"/>
                  <a:pt x="2007270" y="4974399"/>
                </a:cubicBezTo>
                <a:cubicBezTo>
                  <a:pt x="1995729" y="4972012"/>
                  <a:pt x="1985780" y="4970022"/>
                  <a:pt x="1974637" y="4967634"/>
                </a:cubicBezTo>
                <a:cubicBezTo>
                  <a:pt x="2004086" y="4729659"/>
                  <a:pt x="2033136" y="4492878"/>
                  <a:pt x="2062187" y="4255300"/>
                </a:cubicBezTo>
                <a:cubicBezTo>
                  <a:pt x="2032341" y="4250923"/>
                  <a:pt x="2006076" y="4247341"/>
                  <a:pt x="1978219" y="4243362"/>
                </a:cubicBezTo>
                <a:cubicBezTo>
                  <a:pt x="1956332" y="4368717"/>
                  <a:pt x="1934842" y="4491684"/>
                  <a:pt x="1913353" y="4615845"/>
                </a:cubicBezTo>
                <a:cubicBezTo>
                  <a:pt x="1901414" y="4614253"/>
                  <a:pt x="1891864" y="4613059"/>
                  <a:pt x="1880721" y="4611467"/>
                </a:cubicBezTo>
                <a:cubicBezTo>
                  <a:pt x="1877139" y="4627783"/>
                  <a:pt x="1873956" y="4643304"/>
                  <a:pt x="1870374" y="4659620"/>
                </a:cubicBezTo>
                <a:cubicBezTo>
                  <a:pt x="1858834" y="4658028"/>
                  <a:pt x="1848885" y="4656834"/>
                  <a:pt x="1838538" y="4655242"/>
                </a:cubicBezTo>
                <a:cubicBezTo>
                  <a:pt x="1835752" y="4662803"/>
                  <a:pt x="1832967" y="4669171"/>
                  <a:pt x="1829783" y="4677925"/>
                </a:cubicBezTo>
                <a:cubicBezTo>
                  <a:pt x="1766111" y="4661609"/>
                  <a:pt x="1703632" y="4645293"/>
                  <a:pt x="1640756" y="4629375"/>
                </a:cubicBezTo>
                <a:cubicBezTo>
                  <a:pt x="1643144" y="4619427"/>
                  <a:pt x="1644337" y="4613059"/>
                  <a:pt x="1645929" y="4605498"/>
                </a:cubicBezTo>
                <a:cubicBezTo>
                  <a:pt x="1619664" y="4596743"/>
                  <a:pt x="1594196" y="4588386"/>
                  <a:pt x="1568329" y="4580029"/>
                </a:cubicBezTo>
                <a:cubicBezTo>
                  <a:pt x="1565145" y="4587988"/>
                  <a:pt x="1562359" y="4593957"/>
                  <a:pt x="1558380" y="4602713"/>
                </a:cubicBezTo>
                <a:cubicBezTo>
                  <a:pt x="1497493" y="4578437"/>
                  <a:pt x="1437005" y="4554162"/>
                  <a:pt x="1375720" y="4529887"/>
                </a:cubicBezTo>
                <a:cubicBezTo>
                  <a:pt x="1379699" y="4520336"/>
                  <a:pt x="1381689" y="4514367"/>
                  <a:pt x="1384475" y="4508000"/>
                </a:cubicBezTo>
                <a:cubicBezTo>
                  <a:pt x="1378506" y="4504020"/>
                  <a:pt x="1373730" y="4500837"/>
                  <a:pt x="1368557" y="4497255"/>
                </a:cubicBezTo>
                <a:cubicBezTo>
                  <a:pt x="1375322" y="4482133"/>
                  <a:pt x="1381689" y="4468205"/>
                  <a:pt x="1388454" y="4453082"/>
                </a:cubicBezTo>
                <a:cubicBezTo>
                  <a:pt x="1376516" y="4447113"/>
                  <a:pt x="1366169" y="4441542"/>
                  <a:pt x="1354628" y="4435573"/>
                </a:cubicBezTo>
                <a:cubicBezTo>
                  <a:pt x="1435015" y="4270423"/>
                  <a:pt x="1515401" y="4106068"/>
                  <a:pt x="1595389" y="3941714"/>
                </a:cubicBezTo>
                <a:cubicBezTo>
                  <a:pt x="1591012" y="3936939"/>
                  <a:pt x="1587430" y="3932959"/>
                  <a:pt x="1583849" y="3929378"/>
                </a:cubicBezTo>
                <a:cubicBezTo>
                  <a:pt x="1606930" y="3882021"/>
                  <a:pt x="1630011" y="3836257"/>
                  <a:pt x="1652694" y="3790493"/>
                </a:cubicBezTo>
                <a:cubicBezTo>
                  <a:pt x="1649909" y="3789299"/>
                  <a:pt x="1647123" y="3787707"/>
                  <a:pt x="1644337" y="3786513"/>
                </a:cubicBezTo>
                <a:cubicBezTo>
                  <a:pt x="1620460" y="3832675"/>
                  <a:pt x="1596583" y="3879236"/>
                  <a:pt x="1573104" y="3925398"/>
                </a:cubicBezTo>
                <a:cubicBezTo>
                  <a:pt x="1558778" y="3923010"/>
                  <a:pt x="1559176" y="3917041"/>
                  <a:pt x="1564349" y="3907092"/>
                </a:cubicBezTo>
                <a:cubicBezTo>
                  <a:pt x="1586634" y="3865307"/>
                  <a:pt x="1608522" y="3823125"/>
                  <a:pt x="1631205" y="3779350"/>
                </a:cubicBezTo>
                <a:cubicBezTo>
                  <a:pt x="1615287" y="3770993"/>
                  <a:pt x="1600563" y="3763034"/>
                  <a:pt x="1582655" y="3753483"/>
                </a:cubicBezTo>
                <a:cubicBezTo>
                  <a:pt x="1592206" y="3776564"/>
                  <a:pt x="1587828" y="3784125"/>
                  <a:pt x="1567135" y="3792482"/>
                </a:cubicBezTo>
                <a:cubicBezTo>
                  <a:pt x="1565145" y="3793676"/>
                  <a:pt x="1563155" y="3801237"/>
                  <a:pt x="1564349" y="3802829"/>
                </a:cubicBezTo>
                <a:cubicBezTo>
                  <a:pt x="1567533" y="3806808"/>
                  <a:pt x="1572706" y="3808798"/>
                  <a:pt x="1578277" y="3812380"/>
                </a:cubicBezTo>
                <a:cubicBezTo>
                  <a:pt x="1573104" y="3821533"/>
                  <a:pt x="1568329" y="3829890"/>
                  <a:pt x="1564349" y="3837053"/>
                </a:cubicBezTo>
                <a:cubicBezTo>
                  <a:pt x="1554798" y="3835063"/>
                  <a:pt x="1547635" y="3833869"/>
                  <a:pt x="1540472" y="3832277"/>
                </a:cubicBezTo>
                <a:cubicBezTo>
                  <a:pt x="1540074" y="3834267"/>
                  <a:pt x="1539278" y="3836655"/>
                  <a:pt x="1538880" y="3838645"/>
                </a:cubicBezTo>
                <a:cubicBezTo>
                  <a:pt x="1547635" y="3844216"/>
                  <a:pt x="1555992" y="3850185"/>
                  <a:pt x="1565145" y="3856155"/>
                </a:cubicBezTo>
                <a:cubicBezTo>
                  <a:pt x="1559972" y="3865307"/>
                  <a:pt x="1555196" y="3873664"/>
                  <a:pt x="1550421" y="3882419"/>
                </a:cubicBezTo>
                <a:cubicBezTo>
                  <a:pt x="1542064" y="3878042"/>
                  <a:pt x="1536095" y="3874062"/>
                  <a:pt x="1529329" y="3871277"/>
                </a:cubicBezTo>
                <a:cubicBezTo>
                  <a:pt x="1526544" y="3870083"/>
                  <a:pt x="1522564" y="3872073"/>
                  <a:pt x="1519380" y="3872471"/>
                </a:cubicBezTo>
                <a:cubicBezTo>
                  <a:pt x="1520972" y="3875654"/>
                  <a:pt x="1521370" y="3880032"/>
                  <a:pt x="1523758" y="3881623"/>
                </a:cubicBezTo>
                <a:cubicBezTo>
                  <a:pt x="1533309" y="3887593"/>
                  <a:pt x="1543258" y="3892766"/>
                  <a:pt x="1553604" y="3898736"/>
                </a:cubicBezTo>
                <a:cubicBezTo>
                  <a:pt x="1548033" y="3909082"/>
                  <a:pt x="1543258" y="3917439"/>
                  <a:pt x="1538482" y="3926592"/>
                </a:cubicBezTo>
                <a:cubicBezTo>
                  <a:pt x="1528533" y="3921021"/>
                  <a:pt x="1520574" y="3916245"/>
                  <a:pt x="1512217" y="3912664"/>
                </a:cubicBezTo>
                <a:cubicBezTo>
                  <a:pt x="1507840" y="3911072"/>
                  <a:pt x="1502667" y="3911868"/>
                  <a:pt x="1497493" y="3911868"/>
                </a:cubicBezTo>
                <a:cubicBezTo>
                  <a:pt x="1500279" y="3915449"/>
                  <a:pt x="1502269" y="3920225"/>
                  <a:pt x="1505850" y="3922613"/>
                </a:cubicBezTo>
                <a:cubicBezTo>
                  <a:pt x="1517391" y="3929776"/>
                  <a:pt x="1529329" y="3936143"/>
                  <a:pt x="1541666" y="3943306"/>
                </a:cubicBezTo>
                <a:cubicBezTo>
                  <a:pt x="1536095" y="3953653"/>
                  <a:pt x="1531319" y="3962010"/>
                  <a:pt x="1526544" y="3970765"/>
                </a:cubicBezTo>
                <a:cubicBezTo>
                  <a:pt x="1512217" y="3962806"/>
                  <a:pt x="1499881" y="3955643"/>
                  <a:pt x="1487544" y="3949673"/>
                </a:cubicBezTo>
                <a:cubicBezTo>
                  <a:pt x="1484361" y="3948081"/>
                  <a:pt x="1479585" y="3950071"/>
                  <a:pt x="1475606" y="3950071"/>
                </a:cubicBezTo>
                <a:cubicBezTo>
                  <a:pt x="1477596" y="3953255"/>
                  <a:pt x="1478789" y="3958030"/>
                  <a:pt x="1481973" y="3960020"/>
                </a:cubicBezTo>
                <a:cubicBezTo>
                  <a:pt x="1497493" y="3969173"/>
                  <a:pt x="1513809" y="3977928"/>
                  <a:pt x="1530125" y="3987081"/>
                </a:cubicBezTo>
                <a:cubicBezTo>
                  <a:pt x="1524952" y="3997428"/>
                  <a:pt x="1520176" y="4005784"/>
                  <a:pt x="1515799" y="4014142"/>
                </a:cubicBezTo>
                <a:cubicBezTo>
                  <a:pt x="1457300" y="3987081"/>
                  <a:pt x="1457300" y="3987081"/>
                  <a:pt x="1451729" y="3994244"/>
                </a:cubicBezTo>
                <a:cubicBezTo>
                  <a:pt x="1474412" y="4006580"/>
                  <a:pt x="1496697" y="4018917"/>
                  <a:pt x="1519380" y="4031651"/>
                </a:cubicBezTo>
                <a:cubicBezTo>
                  <a:pt x="1513809" y="4041600"/>
                  <a:pt x="1509830" y="4049957"/>
                  <a:pt x="1504656" y="4059508"/>
                </a:cubicBezTo>
                <a:cubicBezTo>
                  <a:pt x="1484361" y="4048763"/>
                  <a:pt x="1465657" y="4038019"/>
                  <a:pt x="1446157" y="4028468"/>
                </a:cubicBezTo>
                <a:cubicBezTo>
                  <a:pt x="1442178" y="4026478"/>
                  <a:pt x="1436607" y="4027672"/>
                  <a:pt x="1431433" y="4027672"/>
                </a:cubicBezTo>
                <a:cubicBezTo>
                  <a:pt x="1434219" y="4031253"/>
                  <a:pt x="1436607" y="4036427"/>
                  <a:pt x="1440188" y="4038417"/>
                </a:cubicBezTo>
                <a:cubicBezTo>
                  <a:pt x="1462473" y="4051151"/>
                  <a:pt x="1485157" y="4063487"/>
                  <a:pt x="1509034" y="4076222"/>
                </a:cubicBezTo>
                <a:cubicBezTo>
                  <a:pt x="1504258" y="4085773"/>
                  <a:pt x="1499881" y="4094528"/>
                  <a:pt x="1495503" y="4103283"/>
                </a:cubicBezTo>
                <a:cubicBezTo>
                  <a:pt x="1457698" y="4089355"/>
                  <a:pt x="1428648" y="4058314"/>
                  <a:pt x="1384475" y="4064681"/>
                </a:cubicBezTo>
                <a:cubicBezTo>
                  <a:pt x="1375720" y="4078212"/>
                  <a:pt x="1366169" y="4094528"/>
                  <a:pt x="1355424" y="4111640"/>
                </a:cubicBezTo>
                <a:cubicBezTo>
                  <a:pt x="1314435" y="4085375"/>
                  <a:pt x="1275436" y="4060304"/>
                  <a:pt x="1235641" y="4034835"/>
                </a:cubicBezTo>
                <a:cubicBezTo>
                  <a:pt x="1183907" y="4108456"/>
                  <a:pt x="1132571" y="4181679"/>
                  <a:pt x="1080838" y="4255698"/>
                </a:cubicBezTo>
                <a:cubicBezTo>
                  <a:pt x="1068103" y="4247341"/>
                  <a:pt x="1057358" y="4239780"/>
                  <a:pt x="1045420" y="4231821"/>
                </a:cubicBezTo>
                <a:cubicBezTo>
                  <a:pt x="1036267" y="4243760"/>
                  <a:pt x="1027512" y="4255300"/>
                  <a:pt x="1017563" y="4268035"/>
                </a:cubicBezTo>
                <a:cubicBezTo>
                  <a:pt x="1006420" y="4260076"/>
                  <a:pt x="995676" y="4252515"/>
                  <a:pt x="984533" y="4244556"/>
                </a:cubicBezTo>
                <a:cubicBezTo>
                  <a:pt x="978166" y="4251321"/>
                  <a:pt x="972595" y="4257688"/>
                  <a:pt x="964636" y="4266045"/>
                </a:cubicBezTo>
                <a:cubicBezTo>
                  <a:pt x="904943" y="4215505"/>
                  <a:pt x="846046" y="4165363"/>
                  <a:pt x="786353" y="4114425"/>
                </a:cubicBezTo>
                <a:cubicBezTo>
                  <a:pt x="793516" y="4105273"/>
                  <a:pt x="798690" y="4098905"/>
                  <a:pt x="804261" y="4092140"/>
                </a:cubicBezTo>
                <a:cubicBezTo>
                  <a:pt x="796302" y="4083783"/>
                  <a:pt x="788741" y="4075824"/>
                  <a:pt x="781180" y="4067467"/>
                </a:cubicBezTo>
                <a:cubicBezTo>
                  <a:pt x="792322" y="4055927"/>
                  <a:pt x="802271" y="4045580"/>
                  <a:pt x="812220" y="4034835"/>
                </a:cubicBezTo>
                <a:cubicBezTo>
                  <a:pt x="801873" y="4024090"/>
                  <a:pt x="793516" y="4014937"/>
                  <a:pt x="783965" y="4004988"/>
                </a:cubicBezTo>
                <a:cubicBezTo>
                  <a:pt x="870719" y="3919827"/>
                  <a:pt x="957074" y="3835461"/>
                  <a:pt x="1043430" y="3750697"/>
                </a:cubicBezTo>
                <a:cubicBezTo>
                  <a:pt x="1033083" y="3739555"/>
                  <a:pt x="1023930" y="3729208"/>
                  <a:pt x="1013584" y="3718065"/>
                </a:cubicBezTo>
                <a:cubicBezTo>
                  <a:pt x="1083225" y="3653199"/>
                  <a:pt x="1152071" y="3589527"/>
                  <a:pt x="1220917" y="3525059"/>
                </a:cubicBezTo>
                <a:cubicBezTo>
                  <a:pt x="1202213" y="3512324"/>
                  <a:pt x="1185897" y="3501181"/>
                  <a:pt x="1167989" y="3489243"/>
                </a:cubicBezTo>
                <a:cubicBezTo>
                  <a:pt x="1165999" y="3490835"/>
                  <a:pt x="1162418" y="3494416"/>
                  <a:pt x="1158040" y="3498396"/>
                </a:cubicBezTo>
                <a:cubicBezTo>
                  <a:pt x="1166795" y="3509140"/>
                  <a:pt x="1175152" y="3519089"/>
                  <a:pt x="1184305" y="3529834"/>
                </a:cubicBezTo>
                <a:cubicBezTo>
                  <a:pt x="1178336" y="3535007"/>
                  <a:pt x="1173560" y="3538987"/>
                  <a:pt x="1167989" y="3543762"/>
                </a:cubicBezTo>
                <a:cubicBezTo>
                  <a:pt x="1158438" y="3533415"/>
                  <a:pt x="1149683" y="3523865"/>
                  <a:pt x="1139734" y="3513120"/>
                </a:cubicBezTo>
                <a:cubicBezTo>
                  <a:pt x="1135357" y="3517497"/>
                  <a:pt x="1131377" y="3521079"/>
                  <a:pt x="1127000" y="3525059"/>
                </a:cubicBezTo>
                <a:cubicBezTo>
                  <a:pt x="1136551" y="3536599"/>
                  <a:pt x="1144908" y="3546548"/>
                  <a:pt x="1154061" y="3557293"/>
                </a:cubicBezTo>
                <a:cubicBezTo>
                  <a:pt x="1147693" y="3562466"/>
                  <a:pt x="1142918" y="3566446"/>
                  <a:pt x="1137745" y="3571221"/>
                </a:cubicBezTo>
                <a:cubicBezTo>
                  <a:pt x="1127000" y="3560078"/>
                  <a:pt x="1117847" y="3550528"/>
                  <a:pt x="1107898" y="3539783"/>
                </a:cubicBezTo>
                <a:cubicBezTo>
                  <a:pt x="1103123" y="3544558"/>
                  <a:pt x="1099541" y="3547742"/>
                  <a:pt x="1095562" y="3551721"/>
                </a:cubicBezTo>
                <a:cubicBezTo>
                  <a:pt x="1105113" y="3562864"/>
                  <a:pt x="1113868" y="3573609"/>
                  <a:pt x="1123418" y="3584751"/>
                </a:cubicBezTo>
                <a:cubicBezTo>
                  <a:pt x="1117449" y="3589527"/>
                  <a:pt x="1112674" y="3593904"/>
                  <a:pt x="1107102" y="3598680"/>
                </a:cubicBezTo>
                <a:cubicBezTo>
                  <a:pt x="1096756" y="3587537"/>
                  <a:pt x="1086807" y="3577190"/>
                  <a:pt x="1075266" y="3564854"/>
                </a:cubicBezTo>
                <a:cubicBezTo>
                  <a:pt x="1070491" y="3569629"/>
                  <a:pt x="1066909" y="3573211"/>
                  <a:pt x="1062930" y="3576792"/>
                </a:cubicBezTo>
                <a:cubicBezTo>
                  <a:pt x="1074072" y="3589925"/>
                  <a:pt x="1083225" y="3600272"/>
                  <a:pt x="1093174" y="3612210"/>
                </a:cubicBezTo>
                <a:cubicBezTo>
                  <a:pt x="1087603" y="3617383"/>
                  <a:pt x="1082429" y="3621761"/>
                  <a:pt x="1076858" y="3626536"/>
                </a:cubicBezTo>
                <a:cubicBezTo>
                  <a:pt x="1066113" y="3614598"/>
                  <a:pt x="1056164" y="3603853"/>
                  <a:pt x="1044624" y="3591118"/>
                </a:cubicBezTo>
                <a:cubicBezTo>
                  <a:pt x="1027114" y="3618179"/>
                  <a:pt x="1059746" y="3623751"/>
                  <a:pt x="1061338" y="3641658"/>
                </a:cubicBezTo>
                <a:cubicBezTo>
                  <a:pt x="1056960" y="3645240"/>
                  <a:pt x="1052185" y="3649220"/>
                  <a:pt x="1046614" y="3653995"/>
                </a:cubicBezTo>
                <a:cubicBezTo>
                  <a:pt x="1035471" y="3642454"/>
                  <a:pt x="1025522" y="3631312"/>
                  <a:pt x="1014379" y="3619373"/>
                </a:cubicBezTo>
                <a:cubicBezTo>
                  <a:pt x="1009206" y="3623751"/>
                  <a:pt x="1005625" y="3626536"/>
                  <a:pt x="1001247" y="3630118"/>
                </a:cubicBezTo>
                <a:cubicBezTo>
                  <a:pt x="1013186" y="3644444"/>
                  <a:pt x="1022737" y="3655985"/>
                  <a:pt x="1032685" y="3667923"/>
                </a:cubicBezTo>
                <a:cubicBezTo>
                  <a:pt x="1026318" y="3673097"/>
                  <a:pt x="1021543" y="3677076"/>
                  <a:pt x="1016767" y="3681056"/>
                </a:cubicBezTo>
                <a:cubicBezTo>
                  <a:pt x="982145" y="3648026"/>
                  <a:pt x="982145" y="3648026"/>
                  <a:pt x="972197" y="3659566"/>
                </a:cubicBezTo>
                <a:cubicBezTo>
                  <a:pt x="981747" y="3671107"/>
                  <a:pt x="991696" y="3682647"/>
                  <a:pt x="1002043" y="3694984"/>
                </a:cubicBezTo>
                <a:cubicBezTo>
                  <a:pt x="996472" y="3700157"/>
                  <a:pt x="991696" y="3704535"/>
                  <a:pt x="986125" y="3709708"/>
                </a:cubicBezTo>
                <a:cubicBezTo>
                  <a:pt x="974584" y="3697372"/>
                  <a:pt x="963840" y="3685831"/>
                  <a:pt x="952697" y="3673495"/>
                </a:cubicBezTo>
                <a:cubicBezTo>
                  <a:pt x="947922" y="3677872"/>
                  <a:pt x="944340" y="3681056"/>
                  <a:pt x="939565" y="3685035"/>
                </a:cubicBezTo>
                <a:cubicBezTo>
                  <a:pt x="950309" y="3697770"/>
                  <a:pt x="960258" y="3709708"/>
                  <a:pt x="971401" y="3722841"/>
                </a:cubicBezTo>
                <a:cubicBezTo>
                  <a:pt x="965033" y="3728810"/>
                  <a:pt x="959064" y="3733585"/>
                  <a:pt x="952299" y="3739953"/>
                </a:cubicBezTo>
                <a:cubicBezTo>
                  <a:pt x="938769" y="3724432"/>
                  <a:pt x="926034" y="3710106"/>
                  <a:pt x="912504" y="3694984"/>
                </a:cubicBezTo>
                <a:cubicBezTo>
                  <a:pt x="898973" y="3706127"/>
                  <a:pt x="886239" y="3716473"/>
                  <a:pt x="871117" y="3729208"/>
                </a:cubicBezTo>
                <a:cubicBezTo>
                  <a:pt x="831720" y="3677474"/>
                  <a:pt x="793516" y="3626934"/>
                  <a:pt x="754915" y="3575996"/>
                </a:cubicBezTo>
                <a:cubicBezTo>
                  <a:pt x="771231" y="3564456"/>
                  <a:pt x="784363" y="3554905"/>
                  <a:pt x="798690" y="3544956"/>
                </a:cubicBezTo>
                <a:cubicBezTo>
                  <a:pt x="786751" y="3525854"/>
                  <a:pt x="775210" y="3508344"/>
                  <a:pt x="763272" y="3489243"/>
                </a:cubicBezTo>
                <a:cubicBezTo>
                  <a:pt x="828934" y="3447856"/>
                  <a:pt x="893402" y="3407663"/>
                  <a:pt x="957472" y="3367470"/>
                </a:cubicBezTo>
                <a:cubicBezTo>
                  <a:pt x="932003" y="3322501"/>
                  <a:pt x="907728" y="3279522"/>
                  <a:pt x="882259" y="3233758"/>
                </a:cubicBezTo>
                <a:cubicBezTo>
                  <a:pt x="872709" y="3254053"/>
                  <a:pt x="861566" y="3265992"/>
                  <a:pt x="844852" y="3259227"/>
                </a:cubicBezTo>
                <a:cubicBezTo>
                  <a:pt x="832913" y="3268777"/>
                  <a:pt x="822965" y="3276339"/>
                  <a:pt x="810628" y="3286287"/>
                </a:cubicBezTo>
                <a:cubicBezTo>
                  <a:pt x="788741" y="3238135"/>
                  <a:pt x="768445" y="3193565"/>
                  <a:pt x="748150" y="3148596"/>
                </a:cubicBezTo>
                <a:cubicBezTo>
                  <a:pt x="731038" y="3155361"/>
                  <a:pt x="715518" y="3161330"/>
                  <a:pt x="698804" y="3167698"/>
                </a:cubicBezTo>
                <a:cubicBezTo>
                  <a:pt x="692834" y="3152973"/>
                  <a:pt x="687263" y="3139841"/>
                  <a:pt x="681294" y="3125515"/>
                </a:cubicBezTo>
                <a:cubicBezTo>
                  <a:pt x="667763" y="3129892"/>
                  <a:pt x="655427" y="3133872"/>
                  <a:pt x="640703" y="3139045"/>
                </a:cubicBezTo>
                <a:cubicBezTo>
                  <a:pt x="625978" y="3091689"/>
                  <a:pt x="611652" y="3045924"/>
                  <a:pt x="596928" y="2999364"/>
                </a:cubicBezTo>
                <a:cubicBezTo>
                  <a:pt x="612050" y="2994986"/>
                  <a:pt x="624387" y="2991007"/>
                  <a:pt x="637917" y="2987027"/>
                </a:cubicBezTo>
                <a:cubicBezTo>
                  <a:pt x="634335" y="2970313"/>
                  <a:pt x="630754" y="2955191"/>
                  <a:pt x="626774" y="2938079"/>
                </a:cubicBezTo>
                <a:cubicBezTo>
                  <a:pt x="673335" y="2926937"/>
                  <a:pt x="718701" y="2915794"/>
                  <a:pt x="765262" y="2904651"/>
                </a:cubicBezTo>
                <a:cubicBezTo>
                  <a:pt x="744966" y="2811929"/>
                  <a:pt x="729844" y="2720400"/>
                  <a:pt x="726262" y="2625289"/>
                </a:cubicBezTo>
                <a:cubicBezTo>
                  <a:pt x="780384" y="2622504"/>
                  <a:pt x="831720" y="2619718"/>
                  <a:pt x="883851" y="2616932"/>
                </a:cubicBezTo>
                <a:cubicBezTo>
                  <a:pt x="883851" y="2563607"/>
                  <a:pt x="883851" y="2512271"/>
                  <a:pt x="883851" y="2459343"/>
                </a:cubicBezTo>
                <a:cubicBezTo>
                  <a:pt x="872311" y="2458547"/>
                  <a:pt x="861168" y="2457353"/>
                  <a:pt x="850025" y="2456558"/>
                </a:cubicBezTo>
                <a:cubicBezTo>
                  <a:pt x="814608" y="2454170"/>
                  <a:pt x="778792" y="2452180"/>
                  <a:pt x="742976" y="2450190"/>
                </a:cubicBezTo>
                <a:cubicBezTo>
                  <a:pt x="732232" y="2449792"/>
                  <a:pt x="723875" y="2447405"/>
                  <a:pt x="731834" y="2433476"/>
                </a:cubicBezTo>
                <a:cubicBezTo>
                  <a:pt x="783169" y="2437058"/>
                  <a:pt x="834505" y="2440639"/>
                  <a:pt x="887035" y="2444221"/>
                </a:cubicBezTo>
                <a:cubicBezTo>
                  <a:pt x="888229" y="2428303"/>
                  <a:pt x="889025" y="2415170"/>
                  <a:pt x="889821" y="2399252"/>
                </a:cubicBezTo>
                <a:cubicBezTo>
                  <a:pt x="838087" y="2388110"/>
                  <a:pt x="787149" y="2377763"/>
                  <a:pt x="734619" y="2366620"/>
                </a:cubicBezTo>
                <a:cubicBezTo>
                  <a:pt x="743772" y="2349111"/>
                  <a:pt x="730640" y="2342743"/>
                  <a:pt x="718303" y="2333590"/>
                </a:cubicBezTo>
                <a:cubicBezTo>
                  <a:pt x="685273" y="2309315"/>
                  <a:pt x="650253" y="2286234"/>
                  <a:pt x="622397" y="2256786"/>
                </a:cubicBezTo>
                <a:cubicBezTo>
                  <a:pt x="495848" y="2123870"/>
                  <a:pt x="460828" y="1962699"/>
                  <a:pt x="485103" y="1785610"/>
                </a:cubicBezTo>
                <a:cubicBezTo>
                  <a:pt x="499828" y="1678163"/>
                  <a:pt x="541215" y="1580267"/>
                  <a:pt x="602101" y="1490728"/>
                </a:cubicBezTo>
                <a:cubicBezTo>
                  <a:pt x="607673" y="1482769"/>
                  <a:pt x="616030" y="1474412"/>
                  <a:pt x="596530" y="1469637"/>
                </a:cubicBezTo>
                <a:cubicBezTo>
                  <a:pt x="571061" y="1512218"/>
                  <a:pt x="545194" y="1555594"/>
                  <a:pt x="518929" y="1599767"/>
                </a:cubicBezTo>
                <a:cubicBezTo>
                  <a:pt x="495848" y="1587430"/>
                  <a:pt x="473563" y="1575492"/>
                  <a:pt x="449288" y="1562359"/>
                </a:cubicBezTo>
                <a:cubicBezTo>
                  <a:pt x="478338" y="1513809"/>
                  <a:pt x="505797" y="1467249"/>
                  <a:pt x="534052" y="1419893"/>
                </a:cubicBezTo>
                <a:cubicBezTo>
                  <a:pt x="528082" y="1415515"/>
                  <a:pt x="522909" y="1411934"/>
                  <a:pt x="515746" y="1406760"/>
                </a:cubicBezTo>
                <a:cubicBezTo>
                  <a:pt x="487889" y="1452923"/>
                  <a:pt x="460828" y="1498289"/>
                  <a:pt x="432972" y="1544452"/>
                </a:cubicBezTo>
                <a:cubicBezTo>
                  <a:pt x="410288" y="1532115"/>
                  <a:pt x="388401" y="1520177"/>
                  <a:pt x="365320" y="1507442"/>
                </a:cubicBezTo>
                <a:cubicBezTo>
                  <a:pt x="395564" y="1457300"/>
                  <a:pt x="424217" y="1408750"/>
                  <a:pt x="453665" y="1359802"/>
                </a:cubicBezTo>
                <a:cubicBezTo>
                  <a:pt x="447298" y="1355424"/>
                  <a:pt x="441727" y="1351047"/>
                  <a:pt x="433768" y="1345476"/>
                </a:cubicBezTo>
                <a:cubicBezTo>
                  <a:pt x="404717" y="1393628"/>
                  <a:pt x="376463" y="1440586"/>
                  <a:pt x="347412" y="1488340"/>
                </a:cubicBezTo>
                <a:cubicBezTo>
                  <a:pt x="325525" y="1476402"/>
                  <a:pt x="304035" y="1464463"/>
                  <a:pt x="281750" y="1452127"/>
                </a:cubicBezTo>
                <a:cubicBezTo>
                  <a:pt x="313188" y="1399995"/>
                  <a:pt x="343035" y="1350251"/>
                  <a:pt x="373677" y="1299313"/>
                </a:cubicBezTo>
                <a:cubicBezTo>
                  <a:pt x="366912" y="1294538"/>
                  <a:pt x="360544" y="1289364"/>
                  <a:pt x="352585" y="1283395"/>
                </a:cubicBezTo>
                <a:cubicBezTo>
                  <a:pt x="321545" y="1334333"/>
                  <a:pt x="292097" y="1382883"/>
                  <a:pt x="262250" y="1431831"/>
                </a:cubicBezTo>
                <a:cubicBezTo>
                  <a:pt x="240761" y="1419893"/>
                  <a:pt x="220863" y="1408750"/>
                  <a:pt x="198578" y="1396413"/>
                </a:cubicBezTo>
                <a:cubicBezTo>
                  <a:pt x="231210" y="1342690"/>
                  <a:pt x="263046" y="1290558"/>
                  <a:pt x="294882" y="1237631"/>
                </a:cubicBezTo>
                <a:cubicBezTo>
                  <a:pt x="286923" y="1231263"/>
                  <a:pt x="279760" y="1225692"/>
                  <a:pt x="272597" y="1220121"/>
                </a:cubicBezTo>
                <a:cubicBezTo>
                  <a:pt x="246332" y="1251161"/>
                  <a:pt x="222853" y="1282201"/>
                  <a:pt x="196190" y="1310854"/>
                </a:cubicBezTo>
                <a:cubicBezTo>
                  <a:pt x="177089" y="1331149"/>
                  <a:pt x="155201" y="1350251"/>
                  <a:pt x="132120" y="1366567"/>
                </a:cubicBezTo>
                <a:cubicBezTo>
                  <a:pt x="111029" y="1381291"/>
                  <a:pt x="97100" y="1371740"/>
                  <a:pt x="97100" y="1345476"/>
                </a:cubicBezTo>
                <a:cubicBezTo>
                  <a:pt x="97100" y="1340700"/>
                  <a:pt x="97896" y="1335925"/>
                  <a:pt x="98692" y="1331547"/>
                </a:cubicBezTo>
                <a:cubicBezTo>
                  <a:pt x="108243" y="1273048"/>
                  <a:pt x="132120" y="1220121"/>
                  <a:pt x="158385" y="1167989"/>
                </a:cubicBezTo>
                <a:cubicBezTo>
                  <a:pt x="170721" y="1142918"/>
                  <a:pt x="170721" y="1137347"/>
                  <a:pt x="149630" y="1118245"/>
                </a:cubicBezTo>
                <a:cubicBezTo>
                  <a:pt x="121375" y="1092776"/>
                  <a:pt x="92325" y="1068899"/>
                  <a:pt x="63672" y="1044226"/>
                </a:cubicBezTo>
                <a:cubicBezTo>
                  <a:pt x="42581" y="1026318"/>
                  <a:pt x="21091" y="1008808"/>
                  <a:pt x="0" y="990900"/>
                </a:cubicBezTo>
                <a:cubicBezTo>
                  <a:pt x="0" y="988115"/>
                  <a:pt x="0" y="985727"/>
                  <a:pt x="0" y="982941"/>
                </a:cubicBezTo>
                <a:cubicBezTo>
                  <a:pt x="4377" y="979360"/>
                  <a:pt x="8755" y="975778"/>
                  <a:pt x="14724" y="971401"/>
                </a:cubicBezTo>
                <a:cubicBezTo>
                  <a:pt x="80784" y="1007216"/>
                  <a:pt x="147640" y="1043828"/>
                  <a:pt x="215292" y="1080440"/>
                </a:cubicBezTo>
                <a:cubicBezTo>
                  <a:pt x="220067" y="1074868"/>
                  <a:pt x="223649" y="1069297"/>
                  <a:pt x="228424" y="1064919"/>
                </a:cubicBezTo>
                <a:cubicBezTo>
                  <a:pt x="266628" y="1027512"/>
                  <a:pt x="304433" y="989707"/>
                  <a:pt x="344228" y="953891"/>
                </a:cubicBezTo>
                <a:cubicBezTo>
                  <a:pt x="355371" y="943544"/>
                  <a:pt x="371687" y="938371"/>
                  <a:pt x="386809" y="933993"/>
                </a:cubicBezTo>
                <a:cubicBezTo>
                  <a:pt x="403125" y="929616"/>
                  <a:pt x="413074" y="937973"/>
                  <a:pt x="411880" y="955085"/>
                </a:cubicBezTo>
                <a:cubicBezTo>
                  <a:pt x="410686" y="968615"/>
                  <a:pt x="408697" y="983339"/>
                  <a:pt x="402727" y="995278"/>
                </a:cubicBezTo>
                <a:cubicBezTo>
                  <a:pt x="380840" y="1039053"/>
                  <a:pt x="356963" y="1082031"/>
                  <a:pt x="333882" y="1125010"/>
                </a:cubicBezTo>
                <a:cubicBezTo>
                  <a:pt x="330300" y="1130979"/>
                  <a:pt x="326719" y="1136949"/>
                  <a:pt x="322739" y="1143714"/>
                </a:cubicBezTo>
                <a:cubicBezTo>
                  <a:pt x="332290" y="1149285"/>
                  <a:pt x="340249" y="1154061"/>
                  <a:pt x="347810" y="1158438"/>
                </a:cubicBezTo>
                <a:cubicBezTo>
                  <a:pt x="386013" y="1109888"/>
                  <a:pt x="423023" y="1062930"/>
                  <a:pt x="460828" y="1014777"/>
                </a:cubicBezTo>
                <a:cubicBezTo>
                  <a:pt x="480726" y="1031889"/>
                  <a:pt x="498634" y="1046614"/>
                  <a:pt x="516144" y="1061736"/>
                </a:cubicBezTo>
                <a:cubicBezTo>
                  <a:pt x="480726" y="1107102"/>
                  <a:pt x="446104" y="1151275"/>
                  <a:pt x="410686" y="1196642"/>
                </a:cubicBezTo>
                <a:cubicBezTo>
                  <a:pt x="420237" y="1202213"/>
                  <a:pt x="426604" y="1206192"/>
                  <a:pt x="433370" y="1210172"/>
                </a:cubicBezTo>
                <a:cubicBezTo>
                  <a:pt x="469981" y="1164010"/>
                  <a:pt x="505797" y="1118643"/>
                  <a:pt x="542408" y="1072481"/>
                </a:cubicBezTo>
                <a:cubicBezTo>
                  <a:pt x="562704" y="1089990"/>
                  <a:pt x="581010" y="1105511"/>
                  <a:pt x="599316" y="1121031"/>
                </a:cubicBezTo>
                <a:cubicBezTo>
                  <a:pt x="565092" y="1164805"/>
                  <a:pt x="531664" y="1206590"/>
                  <a:pt x="497838" y="1249967"/>
                </a:cubicBezTo>
                <a:cubicBezTo>
                  <a:pt x="505797" y="1255141"/>
                  <a:pt x="511766" y="1259120"/>
                  <a:pt x="518133" y="1263100"/>
                </a:cubicBezTo>
                <a:cubicBezTo>
                  <a:pt x="553551" y="1218927"/>
                  <a:pt x="588173" y="1175550"/>
                  <a:pt x="623591" y="1130979"/>
                </a:cubicBezTo>
                <a:cubicBezTo>
                  <a:pt x="644284" y="1148887"/>
                  <a:pt x="662988" y="1165203"/>
                  <a:pt x="681692" y="1181121"/>
                </a:cubicBezTo>
                <a:cubicBezTo>
                  <a:pt x="647866" y="1223702"/>
                  <a:pt x="616030" y="1263895"/>
                  <a:pt x="583398" y="1305283"/>
                </a:cubicBezTo>
                <a:cubicBezTo>
                  <a:pt x="591755" y="1310456"/>
                  <a:pt x="597326" y="1313639"/>
                  <a:pt x="602499" y="1316823"/>
                </a:cubicBezTo>
                <a:cubicBezTo>
                  <a:pt x="636723" y="1274242"/>
                  <a:pt x="670151" y="1232457"/>
                  <a:pt x="704375" y="1190274"/>
                </a:cubicBezTo>
                <a:cubicBezTo>
                  <a:pt x="725864" y="1208978"/>
                  <a:pt x="744966" y="1225294"/>
                  <a:pt x="764068" y="1242008"/>
                </a:cubicBezTo>
                <a:cubicBezTo>
                  <a:pt x="732232" y="1281803"/>
                  <a:pt x="701589" y="1320405"/>
                  <a:pt x="669355" y="1360598"/>
                </a:cubicBezTo>
                <a:cubicBezTo>
                  <a:pt x="676916" y="1364975"/>
                  <a:pt x="682090" y="1367761"/>
                  <a:pt x="686865" y="1370547"/>
                </a:cubicBezTo>
                <a:cubicBezTo>
                  <a:pt x="719895" y="1329955"/>
                  <a:pt x="751731" y="1290558"/>
                  <a:pt x="784363" y="1250365"/>
                </a:cubicBezTo>
                <a:cubicBezTo>
                  <a:pt x="795904" y="1260314"/>
                  <a:pt x="804659" y="1268671"/>
                  <a:pt x="814210" y="1275436"/>
                </a:cubicBezTo>
                <a:cubicBezTo>
                  <a:pt x="817791" y="1278222"/>
                  <a:pt x="825352" y="1279416"/>
                  <a:pt x="829332" y="1277426"/>
                </a:cubicBezTo>
                <a:cubicBezTo>
                  <a:pt x="852015" y="1267079"/>
                  <a:pt x="874300" y="1255141"/>
                  <a:pt x="898178" y="1243202"/>
                </a:cubicBezTo>
                <a:cubicBezTo>
                  <a:pt x="858382" y="1205397"/>
                  <a:pt x="819383" y="1167989"/>
                  <a:pt x="777598" y="1127796"/>
                </a:cubicBezTo>
                <a:cubicBezTo>
                  <a:pt x="795904" y="1111878"/>
                  <a:pt x="812220" y="1097552"/>
                  <a:pt x="829730" y="1082031"/>
                </a:cubicBezTo>
                <a:cubicBezTo>
                  <a:pt x="821771" y="1074868"/>
                  <a:pt x="816995" y="1070093"/>
                  <a:pt x="809434" y="1062930"/>
                </a:cubicBezTo>
                <a:cubicBezTo>
                  <a:pt x="792720" y="1080042"/>
                  <a:pt x="777200" y="1096358"/>
                  <a:pt x="762078" y="1111878"/>
                </a:cubicBezTo>
                <a:cubicBezTo>
                  <a:pt x="754915" y="1105909"/>
                  <a:pt x="747752" y="1100337"/>
                  <a:pt x="740589" y="1094368"/>
                </a:cubicBezTo>
                <a:cubicBezTo>
                  <a:pt x="750935" y="1083623"/>
                  <a:pt x="758894" y="1074868"/>
                  <a:pt x="768843" y="1064124"/>
                </a:cubicBezTo>
                <a:cubicBezTo>
                  <a:pt x="758098" y="1055767"/>
                  <a:pt x="749343" y="1049001"/>
                  <a:pt x="734619" y="1037859"/>
                </a:cubicBezTo>
                <a:cubicBezTo>
                  <a:pt x="750139" y="1027910"/>
                  <a:pt x="761680" y="1020349"/>
                  <a:pt x="778394" y="1009604"/>
                </a:cubicBezTo>
                <a:cubicBezTo>
                  <a:pt x="750537" y="985329"/>
                  <a:pt x="728650" y="966227"/>
                  <a:pt x="703181" y="943544"/>
                </a:cubicBezTo>
                <a:cubicBezTo>
                  <a:pt x="717507" y="932401"/>
                  <a:pt x="728650" y="923249"/>
                  <a:pt x="740589" y="914096"/>
                </a:cubicBezTo>
                <a:cubicBezTo>
                  <a:pt x="712732" y="884647"/>
                  <a:pt x="687263" y="857189"/>
                  <a:pt x="660998" y="828934"/>
                </a:cubicBezTo>
                <a:cubicBezTo>
                  <a:pt x="684477" y="807445"/>
                  <a:pt x="705967" y="787945"/>
                  <a:pt x="728650" y="767649"/>
                </a:cubicBezTo>
                <a:cubicBezTo>
                  <a:pt x="754119" y="797098"/>
                  <a:pt x="778792" y="825750"/>
                  <a:pt x="804261" y="854801"/>
                </a:cubicBezTo>
                <a:cubicBezTo>
                  <a:pt x="816597" y="844852"/>
                  <a:pt x="827740" y="835699"/>
                  <a:pt x="839281" y="826148"/>
                </a:cubicBezTo>
                <a:cubicBezTo>
                  <a:pt x="859178" y="849627"/>
                  <a:pt x="877882" y="871913"/>
                  <a:pt x="896984" y="894994"/>
                </a:cubicBezTo>
                <a:cubicBezTo>
                  <a:pt x="907330" y="887433"/>
                  <a:pt x="916483" y="880270"/>
                  <a:pt x="926034" y="873107"/>
                </a:cubicBezTo>
                <a:cubicBezTo>
                  <a:pt x="934789" y="883453"/>
                  <a:pt x="941952" y="891810"/>
                  <a:pt x="949911" y="900963"/>
                </a:cubicBezTo>
                <a:cubicBezTo>
                  <a:pt x="959860" y="893800"/>
                  <a:pt x="968615" y="887035"/>
                  <a:pt x="978962" y="879872"/>
                </a:cubicBezTo>
                <a:cubicBezTo>
                  <a:pt x="1050593" y="972197"/>
                  <a:pt x="1121429" y="1063726"/>
                  <a:pt x="1193458" y="1156051"/>
                </a:cubicBezTo>
                <a:cubicBezTo>
                  <a:pt x="1212162" y="1142122"/>
                  <a:pt x="1229274" y="1128990"/>
                  <a:pt x="1247181" y="1115857"/>
                </a:cubicBezTo>
                <a:cubicBezTo>
                  <a:pt x="1241212" y="1106704"/>
                  <a:pt x="1236039" y="1098348"/>
                  <a:pt x="1230070" y="1089195"/>
                </a:cubicBezTo>
                <a:cubicBezTo>
                  <a:pt x="1242406" y="1080042"/>
                  <a:pt x="1253947" y="1071685"/>
                  <a:pt x="1266283" y="1062532"/>
                </a:cubicBezTo>
                <a:cubicBezTo>
                  <a:pt x="1256732" y="1047410"/>
                  <a:pt x="1247977" y="1033879"/>
                  <a:pt x="1237631" y="1017961"/>
                </a:cubicBezTo>
                <a:cubicBezTo>
                  <a:pt x="1279814" y="992094"/>
                  <a:pt x="1320405" y="966625"/>
                  <a:pt x="1362587" y="940758"/>
                </a:cubicBezTo>
                <a:cubicBezTo>
                  <a:pt x="1372138" y="957074"/>
                  <a:pt x="1380495" y="971003"/>
                  <a:pt x="1389250" y="986125"/>
                </a:cubicBezTo>
                <a:cubicBezTo>
                  <a:pt x="1403974" y="978166"/>
                  <a:pt x="1418301" y="970605"/>
                  <a:pt x="1433821" y="962646"/>
                </a:cubicBezTo>
                <a:cubicBezTo>
                  <a:pt x="1456902" y="1005227"/>
                  <a:pt x="1478789" y="1046614"/>
                  <a:pt x="1501473" y="1089195"/>
                </a:cubicBezTo>
                <a:cubicBezTo>
                  <a:pt x="1520972" y="1078848"/>
                  <a:pt x="1539278" y="1069695"/>
                  <a:pt x="1558380" y="1059746"/>
                </a:cubicBezTo>
                <a:cubicBezTo>
                  <a:pt x="1488340" y="913698"/>
                  <a:pt x="1419097" y="768843"/>
                  <a:pt x="1348659" y="622397"/>
                </a:cubicBezTo>
                <a:cubicBezTo>
                  <a:pt x="1361394" y="616428"/>
                  <a:pt x="1372536" y="610856"/>
                  <a:pt x="1384077" y="605683"/>
                </a:cubicBezTo>
                <a:cubicBezTo>
                  <a:pt x="1386465" y="604887"/>
                  <a:pt x="1392036" y="604489"/>
                  <a:pt x="1392832" y="605683"/>
                </a:cubicBezTo>
                <a:cubicBezTo>
                  <a:pt x="1399597" y="617621"/>
                  <a:pt x="1407556" y="609662"/>
                  <a:pt x="1414719" y="606877"/>
                </a:cubicBezTo>
                <a:cubicBezTo>
                  <a:pt x="1496697" y="576632"/>
                  <a:pt x="1578675" y="546388"/>
                  <a:pt x="1660653" y="516144"/>
                </a:cubicBezTo>
                <a:cubicBezTo>
                  <a:pt x="1665827" y="514154"/>
                  <a:pt x="1674980" y="512960"/>
                  <a:pt x="1674980" y="510572"/>
                </a:cubicBezTo>
                <a:cubicBezTo>
                  <a:pt x="1677367" y="483512"/>
                  <a:pt x="1700051" y="495450"/>
                  <a:pt x="1713979" y="485899"/>
                </a:cubicBezTo>
                <a:cubicBezTo>
                  <a:pt x="1745417" y="601703"/>
                  <a:pt x="1776059" y="714722"/>
                  <a:pt x="1806702" y="828536"/>
                </a:cubicBezTo>
                <a:cubicBezTo>
                  <a:pt x="1816253" y="825352"/>
                  <a:pt x="1822620" y="823363"/>
                  <a:pt x="1829783" y="820975"/>
                </a:cubicBezTo>
                <a:cubicBezTo>
                  <a:pt x="1825803" y="803465"/>
                  <a:pt x="1822222" y="787547"/>
                  <a:pt x="1818242" y="769241"/>
                </a:cubicBezTo>
                <a:cubicBezTo>
                  <a:pt x="1881915" y="756905"/>
                  <a:pt x="1943199" y="744568"/>
                  <a:pt x="2005678" y="732232"/>
                </a:cubicBezTo>
                <a:cubicBezTo>
                  <a:pt x="2009259" y="752129"/>
                  <a:pt x="2012045" y="767649"/>
                  <a:pt x="2014831" y="784761"/>
                </a:cubicBezTo>
                <a:cubicBezTo>
                  <a:pt x="2036718" y="782374"/>
                  <a:pt x="2057411" y="779986"/>
                  <a:pt x="2080095" y="777598"/>
                </a:cubicBezTo>
                <a:cubicBezTo>
                  <a:pt x="2091237" y="881862"/>
                  <a:pt x="2102380" y="984533"/>
                  <a:pt x="2113125" y="1086807"/>
                </a:cubicBezTo>
                <a:cubicBezTo>
                  <a:pt x="2130635" y="1091582"/>
                  <a:pt x="2131829" y="1082827"/>
                  <a:pt x="2130635" y="1070093"/>
                </a:cubicBezTo>
                <a:cubicBezTo>
                  <a:pt x="2119492" y="951901"/>
                  <a:pt x="2108747" y="833709"/>
                  <a:pt x="2097605" y="715518"/>
                </a:cubicBezTo>
                <a:cubicBezTo>
                  <a:pt x="2079697" y="522909"/>
                  <a:pt x="2061789" y="329902"/>
                  <a:pt x="2043881" y="137293"/>
                </a:cubicBezTo>
                <a:cubicBezTo>
                  <a:pt x="2043483" y="130528"/>
                  <a:pt x="2043881" y="123365"/>
                  <a:pt x="2043881" y="116600"/>
                </a:cubicBezTo>
                <a:cubicBezTo>
                  <a:pt x="2053830" y="115008"/>
                  <a:pt x="2062187" y="113416"/>
                  <a:pt x="2070942" y="111824"/>
                </a:cubicBezTo>
                <a:cubicBezTo>
                  <a:pt x="2069350" y="87947"/>
                  <a:pt x="2067758" y="66060"/>
                  <a:pt x="2066166" y="42979"/>
                </a:cubicBezTo>
                <a:cubicBezTo>
                  <a:pt x="2077309" y="41387"/>
                  <a:pt x="2086064" y="39795"/>
                  <a:pt x="2095615" y="38203"/>
                </a:cubicBezTo>
                <a:cubicBezTo>
                  <a:pt x="2095615" y="27459"/>
                  <a:pt x="2095615" y="17510"/>
                  <a:pt x="2095615" y="7163"/>
                </a:cubicBezTo>
                <a:cubicBezTo>
                  <a:pt x="2122676" y="4775"/>
                  <a:pt x="2148940" y="2388"/>
                  <a:pt x="217520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39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48C2E2-95B8-4C0E-8552-196C48C3DCC1}"/>
              </a:ext>
            </a:extLst>
          </p:cNvPr>
          <p:cNvGrpSpPr/>
          <p:nvPr/>
        </p:nvGrpSpPr>
        <p:grpSpPr>
          <a:xfrm>
            <a:off x="1619848" y="2615487"/>
            <a:ext cx="2408474" cy="2407238"/>
            <a:chOff x="4574848" y="1897856"/>
            <a:chExt cx="3028217" cy="302666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D7720DA-DFB1-4619-A855-F560138EB846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076F05D-1AF6-4BDD-94A1-3CB0498D9028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CB73D7-D1CB-4701-8590-DD35A4627614}"/>
              </a:ext>
            </a:extLst>
          </p:cNvPr>
          <p:cNvSpPr txBox="1"/>
          <p:nvPr/>
        </p:nvSpPr>
        <p:spPr>
          <a:xfrm>
            <a:off x="5481947" y="1835002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7A083-2666-4060-8EDA-84A115D6B8AF}"/>
              </a:ext>
            </a:extLst>
          </p:cNvPr>
          <p:cNvSpPr txBox="1"/>
          <p:nvPr/>
        </p:nvSpPr>
        <p:spPr>
          <a:xfrm>
            <a:off x="6774058" y="2070684"/>
            <a:ext cx="493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5E6935-D456-400F-872C-E778786193A9}"/>
              </a:ext>
            </a:extLst>
          </p:cNvPr>
          <p:cNvGrpSpPr/>
          <p:nvPr/>
        </p:nvGrpSpPr>
        <p:grpSpPr>
          <a:xfrm>
            <a:off x="5506485" y="3808820"/>
            <a:ext cx="1869058" cy="2421214"/>
            <a:chOff x="-475010" y="1042170"/>
            <a:chExt cx="3859356" cy="24212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ABD579-338C-4ACE-90F6-9E92A3A71B4C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10B50A-DC33-49CC-B0C6-38D53FE5EB65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CC4BC-F43C-4518-B753-D3D7E38A8636}"/>
              </a:ext>
            </a:extLst>
          </p:cNvPr>
          <p:cNvGrpSpPr/>
          <p:nvPr/>
        </p:nvGrpSpPr>
        <p:grpSpPr>
          <a:xfrm>
            <a:off x="7675228" y="3808820"/>
            <a:ext cx="1869058" cy="2421214"/>
            <a:chOff x="-475010" y="1042170"/>
            <a:chExt cx="3859356" cy="24212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2BD6E3-A67A-4577-9BDA-233351E75A92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C8B94D-C81C-4893-8B6E-F9F07A59EBBF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29B43B-3A6B-48A4-91E7-5CF1735E3FD0}"/>
              </a:ext>
            </a:extLst>
          </p:cNvPr>
          <p:cNvGrpSpPr/>
          <p:nvPr/>
        </p:nvGrpSpPr>
        <p:grpSpPr>
          <a:xfrm>
            <a:off x="9843971" y="3808820"/>
            <a:ext cx="1869058" cy="2421214"/>
            <a:chOff x="-475010" y="1042170"/>
            <a:chExt cx="3859356" cy="24212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4F432-445C-46CC-B3DB-2B2B30DCEA0C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FC0DE3-FBE7-43E1-A559-D1445540F54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7502869-CBEB-46D2-9895-CAA0511E69F3}"/>
              </a:ext>
            </a:extLst>
          </p:cNvPr>
          <p:cNvSpPr txBox="1"/>
          <p:nvPr/>
        </p:nvSpPr>
        <p:spPr>
          <a:xfrm>
            <a:off x="5511984" y="2632196"/>
            <a:ext cx="6201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2B01AF1-2CDA-4354-B3E1-214ED3A4313A}"/>
              </a:ext>
            </a:extLst>
          </p:cNvPr>
          <p:cNvSpPr/>
          <p:nvPr/>
        </p:nvSpPr>
        <p:spPr>
          <a:xfrm>
            <a:off x="2119704" y="1832412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Parallelogram 39">
            <a:extLst>
              <a:ext uri="{FF2B5EF4-FFF2-40B4-BE49-F238E27FC236}">
                <a16:creationId xmlns:a16="http://schemas.microsoft.com/office/drawing/2014/main" id="{B16150B8-D205-4208-AA18-3E6084E97383}"/>
              </a:ext>
            </a:extLst>
          </p:cNvPr>
          <p:cNvSpPr/>
          <p:nvPr/>
        </p:nvSpPr>
        <p:spPr>
          <a:xfrm>
            <a:off x="2393819" y="2059833"/>
            <a:ext cx="3945437" cy="1404681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8478 w 3401707"/>
              <a:gd name="connsiteY5" fmla="*/ 1212899 h 1364082"/>
              <a:gd name="connsiteX6" fmla="*/ 3206721 w 3401707"/>
              <a:gd name="connsiteY6" fmla="*/ 0 h 1364082"/>
              <a:gd name="connsiteX0" fmla="*/ 3206721 w 3364222"/>
              <a:gd name="connsiteY0" fmla="*/ 8593 h 1372675"/>
              <a:gd name="connsiteX1" fmla="*/ 3364222 w 3364222"/>
              <a:gd name="connsiteY1" fmla="*/ 0 h 1372675"/>
              <a:gd name="connsiteX2" fmla="*/ 3060687 w 3364222"/>
              <a:gd name="connsiteY2" fmla="*/ 1372675 h 1372675"/>
              <a:gd name="connsiteX3" fmla="*/ 0 w 3364222"/>
              <a:gd name="connsiteY3" fmla="*/ 1372675 h 1372675"/>
              <a:gd name="connsiteX4" fmla="*/ 37796 w 3364222"/>
              <a:gd name="connsiteY4" fmla="*/ 1221492 h 1372675"/>
              <a:gd name="connsiteX5" fmla="*/ 2948478 w 3364222"/>
              <a:gd name="connsiteY5" fmla="*/ 1221492 h 1372675"/>
              <a:gd name="connsiteX6" fmla="*/ 3206721 w 3364222"/>
              <a:gd name="connsiteY6" fmla="*/ 8593 h 1372675"/>
              <a:gd name="connsiteX0" fmla="*/ 3206721 w 3364222"/>
              <a:gd name="connsiteY0" fmla="*/ 8593 h 1372675"/>
              <a:gd name="connsiteX1" fmla="*/ 3364222 w 3364222"/>
              <a:gd name="connsiteY1" fmla="*/ 0 h 1372675"/>
              <a:gd name="connsiteX2" fmla="*/ 3060687 w 3364222"/>
              <a:gd name="connsiteY2" fmla="*/ 1372675 h 1372675"/>
              <a:gd name="connsiteX3" fmla="*/ 0 w 3364222"/>
              <a:gd name="connsiteY3" fmla="*/ 1372675 h 1372675"/>
              <a:gd name="connsiteX4" fmla="*/ 37796 w 3364222"/>
              <a:gd name="connsiteY4" fmla="*/ 1221492 h 1372675"/>
              <a:gd name="connsiteX5" fmla="*/ 2940982 w 3364222"/>
              <a:gd name="connsiteY5" fmla="*/ 1221492 h 1372675"/>
              <a:gd name="connsiteX6" fmla="*/ 3206721 w 3364222"/>
              <a:gd name="connsiteY6" fmla="*/ 8593 h 137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4222" h="1372675">
                <a:moveTo>
                  <a:pt x="3206721" y="8593"/>
                </a:moveTo>
                <a:lnTo>
                  <a:pt x="3364222" y="0"/>
                </a:lnTo>
                <a:lnTo>
                  <a:pt x="3060687" y="1372675"/>
                </a:lnTo>
                <a:lnTo>
                  <a:pt x="0" y="1372675"/>
                </a:lnTo>
                <a:lnTo>
                  <a:pt x="37796" y="1221492"/>
                </a:lnTo>
                <a:lnTo>
                  <a:pt x="2940982" y="1221492"/>
                </a:lnTo>
                <a:cubicBezTo>
                  <a:pt x="3042057" y="817192"/>
                  <a:pt x="3105646" y="412893"/>
                  <a:pt x="3206721" y="85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AE1D0C-009C-4B1A-9840-63D18660023A}"/>
              </a:ext>
            </a:extLst>
          </p:cNvPr>
          <p:cNvGrpSpPr/>
          <p:nvPr/>
        </p:nvGrpSpPr>
        <p:grpSpPr>
          <a:xfrm>
            <a:off x="2931580" y="1974540"/>
            <a:ext cx="2818592" cy="1120982"/>
            <a:chOff x="2135876" y="1607735"/>
            <a:chExt cx="2138114" cy="11209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A933E2-8AC9-416D-BF01-7EE2E5E6B397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A51743-BA29-4103-AD6B-63D0A3CF1B3C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DB2368D8-FFDA-4374-8134-3DC6BF280270}"/>
              </a:ext>
            </a:extLst>
          </p:cNvPr>
          <p:cNvSpPr/>
          <p:nvPr/>
        </p:nvSpPr>
        <p:spPr>
          <a:xfrm>
            <a:off x="1919831" y="2087693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97F6D1-B2DC-4ABF-AD2A-F04E10C7A26D}"/>
              </a:ext>
            </a:extLst>
          </p:cNvPr>
          <p:cNvSpPr/>
          <p:nvPr/>
        </p:nvSpPr>
        <p:spPr>
          <a:xfrm>
            <a:off x="2011453" y="2179315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4DCF7-D86A-4841-9266-BC95DC6A923D}"/>
              </a:ext>
            </a:extLst>
          </p:cNvPr>
          <p:cNvSpPr txBox="1"/>
          <p:nvPr/>
        </p:nvSpPr>
        <p:spPr>
          <a:xfrm>
            <a:off x="2020457" y="2248396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AE76C8A-7C39-47A9-A48C-BF6AB5B21691}"/>
              </a:ext>
            </a:extLst>
          </p:cNvPr>
          <p:cNvSpPr/>
          <p:nvPr/>
        </p:nvSpPr>
        <p:spPr>
          <a:xfrm>
            <a:off x="1170132" y="3905010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Parallelogram 39">
            <a:extLst>
              <a:ext uri="{FF2B5EF4-FFF2-40B4-BE49-F238E27FC236}">
                <a16:creationId xmlns:a16="http://schemas.microsoft.com/office/drawing/2014/main" id="{EAD1578A-D1B7-41EA-8B47-5128CC6FCBC5}"/>
              </a:ext>
            </a:extLst>
          </p:cNvPr>
          <p:cNvSpPr/>
          <p:nvPr/>
        </p:nvSpPr>
        <p:spPr>
          <a:xfrm>
            <a:off x="1444248" y="4141225"/>
            <a:ext cx="3954228" cy="1395888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0981 w 3401707"/>
              <a:gd name="connsiteY5" fmla="*/ 1221491 h 1364082"/>
              <a:gd name="connsiteX6" fmla="*/ 3206721 w 3401707"/>
              <a:gd name="connsiteY6" fmla="*/ 0 h 1364082"/>
              <a:gd name="connsiteX0" fmla="*/ 3206721 w 3371718"/>
              <a:gd name="connsiteY0" fmla="*/ 0 h 1364082"/>
              <a:gd name="connsiteX1" fmla="*/ 3371718 w 3371718"/>
              <a:gd name="connsiteY1" fmla="*/ 0 h 1364082"/>
              <a:gd name="connsiteX2" fmla="*/ 3060687 w 3371718"/>
              <a:gd name="connsiteY2" fmla="*/ 1364082 h 1364082"/>
              <a:gd name="connsiteX3" fmla="*/ 0 w 3371718"/>
              <a:gd name="connsiteY3" fmla="*/ 1364082 h 1364082"/>
              <a:gd name="connsiteX4" fmla="*/ 37796 w 3371718"/>
              <a:gd name="connsiteY4" fmla="*/ 1212899 h 1364082"/>
              <a:gd name="connsiteX5" fmla="*/ 2940981 w 3371718"/>
              <a:gd name="connsiteY5" fmla="*/ 1221491 h 1364082"/>
              <a:gd name="connsiteX6" fmla="*/ 3206721 w 3371718"/>
              <a:gd name="connsiteY6" fmla="*/ 0 h 1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1718" h="1364082">
                <a:moveTo>
                  <a:pt x="3206721" y="0"/>
                </a:moveTo>
                <a:lnTo>
                  <a:pt x="3371718" y="0"/>
                </a:lnTo>
                <a:lnTo>
                  <a:pt x="3060687" y="1364082"/>
                </a:lnTo>
                <a:lnTo>
                  <a:pt x="0" y="1364082"/>
                </a:lnTo>
                <a:lnTo>
                  <a:pt x="37796" y="1212899"/>
                </a:lnTo>
                <a:lnTo>
                  <a:pt x="2940981" y="1221491"/>
                </a:lnTo>
                <a:cubicBezTo>
                  <a:pt x="3042056" y="817191"/>
                  <a:pt x="3105646" y="404300"/>
                  <a:pt x="3206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E2276-A0C2-49AC-AB0E-27C9229CEB8D}"/>
              </a:ext>
            </a:extLst>
          </p:cNvPr>
          <p:cNvGrpSpPr/>
          <p:nvPr/>
        </p:nvGrpSpPr>
        <p:grpSpPr>
          <a:xfrm>
            <a:off x="1982008" y="4047138"/>
            <a:ext cx="2818592" cy="1120982"/>
            <a:chOff x="2135876" y="1607735"/>
            <a:chExt cx="2138114" cy="11209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4A6736-2152-4E95-822E-A6108026D089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5CD360-E83F-4932-8B05-ED92766F6884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DD62349-F08F-4236-AA9A-F787DB7826A9}"/>
              </a:ext>
            </a:extLst>
          </p:cNvPr>
          <p:cNvSpPr/>
          <p:nvPr/>
        </p:nvSpPr>
        <p:spPr>
          <a:xfrm>
            <a:off x="970259" y="4160291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E64887-CBCB-4F8A-9847-339E1CB37AC9}"/>
              </a:ext>
            </a:extLst>
          </p:cNvPr>
          <p:cNvSpPr/>
          <p:nvPr/>
        </p:nvSpPr>
        <p:spPr>
          <a:xfrm>
            <a:off x="1061881" y="4251913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6B2D99-2F9E-463B-A871-8148157F98ED}"/>
              </a:ext>
            </a:extLst>
          </p:cNvPr>
          <p:cNvSpPr txBox="1"/>
          <p:nvPr/>
        </p:nvSpPr>
        <p:spPr>
          <a:xfrm>
            <a:off x="1070885" y="4320994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AF005F1E-7F1B-4590-81EC-DA59C03974A4}"/>
              </a:ext>
            </a:extLst>
          </p:cNvPr>
          <p:cNvSpPr/>
          <p:nvPr/>
        </p:nvSpPr>
        <p:spPr>
          <a:xfrm>
            <a:off x="7012865" y="2467500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Parallelogram 39">
            <a:extLst>
              <a:ext uri="{FF2B5EF4-FFF2-40B4-BE49-F238E27FC236}">
                <a16:creationId xmlns:a16="http://schemas.microsoft.com/office/drawing/2014/main" id="{ABBA385E-3D4E-499C-B589-BC3ABC086F92}"/>
              </a:ext>
            </a:extLst>
          </p:cNvPr>
          <p:cNvSpPr/>
          <p:nvPr/>
        </p:nvSpPr>
        <p:spPr>
          <a:xfrm>
            <a:off x="7286980" y="2703715"/>
            <a:ext cx="3954229" cy="1395888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70970 w 3401707"/>
              <a:gd name="connsiteY5" fmla="*/ 1212899 h 1364082"/>
              <a:gd name="connsiteX6" fmla="*/ 3206721 w 3401707"/>
              <a:gd name="connsiteY6" fmla="*/ 0 h 1364082"/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40982 w 3401707"/>
              <a:gd name="connsiteY5" fmla="*/ 1212899 h 1364082"/>
              <a:gd name="connsiteX6" fmla="*/ 3206721 w 3401707"/>
              <a:gd name="connsiteY6" fmla="*/ 0 h 1364082"/>
              <a:gd name="connsiteX0" fmla="*/ 3206721 w 3371719"/>
              <a:gd name="connsiteY0" fmla="*/ 0 h 1364082"/>
              <a:gd name="connsiteX1" fmla="*/ 3371719 w 3371719"/>
              <a:gd name="connsiteY1" fmla="*/ 8592 h 1364082"/>
              <a:gd name="connsiteX2" fmla="*/ 3060687 w 3371719"/>
              <a:gd name="connsiteY2" fmla="*/ 1364082 h 1364082"/>
              <a:gd name="connsiteX3" fmla="*/ 0 w 3371719"/>
              <a:gd name="connsiteY3" fmla="*/ 1364082 h 1364082"/>
              <a:gd name="connsiteX4" fmla="*/ 37796 w 3371719"/>
              <a:gd name="connsiteY4" fmla="*/ 1212899 h 1364082"/>
              <a:gd name="connsiteX5" fmla="*/ 2940982 w 3371719"/>
              <a:gd name="connsiteY5" fmla="*/ 1212899 h 1364082"/>
              <a:gd name="connsiteX6" fmla="*/ 3206721 w 3371719"/>
              <a:gd name="connsiteY6" fmla="*/ 0 h 1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1719" h="1364082">
                <a:moveTo>
                  <a:pt x="3206721" y="0"/>
                </a:moveTo>
                <a:lnTo>
                  <a:pt x="3371719" y="8592"/>
                </a:lnTo>
                <a:lnTo>
                  <a:pt x="3060687" y="1364082"/>
                </a:lnTo>
                <a:lnTo>
                  <a:pt x="0" y="1364082"/>
                </a:lnTo>
                <a:lnTo>
                  <a:pt x="37796" y="1212899"/>
                </a:lnTo>
                <a:lnTo>
                  <a:pt x="2940982" y="1212899"/>
                </a:lnTo>
                <a:cubicBezTo>
                  <a:pt x="3042057" y="808599"/>
                  <a:pt x="3105646" y="404300"/>
                  <a:pt x="3206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442BBE-AF1A-412A-894D-AF51C1236DAE}"/>
              </a:ext>
            </a:extLst>
          </p:cNvPr>
          <p:cNvGrpSpPr/>
          <p:nvPr/>
        </p:nvGrpSpPr>
        <p:grpSpPr>
          <a:xfrm>
            <a:off x="7824741" y="2609628"/>
            <a:ext cx="2818592" cy="1120982"/>
            <a:chOff x="2135876" y="1607735"/>
            <a:chExt cx="2138114" cy="11209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4317AA-F174-481C-94AC-D67784E26A3C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2504F9-12BA-4BAC-A45E-CE261579A1CA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FEB29694-7D9F-46FC-9477-188468E910A2}"/>
              </a:ext>
            </a:extLst>
          </p:cNvPr>
          <p:cNvSpPr/>
          <p:nvPr/>
        </p:nvSpPr>
        <p:spPr>
          <a:xfrm>
            <a:off x="6812992" y="2722781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71CAAF-D2D6-49C8-AC9D-5261FD31AB57}"/>
              </a:ext>
            </a:extLst>
          </p:cNvPr>
          <p:cNvSpPr/>
          <p:nvPr/>
        </p:nvSpPr>
        <p:spPr>
          <a:xfrm>
            <a:off x="6904614" y="2814403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5A222-3343-4EBB-AE20-795C20DA12D5}"/>
              </a:ext>
            </a:extLst>
          </p:cNvPr>
          <p:cNvSpPr txBox="1"/>
          <p:nvPr/>
        </p:nvSpPr>
        <p:spPr>
          <a:xfrm>
            <a:off x="6913618" y="2883484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D82CDBAF-2880-46C6-AC6E-0830ECF6ACCD}"/>
              </a:ext>
            </a:extLst>
          </p:cNvPr>
          <p:cNvSpPr/>
          <p:nvPr/>
        </p:nvSpPr>
        <p:spPr>
          <a:xfrm>
            <a:off x="6063293" y="4373044"/>
            <a:ext cx="3989398" cy="1395888"/>
          </a:xfrm>
          <a:prstGeom prst="parallelogram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Parallelogram 39">
            <a:extLst>
              <a:ext uri="{FF2B5EF4-FFF2-40B4-BE49-F238E27FC236}">
                <a16:creationId xmlns:a16="http://schemas.microsoft.com/office/drawing/2014/main" id="{B85AFBE8-8B95-4356-B080-821B79C0F6BF}"/>
              </a:ext>
            </a:extLst>
          </p:cNvPr>
          <p:cNvSpPr/>
          <p:nvPr/>
        </p:nvSpPr>
        <p:spPr>
          <a:xfrm>
            <a:off x="6337409" y="4609259"/>
            <a:ext cx="3945436" cy="1395888"/>
          </a:xfrm>
          <a:custGeom>
            <a:avLst/>
            <a:gdLst>
              <a:gd name="connsiteX0" fmla="*/ 3206721 w 3401707"/>
              <a:gd name="connsiteY0" fmla="*/ 0 h 1364082"/>
              <a:gd name="connsiteX1" fmla="*/ 3401707 w 3401707"/>
              <a:gd name="connsiteY1" fmla="*/ 0 h 1364082"/>
              <a:gd name="connsiteX2" fmla="*/ 3060687 w 3401707"/>
              <a:gd name="connsiteY2" fmla="*/ 1364082 h 1364082"/>
              <a:gd name="connsiteX3" fmla="*/ 0 w 3401707"/>
              <a:gd name="connsiteY3" fmla="*/ 1364082 h 1364082"/>
              <a:gd name="connsiteX4" fmla="*/ 37796 w 3401707"/>
              <a:gd name="connsiteY4" fmla="*/ 1212899 h 1364082"/>
              <a:gd name="connsiteX5" fmla="*/ 2933485 w 3401707"/>
              <a:gd name="connsiteY5" fmla="*/ 1212899 h 1364082"/>
              <a:gd name="connsiteX6" fmla="*/ 3206721 w 3401707"/>
              <a:gd name="connsiteY6" fmla="*/ 0 h 1364082"/>
              <a:gd name="connsiteX0" fmla="*/ 3206721 w 3364221"/>
              <a:gd name="connsiteY0" fmla="*/ 0 h 1364082"/>
              <a:gd name="connsiteX1" fmla="*/ 3364221 w 3364221"/>
              <a:gd name="connsiteY1" fmla="*/ 0 h 1364082"/>
              <a:gd name="connsiteX2" fmla="*/ 3060687 w 3364221"/>
              <a:gd name="connsiteY2" fmla="*/ 1364082 h 1364082"/>
              <a:gd name="connsiteX3" fmla="*/ 0 w 3364221"/>
              <a:gd name="connsiteY3" fmla="*/ 1364082 h 1364082"/>
              <a:gd name="connsiteX4" fmla="*/ 37796 w 3364221"/>
              <a:gd name="connsiteY4" fmla="*/ 1212899 h 1364082"/>
              <a:gd name="connsiteX5" fmla="*/ 2933485 w 3364221"/>
              <a:gd name="connsiteY5" fmla="*/ 1212899 h 1364082"/>
              <a:gd name="connsiteX6" fmla="*/ 3206721 w 3364221"/>
              <a:gd name="connsiteY6" fmla="*/ 0 h 1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4221" h="1364082">
                <a:moveTo>
                  <a:pt x="3206721" y="0"/>
                </a:moveTo>
                <a:lnTo>
                  <a:pt x="3364221" y="0"/>
                </a:lnTo>
                <a:lnTo>
                  <a:pt x="3060687" y="1364082"/>
                </a:lnTo>
                <a:lnTo>
                  <a:pt x="0" y="1364082"/>
                </a:lnTo>
                <a:lnTo>
                  <a:pt x="37796" y="1212899"/>
                </a:lnTo>
                <a:lnTo>
                  <a:pt x="2933485" y="1212899"/>
                </a:lnTo>
                <a:cubicBezTo>
                  <a:pt x="3034560" y="808599"/>
                  <a:pt x="3105646" y="404300"/>
                  <a:pt x="3206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94FC34-B733-492C-9A00-0A49015DB68D}"/>
              </a:ext>
            </a:extLst>
          </p:cNvPr>
          <p:cNvGrpSpPr/>
          <p:nvPr/>
        </p:nvGrpSpPr>
        <p:grpSpPr>
          <a:xfrm>
            <a:off x="6875169" y="4515172"/>
            <a:ext cx="2818592" cy="1120982"/>
            <a:chOff x="2135876" y="1607735"/>
            <a:chExt cx="2138114" cy="112098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B837AE-D1FC-419B-9938-2E5F69A48D7C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2E7182-74CA-4688-AB68-F7B8A5612A09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185C0188-566D-4154-B083-9CF4BC681712}"/>
              </a:ext>
            </a:extLst>
          </p:cNvPr>
          <p:cNvSpPr/>
          <p:nvPr/>
        </p:nvSpPr>
        <p:spPr>
          <a:xfrm>
            <a:off x="5863420" y="4628325"/>
            <a:ext cx="777316" cy="77731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8A3E19-19FC-4773-B3F2-BD697EB81D90}"/>
              </a:ext>
            </a:extLst>
          </p:cNvPr>
          <p:cNvSpPr/>
          <p:nvPr/>
        </p:nvSpPr>
        <p:spPr>
          <a:xfrm>
            <a:off x="5955042" y="4719947"/>
            <a:ext cx="594072" cy="594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EE0EE3-CC36-4639-9F9E-954556D306E2}"/>
              </a:ext>
            </a:extLst>
          </p:cNvPr>
          <p:cNvSpPr txBox="1"/>
          <p:nvPr/>
        </p:nvSpPr>
        <p:spPr>
          <a:xfrm>
            <a:off x="5964046" y="4789028"/>
            <a:ext cx="576064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BAAE6A6-E637-4B7C-A219-E0F4ACFB794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586D9CE-1B2D-4D38-8166-FA859E24F30D}"/>
              </a:ext>
            </a:extLst>
          </p:cNvPr>
          <p:cNvGrpSpPr/>
          <p:nvPr/>
        </p:nvGrpSpPr>
        <p:grpSpPr>
          <a:xfrm>
            <a:off x="6818748" y="2408250"/>
            <a:ext cx="4679150" cy="778136"/>
            <a:chOff x="6646740" y="2131558"/>
            <a:chExt cx="3564000" cy="778136"/>
          </a:xfrm>
        </p:grpSpPr>
        <p:sp>
          <p:nvSpPr>
            <p:cNvPr id="20" name="Text Placeholder 2">
              <a:extLst>
                <a:ext uri="{FF2B5EF4-FFF2-40B4-BE49-F238E27FC236}">
                  <a16:creationId xmlns:a16="http://schemas.microsoft.com/office/drawing/2014/main" id="{CCE503D8-6186-4F8C-B215-E0AEE2185A1C}"/>
                </a:ext>
              </a:extLst>
            </p:cNvPr>
            <p:cNvSpPr txBox="1">
              <a:spLocks/>
            </p:cNvSpPr>
            <p:nvPr/>
          </p:nvSpPr>
          <p:spPr>
            <a:xfrm>
              <a:off x="6646740" y="2131558"/>
              <a:ext cx="3564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4" name="Text Placeholder 3">
              <a:extLst>
                <a:ext uri="{FF2B5EF4-FFF2-40B4-BE49-F238E27FC236}">
                  <a16:creationId xmlns:a16="http://schemas.microsoft.com/office/drawing/2014/main" id="{DAD1D474-39E1-4299-B022-7AD89E2261BE}"/>
                </a:ext>
              </a:extLst>
            </p:cNvPr>
            <p:cNvSpPr txBox="1">
              <a:spLocks/>
            </p:cNvSpPr>
            <p:nvPr/>
          </p:nvSpPr>
          <p:spPr>
            <a:xfrm>
              <a:off x="6646740" y="2441694"/>
              <a:ext cx="3564000" cy="46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35C1BE-D8AD-458B-B8DB-F460BFDC2876}"/>
              </a:ext>
            </a:extLst>
          </p:cNvPr>
          <p:cNvGrpSpPr/>
          <p:nvPr/>
        </p:nvGrpSpPr>
        <p:grpSpPr>
          <a:xfrm>
            <a:off x="6818748" y="3461855"/>
            <a:ext cx="4679150" cy="784270"/>
            <a:chOff x="6646740" y="3167553"/>
            <a:chExt cx="3564000" cy="784270"/>
          </a:xfrm>
        </p:grpSpPr>
        <p:sp>
          <p:nvSpPr>
            <p:cNvPr id="28" name="Text Placeholder 4">
              <a:extLst>
                <a:ext uri="{FF2B5EF4-FFF2-40B4-BE49-F238E27FC236}">
                  <a16:creationId xmlns:a16="http://schemas.microsoft.com/office/drawing/2014/main" id="{01FAD6E4-33C2-4801-90F1-0456D56E1DA6}"/>
                </a:ext>
              </a:extLst>
            </p:cNvPr>
            <p:cNvSpPr txBox="1">
              <a:spLocks/>
            </p:cNvSpPr>
            <p:nvPr/>
          </p:nvSpPr>
          <p:spPr>
            <a:xfrm>
              <a:off x="6646740" y="3167553"/>
              <a:ext cx="3564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9" name="Text Placeholder 5">
              <a:extLst>
                <a:ext uri="{FF2B5EF4-FFF2-40B4-BE49-F238E27FC236}">
                  <a16:creationId xmlns:a16="http://schemas.microsoft.com/office/drawing/2014/main" id="{E68FAFEF-70B2-4D99-A40B-BEF11812903E}"/>
                </a:ext>
              </a:extLst>
            </p:cNvPr>
            <p:cNvSpPr txBox="1">
              <a:spLocks/>
            </p:cNvSpPr>
            <p:nvPr/>
          </p:nvSpPr>
          <p:spPr>
            <a:xfrm>
              <a:off x="6646740" y="3483823"/>
              <a:ext cx="3564000" cy="46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C45213-8362-4409-945B-CE7DFDCC2B6D}"/>
              </a:ext>
            </a:extLst>
          </p:cNvPr>
          <p:cNvGrpSpPr/>
          <p:nvPr/>
        </p:nvGrpSpPr>
        <p:grpSpPr>
          <a:xfrm>
            <a:off x="6818748" y="4521594"/>
            <a:ext cx="4679150" cy="784270"/>
            <a:chOff x="6646740" y="4203347"/>
            <a:chExt cx="3564000" cy="784270"/>
          </a:xfrm>
        </p:grpSpPr>
        <p:sp>
          <p:nvSpPr>
            <p:cNvPr id="30" name="Text Placeholder 6">
              <a:extLst>
                <a:ext uri="{FF2B5EF4-FFF2-40B4-BE49-F238E27FC236}">
                  <a16:creationId xmlns:a16="http://schemas.microsoft.com/office/drawing/2014/main" id="{A3DFF246-327D-4090-9569-CD518A35F964}"/>
                </a:ext>
              </a:extLst>
            </p:cNvPr>
            <p:cNvSpPr txBox="1">
              <a:spLocks/>
            </p:cNvSpPr>
            <p:nvPr/>
          </p:nvSpPr>
          <p:spPr>
            <a:xfrm>
              <a:off x="6646740" y="4203347"/>
              <a:ext cx="3564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31" name="Text Placeholder 7">
              <a:extLst>
                <a:ext uri="{FF2B5EF4-FFF2-40B4-BE49-F238E27FC236}">
                  <a16:creationId xmlns:a16="http://schemas.microsoft.com/office/drawing/2014/main" id="{730E024E-4ED3-4688-BAB9-14A72CA9EFAB}"/>
                </a:ext>
              </a:extLst>
            </p:cNvPr>
            <p:cNvSpPr txBox="1">
              <a:spLocks/>
            </p:cNvSpPr>
            <p:nvPr/>
          </p:nvSpPr>
          <p:spPr>
            <a:xfrm>
              <a:off x="6646740" y="4519617"/>
              <a:ext cx="3564000" cy="46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B5BD3E-B3FB-4FA4-8DBD-EC0CA1F18F7C}"/>
              </a:ext>
            </a:extLst>
          </p:cNvPr>
          <p:cNvGrpSpPr/>
          <p:nvPr/>
        </p:nvGrpSpPr>
        <p:grpSpPr>
          <a:xfrm>
            <a:off x="6818748" y="5581334"/>
            <a:ext cx="4679150" cy="784270"/>
            <a:chOff x="6646740" y="5239140"/>
            <a:chExt cx="3564000" cy="784270"/>
          </a:xfrm>
        </p:grpSpPr>
        <p:sp>
          <p:nvSpPr>
            <p:cNvPr id="32" name="Text Placeholder 9">
              <a:extLst>
                <a:ext uri="{FF2B5EF4-FFF2-40B4-BE49-F238E27FC236}">
                  <a16:creationId xmlns:a16="http://schemas.microsoft.com/office/drawing/2014/main" id="{B777937B-67D5-4715-B920-F8B10987B284}"/>
                </a:ext>
              </a:extLst>
            </p:cNvPr>
            <p:cNvSpPr txBox="1">
              <a:spLocks/>
            </p:cNvSpPr>
            <p:nvPr/>
          </p:nvSpPr>
          <p:spPr>
            <a:xfrm>
              <a:off x="6646740" y="5239140"/>
              <a:ext cx="3564000" cy="2772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27378CA6-DE4C-4238-A7E6-294342C98F65}"/>
                </a:ext>
              </a:extLst>
            </p:cNvPr>
            <p:cNvSpPr txBox="1">
              <a:spLocks/>
            </p:cNvSpPr>
            <p:nvPr/>
          </p:nvSpPr>
          <p:spPr>
            <a:xfrm>
              <a:off x="6646740" y="5555410"/>
              <a:ext cx="3564000" cy="468000"/>
            </a:xfrm>
            <a:prstGeom prst="rect">
              <a:avLst/>
            </a:prstGeom>
          </p:spPr>
          <p:txBody>
            <a:bodyPr anchor="t"/>
            <a:lstStyle>
              <a:lvl1pPr marL="0" indent="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dirty="0">
                <a:cs typeface="Arial" pitchFamily="34" charset="0"/>
              </a:endParaRPr>
            </a:p>
            <a:p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DD3ACA8-F68E-422F-BF2A-ABF577F7D2DE}"/>
              </a:ext>
            </a:extLst>
          </p:cNvPr>
          <p:cNvGrpSpPr/>
          <p:nvPr/>
        </p:nvGrpSpPr>
        <p:grpSpPr>
          <a:xfrm flipH="1" flipV="1">
            <a:off x="5656278" y="2360126"/>
            <a:ext cx="874386" cy="874386"/>
            <a:chOff x="5833678" y="585323"/>
            <a:chExt cx="790407" cy="790407"/>
          </a:xfrm>
        </p:grpSpPr>
        <p:sp>
          <p:nvSpPr>
            <p:cNvPr id="41" name="Arc 3">
              <a:extLst>
                <a:ext uri="{FF2B5EF4-FFF2-40B4-BE49-F238E27FC236}">
                  <a16:creationId xmlns:a16="http://schemas.microsoft.com/office/drawing/2014/main" id="{E4817DA4-1ABD-4431-98FE-BE5AF565885A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C819BF4-EDF5-4598-ADD0-2C50C203A156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BA7A33-0922-4112-A1D2-8F7D7B88031C}"/>
              </a:ext>
            </a:extLst>
          </p:cNvPr>
          <p:cNvGrpSpPr/>
          <p:nvPr/>
        </p:nvGrpSpPr>
        <p:grpSpPr>
          <a:xfrm flipH="1" flipV="1">
            <a:off x="5656279" y="4477560"/>
            <a:ext cx="874386" cy="874386"/>
            <a:chOff x="5833678" y="585323"/>
            <a:chExt cx="790407" cy="790407"/>
          </a:xfrm>
        </p:grpSpPr>
        <p:sp>
          <p:nvSpPr>
            <p:cNvPr id="44" name="Arc 3">
              <a:extLst>
                <a:ext uri="{FF2B5EF4-FFF2-40B4-BE49-F238E27FC236}">
                  <a16:creationId xmlns:a16="http://schemas.microsoft.com/office/drawing/2014/main" id="{9F28E76F-A318-4CDA-8EA1-8E5F5246E599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3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154B81-F956-4B55-BCB0-2EC5CCF5BCE3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F062DC-B101-487A-902F-8D25660164BB}"/>
              </a:ext>
            </a:extLst>
          </p:cNvPr>
          <p:cNvGrpSpPr/>
          <p:nvPr/>
        </p:nvGrpSpPr>
        <p:grpSpPr>
          <a:xfrm flipH="1" flipV="1">
            <a:off x="5656279" y="5536276"/>
            <a:ext cx="874386" cy="874386"/>
            <a:chOff x="5833678" y="585323"/>
            <a:chExt cx="790407" cy="790407"/>
          </a:xfrm>
        </p:grpSpPr>
        <p:sp>
          <p:nvSpPr>
            <p:cNvPr id="53" name="Arc 3">
              <a:extLst>
                <a:ext uri="{FF2B5EF4-FFF2-40B4-BE49-F238E27FC236}">
                  <a16:creationId xmlns:a16="http://schemas.microsoft.com/office/drawing/2014/main" id="{7CD3BEE6-C208-4B6E-A439-E6A12313432A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4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AD50266-9CEB-43CA-8AE7-C6C5502DCCB7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5803FB-E3BC-4FCC-BAFD-FD229A24A4D5}"/>
              </a:ext>
            </a:extLst>
          </p:cNvPr>
          <p:cNvGrpSpPr/>
          <p:nvPr/>
        </p:nvGrpSpPr>
        <p:grpSpPr>
          <a:xfrm flipH="1" flipV="1">
            <a:off x="5656279" y="3418843"/>
            <a:ext cx="874386" cy="874386"/>
            <a:chOff x="5833678" y="585323"/>
            <a:chExt cx="790407" cy="790407"/>
          </a:xfrm>
        </p:grpSpPr>
        <p:sp>
          <p:nvSpPr>
            <p:cNvPr id="56" name="Arc 3">
              <a:extLst>
                <a:ext uri="{FF2B5EF4-FFF2-40B4-BE49-F238E27FC236}">
                  <a16:creationId xmlns:a16="http://schemas.microsoft.com/office/drawing/2014/main" id="{4D7EC229-53D8-4AA2-9B2A-24CD879AA23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2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E0FC7A-25E9-48C3-B1E3-E9E9527DD083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8" name="Rounded Rectangle 6">
            <a:extLst>
              <a:ext uri="{FF2B5EF4-FFF2-40B4-BE49-F238E27FC236}">
                <a16:creationId xmlns:a16="http://schemas.microsoft.com/office/drawing/2014/main" id="{7F3A01C4-5247-42D7-A7B7-CFBBE2072C8A}"/>
              </a:ext>
            </a:extLst>
          </p:cNvPr>
          <p:cNvSpPr/>
          <p:nvPr/>
        </p:nvSpPr>
        <p:spPr>
          <a:xfrm>
            <a:off x="5944755" y="2630773"/>
            <a:ext cx="327622" cy="33309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id="{A6C34606-298D-4D06-82E3-47BDA46CBB6D}"/>
              </a:ext>
            </a:extLst>
          </p:cNvPr>
          <p:cNvSpPr/>
          <p:nvPr/>
        </p:nvSpPr>
        <p:spPr>
          <a:xfrm>
            <a:off x="5944755" y="3721306"/>
            <a:ext cx="311966" cy="29202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03D8EA96-9E28-448A-A2F2-794D412B355F}"/>
              </a:ext>
            </a:extLst>
          </p:cNvPr>
          <p:cNvSpPr/>
          <p:nvPr/>
        </p:nvSpPr>
        <p:spPr>
          <a:xfrm flipH="1">
            <a:off x="5909329" y="4770777"/>
            <a:ext cx="373342" cy="30798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ed Rectangle 27">
            <a:extLst>
              <a:ext uri="{FF2B5EF4-FFF2-40B4-BE49-F238E27FC236}">
                <a16:creationId xmlns:a16="http://schemas.microsoft.com/office/drawing/2014/main" id="{184D31DF-DC45-4E2F-897F-B498B4852A89}"/>
              </a:ext>
            </a:extLst>
          </p:cNvPr>
          <p:cNvSpPr/>
          <p:nvPr/>
        </p:nvSpPr>
        <p:spPr>
          <a:xfrm>
            <a:off x="5937489" y="5836204"/>
            <a:ext cx="357398" cy="27453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B5F0E5-29A9-4459-A9CB-AF63565F75F2}"/>
              </a:ext>
            </a:extLst>
          </p:cNvPr>
          <p:cNvSpPr txBox="1"/>
          <p:nvPr/>
        </p:nvSpPr>
        <p:spPr>
          <a:xfrm>
            <a:off x="6807016" y="366246"/>
            <a:ext cx="4690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DD80F6-D892-4878-8F70-239682C98CD6}"/>
              </a:ext>
            </a:extLst>
          </p:cNvPr>
          <p:cNvSpPr txBox="1"/>
          <p:nvPr/>
        </p:nvSpPr>
        <p:spPr>
          <a:xfrm>
            <a:off x="6818748" y="1498858"/>
            <a:ext cx="46791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accent5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5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1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0C83991-BC37-4096-8C75-A8BE9A9E48D6}"/>
              </a:ext>
            </a:extLst>
          </p:cNvPr>
          <p:cNvSpPr/>
          <p:nvPr/>
        </p:nvSpPr>
        <p:spPr>
          <a:xfrm>
            <a:off x="0" y="0"/>
            <a:ext cx="12192000" cy="4162697"/>
          </a:xfrm>
          <a:custGeom>
            <a:avLst/>
            <a:gdLst>
              <a:gd name="connsiteX0" fmla="*/ 0 w 12192000"/>
              <a:gd name="connsiteY0" fmla="*/ 0 h 4162697"/>
              <a:gd name="connsiteX1" fmla="*/ 12192000 w 12192000"/>
              <a:gd name="connsiteY1" fmla="*/ 0 h 4162697"/>
              <a:gd name="connsiteX2" fmla="*/ 12192000 w 12192000"/>
              <a:gd name="connsiteY2" fmla="*/ 4162697 h 4162697"/>
              <a:gd name="connsiteX3" fmla="*/ 9377368 w 12192000"/>
              <a:gd name="connsiteY3" fmla="*/ 4162697 h 4162697"/>
              <a:gd name="connsiteX4" fmla="*/ 9303751 w 12192000"/>
              <a:gd name="connsiteY4" fmla="*/ 4035188 h 4162697"/>
              <a:gd name="connsiteX5" fmla="*/ 9303751 w 12192000"/>
              <a:gd name="connsiteY5" fmla="*/ 4056824 h 4162697"/>
              <a:gd name="connsiteX6" fmla="*/ 9286877 w 12192000"/>
              <a:gd name="connsiteY6" fmla="*/ 4056824 h 4162697"/>
              <a:gd name="connsiteX7" fmla="*/ 9286877 w 12192000"/>
              <a:gd name="connsiteY7" fmla="*/ 4049282 h 4162697"/>
              <a:gd name="connsiteX8" fmla="*/ 9267593 w 12192000"/>
              <a:gd name="connsiteY8" fmla="*/ 4049282 h 4162697"/>
              <a:gd name="connsiteX9" fmla="*/ 9267593 w 12192000"/>
              <a:gd name="connsiteY9" fmla="*/ 4041741 h 4162697"/>
              <a:gd name="connsiteX10" fmla="*/ 9202509 w 12192000"/>
              <a:gd name="connsiteY10" fmla="*/ 4041741 h 4162697"/>
              <a:gd name="connsiteX11" fmla="*/ 9202509 w 12192000"/>
              <a:gd name="connsiteY11" fmla="*/ 4029171 h 4162697"/>
              <a:gd name="connsiteX12" fmla="*/ 9101267 w 12192000"/>
              <a:gd name="connsiteY12" fmla="*/ 4029171 h 4162697"/>
              <a:gd name="connsiteX13" fmla="*/ 9101267 w 12192000"/>
              <a:gd name="connsiteY13" fmla="*/ 4049282 h 4162697"/>
              <a:gd name="connsiteX14" fmla="*/ 9053057 w 12192000"/>
              <a:gd name="connsiteY14" fmla="*/ 4049282 h 4162697"/>
              <a:gd name="connsiteX15" fmla="*/ 9053057 w 12192000"/>
              <a:gd name="connsiteY15" fmla="*/ 4084478 h 4162697"/>
              <a:gd name="connsiteX16" fmla="*/ 8961457 w 12192000"/>
              <a:gd name="connsiteY16" fmla="*/ 4092020 h 4162697"/>
              <a:gd name="connsiteX17" fmla="*/ 8961457 w 12192000"/>
              <a:gd name="connsiteY17" fmla="*/ 4056824 h 4162697"/>
              <a:gd name="connsiteX18" fmla="*/ 8946994 w 12192000"/>
              <a:gd name="connsiteY18" fmla="*/ 4056824 h 4162697"/>
              <a:gd name="connsiteX19" fmla="*/ 8946994 w 12192000"/>
              <a:gd name="connsiteY19" fmla="*/ 4034199 h 4162697"/>
              <a:gd name="connsiteX20" fmla="*/ 8939763 w 12192000"/>
              <a:gd name="connsiteY20" fmla="*/ 4034199 h 4162697"/>
              <a:gd name="connsiteX21" fmla="*/ 8939763 w 12192000"/>
              <a:gd name="connsiteY21" fmla="*/ 3986434 h 4162697"/>
              <a:gd name="connsiteX22" fmla="*/ 8932531 w 12192000"/>
              <a:gd name="connsiteY22" fmla="*/ 3986434 h 4162697"/>
              <a:gd name="connsiteX23" fmla="*/ 8932531 w 12192000"/>
              <a:gd name="connsiteY23" fmla="*/ 3946211 h 4162697"/>
              <a:gd name="connsiteX24" fmla="*/ 8918067 w 12192000"/>
              <a:gd name="connsiteY24" fmla="*/ 3946211 h 4162697"/>
              <a:gd name="connsiteX25" fmla="*/ 8918067 w 12192000"/>
              <a:gd name="connsiteY25" fmla="*/ 3951239 h 4162697"/>
              <a:gd name="connsiteX26" fmla="*/ 8862625 w 12192000"/>
              <a:gd name="connsiteY26" fmla="*/ 3921071 h 4162697"/>
              <a:gd name="connsiteX27" fmla="*/ 8857804 w 12192000"/>
              <a:gd name="connsiteY27" fmla="*/ 3898446 h 4162697"/>
              <a:gd name="connsiteX28" fmla="*/ 8855394 w 12192000"/>
              <a:gd name="connsiteY28" fmla="*/ 3921071 h 4162697"/>
              <a:gd name="connsiteX29" fmla="*/ 8802363 w 12192000"/>
              <a:gd name="connsiteY29" fmla="*/ 3943697 h 4162697"/>
              <a:gd name="connsiteX30" fmla="*/ 8785489 w 12192000"/>
              <a:gd name="connsiteY30" fmla="*/ 3943697 h 4162697"/>
              <a:gd name="connsiteX31" fmla="*/ 8785489 w 12192000"/>
              <a:gd name="connsiteY31" fmla="*/ 3986434 h 4162697"/>
              <a:gd name="connsiteX32" fmla="*/ 8778257 w 12192000"/>
              <a:gd name="connsiteY32" fmla="*/ 3986434 h 4162697"/>
              <a:gd name="connsiteX33" fmla="*/ 8778257 w 12192000"/>
              <a:gd name="connsiteY33" fmla="*/ 4029171 h 4162697"/>
              <a:gd name="connsiteX34" fmla="*/ 8768615 w 12192000"/>
              <a:gd name="connsiteY34" fmla="*/ 4029171 h 4162697"/>
              <a:gd name="connsiteX35" fmla="*/ 8768615 w 12192000"/>
              <a:gd name="connsiteY35" fmla="*/ 4061853 h 4162697"/>
              <a:gd name="connsiteX36" fmla="*/ 8732458 w 12192000"/>
              <a:gd name="connsiteY36" fmla="*/ 4061853 h 4162697"/>
              <a:gd name="connsiteX37" fmla="*/ 8732458 w 12192000"/>
              <a:gd name="connsiteY37" fmla="*/ 4069395 h 4162697"/>
              <a:gd name="connsiteX38" fmla="*/ 8698709 w 12192000"/>
              <a:gd name="connsiteY38" fmla="*/ 4064366 h 4162697"/>
              <a:gd name="connsiteX39" fmla="*/ 8698709 w 12192000"/>
              <a:gd name="connsiteY39" fmla="*/ 3893418 h 4162697"/>
              <a:gd name="connsiteX40" fmla="*/ 8683946 w 12192000"/>
              <a:gd name="connsiteY40" fmla="*/ 3893418 h 4162697"/>
              <a:gd name="connsiteX41" fmla="*/ 8681836 w 12192000"/>
              <a:gd name="connsiteY41" fmla="*/ 3893418 h 4162697"/>
              <a:gd name="connsiteX42" fmla="*/ 8664962 w 12192000"/>
              <a:gd name="connsiteY42" fmla="*/ 3902216 h 4162697"/>
              <a:gd name="connsiteX43" fmla="*/ 8662552 w 12192000"/>
              <a:gd name="connsiteY43" fmla="*/ 3903474 h 4162697"/>
              <a:gd name="connsiteX44" fmla="*/ 8662552 w 12192000"/>
              <a:gd name="connsiteY44" fmla="*/ 3894675 h 4162697"/>
              <a:gd name="connsiteX45" fmla="*/ 8657731 w 12192000"/>
              <a:gd name="connsiteY45" fmla="*/ 3893418 h 4162697"/>
              <a:gd name="connsiteX46" fmla="*/ 8651403 w 12192000"/>
              <a:gd name="connsiteY46" fmla="*/ 3897817 h 4162697"/>
              <a:gd name="connsiteX47" fmla="*/ 8650499 w 12192000"/>
              <a:gd name="connsiteY47" fmla="*/ 3898446 h 4162697"/>
              <a:gd name="connsiteX48" fmla="*/ 8650499 w 12192000"/>
              <a:gd name="connsiteY48" fmla="*/ 3991462 h 4162697"/>
              <a:gd name="connsiteX49" fmla="*/ 8633626 w 12192000"/>
              <a:gd name="connsiteY49" fmla="*/ 3991462 h 4162697"/>
              <a:gd name="connsiteX50" fmla="*/ 8631215 w 12192000"/>
              <a:gd name="connsiteY50" fmla="*/ 3991462 h 4162697"/>
              <a:gd name="connsiteX51" fmla="*/ 8631215 w 12192000"/>
              <a:gd name="connsiteY51" fmla="*/ 3848167 h 4162697"/>
              <a:gd name="connsiteX52" fmla="*/ 8620669 w 12192000"/>
              <a:gd name="connsiteY52" fmla="*/ 3848167 h 4162697"/>
              <a:gd name="connsiteX53" fmla="*/ 8619163 w 12192000"/>
              <a:gd name="connsiteY53" fmla="*/ 3848167 h 4162697"/>
              <a:gd name="connsiteX54" fmla="*/ 8619163 w 12192000"/>
              <a:gd name="connsiteY54" fmla="*/ 3750123 h 4162697"/>
              <a:gd name="connsiteX55" fmla="*/ 8578184 w 12192000"/>
              <a:gd name="connsiteY55" fmla="*/ 3750123 h 4162697"/>
              <a:gd name="connsiteX56" fmla="*/ 8578184 w 12192000"/>
              <a:gd name="connsiteY56" fmla="*/ 3736925 h 4162697"/>
              <a:gd name="connsiteX57" fmla="*/ 8578184 w 12192000"/>
              <a:gd name="connsiteY57" fmla="*/ 3735039 h 4162697"/>
              <a:gd name="connsiteX58" fmla="*/ 8537204 w 12192000"/>
              <a:gd name="connsiteY58" fmla="*/ 3735039 h 4162697"/>
              <a:gd name="connsiteX59" fmla="*/ 8522441 w 12192000"/>
              <a:gd name="connsiteY59" fmla="*/ 3748238 h 4162697"/>
              <a:gd name="connsiteX60" fmla="*/ 8520331 w 12192000"/>
              <a:gd name="connsiteY60" fmla="*/ 3750123 h 4162697"/>
              <a:gd name="connsiteX61" fmla="*/ 8488994 w 12192000"/>
              <a:gd name="connsiteY61" fmla="*/ 3750123 h 4162697"/>
              <a:gd name="connsiteX62" fmla="*/ 8464889 w 12192000"/>
              <a:gd name="connsiteY62" fmla="*/ 3762692 h 4162697"/>
              <a:gd name="connsiteX63" fmla="*/ 8464889 w 12192000"/>
              <a:gd name="connsiteY63" fmla="*/ 3853195 h 4162697"/>
              <a:gd name="connsiteX64" fmla="*/ 8448015 w 12192000"/>
              <a:gd name="connsiteY64" fmla="*/ 3853195 h 4162697"/>
              <a:gd name="connsiteX65" fmla="*/ 8445605 w 12192000"/>
              <a:gd name="connsiteY65" fmla="*/ 3853195 h 4162697"/>
              <a:gd name="connsiteX66" fmla="*/ 8445605 w 12192000"/>
              <a:gd name="connsiteY66" fmla="*/ 3772749 h 4162697"/>
              <a:gd name="connsiteX67" fmla="*/ 8337131 w 12192000"/>
              <a:gd name="connsiteY67" fmla="*/ 3772749 h 4162697"/>
              <a:gd name="connsiteX68" fmla="*/ 8332310 w 12192000"/>
              <a:gd name="connsiteY68" fmla="*/ 3833084 h 4162697"/>
              <a:gd name="connsiteX69" fmla="*/ 8332310 w 12192000"/>
              <a:gd name="connsiteY69" fmla="*/ 3824284 h 4162697"/>
              <a:gd name="connsiteX70" fmla="*/ 8332310 w 12192000"/>
              <a:gd name="connsiteY70" fmla="*/ 3823028 h 4162697"/>
              <a:gd name="connsiteX71" fmla="*/ 8319655 w 12192000"/>
              <a:gd name="connsiteY71" fmla="*/ 3823028 h 4162697"/>
              <a:gd name="connsiteX72" fmla="*/ 8317847 w 12192000"/>
              <a:gd name="connsiteY72" fmla="*/ 3823028 h 4162697"/>
              <a:gd name="connsiteX73" fmla="*/ 8317847 w 12192000"/>
              <a:gd name="connsiteY73" fmla="*/ 3831826 h 4162697"/>
              <a:gd name="connsiteX74" fmla="*/ 8317847 w 12192000"/>
              <a:gd name="connsiteY74" fmla="*/ 3833084 h 4162697"/>
              <a:gd name="connsiteX75" fmla="*/ 8307301 w 12192000"/>
              <a:gd name="connsiteY75" fmla="*/ 3833084 h 4162697"/>
              <a:gd name="connsiteX76" fmla="*/ 8305794 w 12192000"/>
              <a:gd name="connsiteY76" fmla="*/ 3833084 h 4162697"/>
              <a:gd name="connsiteX77" fmla="*/ 8305794 w 12192000"/>
              <a:gd name="connsiteY77" fmla="*/ 3841882 h 4162697"/>
              <a:gd name="connsiteX78" fmla="*/ 8305794 w 12192000"/>
              <a:gd name="connsiteY78" fmla="*/ 3843139 h 4162697"/>
              <a:gd name="connsiteX79" fmla="*/ 8279279 w 12192000"/>
              <a:gd name="connsiteY79" fmla="*/ 3843139 h 4162697"/>
              <a:gd name="connsiteX80" fmla="*/ 8279279 w 12192000"/>
              <a:gd name="connsiteY80" fmla="*/ 3829941 h 4162697"/>
              <a:gd name="connsiteX81" fmla="*/ 8279279 w 12192000"/>
              <a:gd name="connsiteY81" fmla="*/ 3828055 h 4162697"/>
              <a:gd name="connsiteX82" fmla="*/ 8266624 w 12192000"/>
              <a:gd name="connsiteY82" fmla="*/ 3828055 h 4162697"/>
              <a:gd name="connsiteX83" fmla="*/ 8264816 w 12192000"/>
              <a:gd name="connsiteY83" fmla="*/ 3828055 h 4162697"/>
              <a:gd name="connsiteX84" fmla="*/ 8264816 w 12192000"/>
              <a:gd name="connsiteY84" fmla="*/ 3821456 h 4162697"/>
              <a:gd name="connsiteX85" fmla="*/ 8264816 w 12192000"/>
              <a:gd name="connsiteY85" fmla="*/ 3820513 h 4162697"/>
              <a:gd name="connsiteX86" fmla="*/ 8247942 w 12192000"/>
              <a:gd name="connsiteY86" fmla="*/ 3820513 h 4162697"/>
              <a:gd name="connsiteX87" fmla="*/ 8245532 w 12192000"/>
              <a:gd name="connsiteY87" fmla="*/ 3820513 h 4162697"/>
              <a:gd name="connsiteX88" fmla="*/ 8245532 w 12192000"/>
              <a:gd name="connsiteY88" fmla="*/ 3827113 h 4162697"/>
              <a:gd name="connsiteX89" fmla="*/ 8245532 w 12192000"/>
              <a:gd name="connsiteY89" fmla="*/ 3828055 h 4162697"/>
              <a:gd name="connsiteX90" fmla="*/ 8239204 w 12192000"/>
              <a:gd name="connsiteY90" fmla="*/ 3828055 h 4162697"/>
              <a:gd name="connsiteX91" fmla="*/ 8238300 w 12192000"/>
              <a:gd name="connsiteY91" fmla="*/ 3828055 h 4162697"/>
              <a:gd name="connsiteX92" fmla="*/ 8238300 w 12192000"/>
              <a:gd name="connsiteY92" fmla="*/ 3836855 h 4162697"/>
              <a:gd name="connsiteX93" fmla="*/ 8238300 w 12192000"/>
              <a:gd name="connsiteY93" fmla="*/ 3838111 h 4162697"/>
              <a:gd name="connsiteX94" fmla="*/ 8206963 w 12192000"/>
              <a:gd name="connsiteY94" fmla="*/ 3848167 h 4162697"/>
              <a:gd name="connsiteX95" fmla="*/ 8206963 w 12192000"/>
              <a:gd name="connsiteY95" fmla="*/ 3859166 h 4162697"/>
              <a:gd name="connsiteX96" fmla="*/ 8206963 w 12192000"/>
              <a:gd name="connsiteY96" fmla="*/ 3860737 h 4162697"/>
              <a:gd name="connsiteX97" fmla="*/ 8182858 w 12192000"/>
              <a:gd name="connsiteY97" fmla="*/ 3853195 h 4162697"/>
              <a:gd name="connsiteX98" fmla="*/ 8172312 w 12192000"/>
              <a:gd name="connsiteY98" fmla="*/ 3844396 h 4162697"/>
              <a:gd name="connsiteX99" fmla="*/ 8170806 w 12192000"/>
              <a:gd name="connsiteY99" fmla="*/ 3843139 h 4162697"/>
              <a:gd name="connsiteX100" fmla="*/ 8170806 w 12192000"/>
              <a:gd name="connsiteY100" fmla="*/ 3805429 h 4162697"/>
              <a:gd name="connsiteX101" fmla="*/ 8162368 w 12192000"/>
              <a:gd name="connsiteY101" fmla="*/ 3805429 h 4162697"/>
              <a:gd name="connsiteX102" fmla="*/ 8161164 w 12192000"/>
              <a:gd name="connsiteY102" fmla="*/ 3810458 h 4162697"/>
              <a:gd name="connsiteX103" fmla="*/ 8150617 w 12192000"/>
              <a:gd name="connsiteY103" fmla="*/ 3810458 h 4162697"/>
              <a:gd name="connsiteX104" fmla="*/ 8149110 w 12192000"/>
              <a:gd name="connsiteY104" fmla="*/ 3805429 h 4162697"/>
              <a:gd name="connsiteX105" fmla="*/ 8140674 w 12192000"/>
              <a:gd name="connsiteY105" fmla="*/ 3805429 h 4162697"/>
              <a:gd name="connsiteX106" fmla="*/ 8139468 w 12192000"/>
              <a:gd name="connsiteY106" fmla="*/ 3805429 h 4162697"/>
              <a:gd name="connsiteX107" fmla="*/ 8139468 w 12192000"/>
              <a:gd name="connsiteY107" fmla="*/ 3838111 h 4162697"/>
              <a:gd name="connsiteX108" fmla="*/ 8126813 w 12192000"/>
              <a:gd name="connsiteY108" fmla="*/ 3838111 h 4162697"/>
              <a:gd name="connsiteX109" fmla="*/ 8125005 w 12192000"/>
              <a:gd name="connsiteY109" fmla="*/ 3838111 h 4162697"/>
              <a:gd name="connsiteX110" fmla="*/ 8116569 w 12192000"/>
              <a:gd name="connsiteY110" fmla="*/ 3833712 h 4162697"/>
              <a:gd name="connsiteX111" fmla="*/ 8115363 w 12192000"/>
              <a:gd name="connsiteY111" fmla="*/ 3833084 h 4162697"/>
              <a:gd name="connsiteX112" fmla="*/ 8104817 w 12192000"/>
              <a:gd name="connsiteY112" fmla="*/ 3837483 h 4162697"/>
              <a:gd name="connsiteX113" fmla="*/ 8103310 w 12192000"/>
              <a:gd name="connsiteY113" fmla="*/ 3838111 h 4162697"/>
              <a:gd name="connsiteX114" fmla="*/ 8103310 w 12192000"/>
              <a:gd name="connsiteY114" fmla="*/ 3855708 h 4162697"/>
              <a:gd name="connsiteX115" fmla="*/ 8098489 w 12192000"/>
              <a:gd name="connsiteY115" fmla="*/ 3858223 h 4162697"/>
              <a:gd name="connsiteX116" fmla="*/ 8098489 w 12192000"/>
              <a:gd name="connsiteY116" fmla="*/ 3849424 h 4162697"/>
              <a:gd name="connsiteX117" fmla="*/ 8098489 w 12192000"/>
              <a:gd name="connsiteY117" fmla="*/ 3848167 h 4162697"/>
              <a:gd name="connsiteX118" fmla="*/ 8090053 w 12192000"/>
              <a:gd name="connsiteY118" fmla="*/ 3848167 h 4162697"/>
              <a:gd name="connsiteX119" fmla="*/ 8088847 w 12192000"/>
              <a:gd name="connsiteY119" fmla="*/ 3848167 h 4162697"/>
              <a:gd name="connsiteX120" fmla="*/ 8086437 w 12192000"/>
              <a:gd name="connsiteY120" fmla="*/ 3898446 h 4162697"/>
              <a:gd name="connsiteX121" fmla="*/ 8086437 w 12192000"/>
              <a:gd name="connsiteY121" fmla="*/ 3916044 h 4162697"/>
              <a:gd name="connsiteX122" fmla="*/ 8086437 w 12192000"/>
              <a:gd name="connsiteY122" fmla="*/ 3918558 h 4162697"/>
              <a:gd name="connsiteX123" fmla="*/ 8078001 w 12192000"/>
              <a:gd name="connsiteY123" fmla="*/ 3918558 h 4162697"/>
              <a:gd name="connsiteX124" fmla="*/ 8076795 w 12192000"/>
              <a:gd name="connsiteY124" fmla="*/ 3918558 h 4162697"/>
              <a:gd name="connsiteX125" fmla="*/ 8076795 w 12192000"/>
              <a:gd name="connsiteY125" fmla="*/ 4044255 h 4162697"/>
              <a:gd name="connsiteX126" fmla="*/ 8064140 w 12192000"/>
              <a:gd name="connsiteY126" fmla="*/ 4044255 h 4162697"/>
              <a:gd name="connsiteX127" fmla="*/ 8062332 w 12192000"/>
              <a:gd name="connsiteY127" fmla="*/ 4044255 h 4162697"/>
              <a:gd name="connsiteX128" fmla="*/ 8062332 w 12192000"/>
              <a:gd name="connsiteY128" fmla="*/ 4053053 h 4162697"/>
              <a:gd name="connsiteX129" fmla="*/ 8062332 w 12192000"/>
              <a:gd name="connsiteY129" fmla="*/ 4054311 h 4162697"/>
              <a:gd name="connsiteX130" fmla="*/ 8040637 w 12192000"/>
              <a:gd name="connsiteY130" fmla="*/ 4056824 h 4162697"/>
              <a:gd name="connsiteX131" fmla="*/ 8032200 w 12192000"/>
              <a:gd name="connsiteY131" fmla="*/ 4056824 h 4162697"/>
              <a:gd name="connsiteX132" fmla="*/ 8030995 w 12192000"/>
              <a:gd name="connsiteY132" fmla="*/ 4056824 h 4162697"/>
              <a:gd name="connsiteX133" fmla="*/ 8035816 w 12192000"/>
              <a:gd name="connsiteY133" fmla="*/ 4081964 h 4162697"/>
              <a:gd name="connsiteX134" fmla="*/ 8035816 w 12192000"/>
              <a:gd name="connsiteY134" fmla="*/ 4104590 h 4162697"/>
              <a:gd name="connsiteX135" fmla="*/ 8021051 w 12192000"/>
              <a:gd name="connsiteY135" fmla="*/ 4113389 h 4162697"/>
              <a:gd name="connsiteX136" fmla="*/ 8018942 w 12192000"/>
              <a:gd name="connsiteY136" fmla="*/ 4114645 h 4162697"/>
              <a:gd name="connsiteX137" fmla="*/ 8018942 w 12192000"/>
              <a:gd name="connsiteY137" fmla="*/ 4130044 h 4162697"/>
              <a:gd name="connsiteX138" fmla="*/ 8018942 w 12192000"/>
              <a:gd name="connsiteY138" fmla="*/ 4132243 h 4162697"/>
              <a:gd name="connsiteX139" fmla="*/ 8006288 w 12192000"/>
              <a:gd name="connsiteY139" fmla="*/ 4132243 h 4162697"/>
              <a:gd name="connsiteX140" fmla="*/ 8004479 w 12192000"/>
              <a:gd name="connsiteY140" fmla="*/ 4132243 h 4162697"/>
              <a:gd name="connsiteX141" fmla="*/ 8004479 w 12192000"/>
              <a:gd name="connsiteY141" fmla="*/ 4116845 h 4162697"/>
              <a:gd name="connsiteX142" fmla="*/ 8004479 w 12192000"/>
              <a:gd name="connsiteY142" fmla="*/ 4114645 h 4162697"/>
              <a:gd name="connsiteX143" fmla="*/ 7991823 w 12192000"/>
              <a:gd name="connsiteY143" fmla="*/ 4114645 h 4162697"/>
              <a:gd name="connsiteX144" fmla="*/ 7990016 w 12192000"/>
              <a:gd name="connsiteY144" fmla="*/ 4109618 h 4162697"/>
              <a:gd name="connsiteX145" fmla="*/ 7975252 w 12192000"/>
              <a:gd name="connsiteY145" fmla="*/ 4109618 h 4162697"/>
              <a:gd name="connsiteX146" fmla="*/ 7973143 w 12192000"/>
              <a:gd name="connsiteY146" fmla="*/ 4109618 h 4162697"/>
              <a:gd name="connsiteX147" fmla="*/ 7973143 w 12192000"/>
              <a:gd name="connsiteY147" fmla="*/ 4049282 h 4162697"/>
              <a:gd name="connsiteX148" fmla="*/ 7977964 w 12192000"/>
              <a:gd name="connsiteY148" fmla="*/ 4044255 h 4162697"/>
              <a:gd name="connsiteX149" fmla="*/ 7977964 w 12192000"/>
              <a:gd name="connsiteY149" fmla="*/ 4031057 h 4162697"/>
              <a:gd name="connsiteX150" fmla="*/ 7973143 w 12192000"/>
              <a:gd name="connsiteY150" fmla="*/ 4029171 h 4162697"/>
              <a:gd name="connsiteX151" fmla="*/ 7973143 w 12192000"/>
              <a:gd name="connsiteY151" fmla="*/ 4022572 h 4162697"/>
              <a:gd name="connsiteX152" fmla="*/ 7977964 w 12192000"/>
              <a:gd name="connsiteY152" fmla="*/ 4021629 h 4162697"/>
              <a:gd name="connsiteX153" fmla="*/ 7977964 w 12192000"/>
              <a:gd name="connsiteY153" fmla="*/ 4004032 h 4162697"/>
              <a:gd name="connsiteX154" fmla="*/ 7977964 w 12192000"/>
              <a:gd name="connsiteY154" fmla="*/ 4001518 h 4162697"/>
              <a:gd name="connsiteX155" fmla="*/ 7956269 w 12192000"/>
              <a:gd name="connsiteY155" fmla="*/ 4001518 h 4162697"/>
              <a:gd name="connsiteX156" fmla="*/ 7956269 w 12192000"/>
              <a:gd name="connsiteY156" fmla="*/ 3990520 h 4162697"/>
              <a:gd name="connsiteX157" fmla="*/ 7956269 w 12192000"/>
              <a:gd name="connsiteY157" fmla="*/ 3988948 h 4162697"/>
              <a:gd name="connsiteX158" fmla="*/ 7915289 w 12192000"/>
              <a:gd name="connsiteY158" fmla="*/ 3988948 h 4162697"/>
              <a:gd name="connsiteX159" fmla="*/ 7915289 w 12192000"/>
              <a:gd name="connsiteY159" fmla="*/ 4004346 h 4162697"/>
              <a:gd name="connsiteX160" fmla="*/ 7915289 w 12192000"/>
              <a:gd name="connsiteY160" fmla="*/ 4006545 h 4162697"/>
              <a:gd name="connsiteX161" fmla="*/ 7898416 w 12192000"/>
              <a:gd name="connsiteY161" fmla="*/ 4006545 h 4162697"/>
              <a:gd name="connsiteX162" fmla="*/ 7896005 w 12192000"/>
              <a:gd name="connsiteY162" fmla="*/ 4006545 h 4162697"/>
              <a:gd name="connsiteX163" fmla="*/ 7896005 w 12192000"/>
              <a:gd name="connsiteY163" fmla="*/ 4015345 h 4162697"/>
              <a:gd name="connsiteX164" fmla="*/ 7896005 w 12192000"/>
              <a:gd name="connsiteY164" fmla="*/ 4016602 h 4162697"/>
              <a:gd name="connsiteX165" fmla="*/ 7889678 w 12192000"/>
              <a:gd name="connsiteY165" fmla="*/ 4016602 h 4162697"/>
              <a:gd name="connsiteX166" fmla="*/ 7888774 w 12192000"/>
              <a:gd name="connsiteY166" fmla="*/ 4011574 h 4162697"/>
              <a:gd name="connsiteX167" fmla="*/ 7880338 w 12192000"/>
              <a:gd name="connsiteY167" fmla="*/ 4011574 h 4162697"/>
              <a:gd name="connsiteX168" fmla="*/ 7879132 w 12192000"/>
              <a:gd name="connsiteY168" fmla="*/ 4011574 h 4162697"/>
              <a:gd name="connsiteX169" fmla="*/ 7883953 w 12192000"/>
              <a:gd name="connsiteY169" fmla="*/ 3976379 h 4162697"/>
              <a:gd name="connsiteX170" fmla="*/ 7883953 w 12192000"/>
              <a:gd name="connsiteY170" fmla="*/ 3963180 h 4162697"/>
              <a:gd name="connsiteX171" fmla="*/ 7879132 w 12192000"/>
              <a:gd name="connsiteY171" fmla="*/ 3961295 h 4162697"/>
              <a:gd name="connsiteX172" fmla="*/ 7874311 w 12192000"/>
              <a:gd name="connsiteY172" fmla="*/ 3936155 h 4162697"/>
              <a:gd name="connsiteX173" fmla="*/ 7867079 w 12192000"/>
              <a:gd name="connsiteY173" fmla="*/ 3961295 h 4162697"/>
              <a:gd name="connsiteX174" fmla="*/ 7864970 w 12192000"/>
              <a:gd name="connsiteY174" fmla="*/ 3952495 h 4162697"/>
              <a:gd name="connsiteX175" fmla="*/ 7864669 w 12192000"/>
              <a:gd name="connsiteY175" fmla="*/ 3951239 h 4162697"/>
              <a:gd name="connsiteX176" fmla="*/ 7862560 w 12192000"/>
              <a:gd name="connsiteY176" fmla="*/ 3942440 h 4162697"/>
              <a:gd name="connsiteX177" fmla="*/ 7862258 w 12192000"/>
              <a:gd name="connsiteY177" fmla="*/ 3941183 h 4162697"/>
              <a:gd name="connsiteX178" fmla="*/ 7853822 w 12192000"/>
              <a:gd name="connsiteY178" fmla="*/ 3932384 h 4162697"/>
              <a:gd name="connsiteX179" fmla="*/ 7852616 w 12192000"/>
              <a:gd name="connsiteY179" fmla="*/ 3931127 h 4162697"/>
              <a:gd name="connsiteX180" fmla="*/ 7844180 w 12192000"/>
              <a:gd name="connsiteY180" fmla="*/ 3922329 h 4162697"/>
              <a:gd name="connsiteX181" fmla="*/ 7842974 w 12192000"/>
              <a:gd name="connsiteY181" fmla="*/ 3921071 h 4162697"/>
              <a:gd name="connsiteX182" fmla="*/ 7832428 w 12192000"/>
              <a:gd name="connsiteY182" fmla="*/ 3912273 h 4162697"/>
              <a:gd name="connsiteX183" fmla="*/ 7830922 w 12192000"/>
              <a:gd name="connsiteY183" fmla="*/ 3911016 h 4162697"/>
              <a:gd name="connsiteX184" fmla="*/ 7826703 w 12192000"/>
              <a:gd name="connsiteY184" fmla="*/ 3904416 h 4162697"/>
              <a:gd name="connsiteX185" fmla="*/ 7826101 w 12192000"/>
              <a:gd name="connsiteY185" fmla="*/ 3903474 h 4162697"/>
              <a:gd name="connsiteX186" fmla="*/ 7821882 w 12192000"/>
              <a:gd name="connsiteY186" fmla="*/ 3888076 h 4162697"/>
              <a:gd name="connsiteX187" fmla="*/ 7821280 w 12192000"/>
              <a:gd name="connsiteY187" fmla="*/ 3885876 h 4162697"/>
              <a:gd name="connsiteX188" fmla="*/ 7817061 w 12192000"/>
              <a:gd name="connsiteY188" fmla="*/ 3901275 h 4162697"/>
              <a:gd name="connsiteX189" fmla="*/ 7816459 w 12192000"/>
              <a:gd name="connsiteY189" fmla="*/ 3903474 h 4162697"/>
              <a:gd name="connsiteX190" fmla="*/ 7810131 w 12192000"/>
              <a:gd name="connsiteY190" fmla="*/ 3912273 h 4162697"/>
              <a:gd name="connsiteX191" fmla="*/ 7809227 w 12192000"/>
              <a:gd name="connsiteY191" fmla="*/ 3913529 h 4162697"/>
              <a:gd name="connsiteX192" fmla="*/ 7796572 w 12192000"/>
              <a:gd name="connsiteY192" fmla="*/ 3922329 h 4162697"/>
              <a:gd name="connsiteX193" fmla="*/ 7794764 w 12192000"/>
              <a:gd name="connsiteY193" fmla="*/ 3923586 h 4162697"/>
              <a:gd name="connsiteX194" fmla="*/ 7784218 w 12192000"/>
              <a:gd name="connsiteY194" fmla="*/ 3930184 h 4162697"/>
              <a:gd name="connsiteX195" fmla="*/ 7782711 w 12192000"/>
              <a:gd name="connsiteY195" fmla="*/ 3931127 h 4162697"/>
              <a:gd name="connsiteX196" fmla="*/ 7778493 w 12192000"/>
              <a:gd name="connsiteY196" fmla="*/ 3939926 h 4162697"/>
              <a:gd name="connsiteX197" fmla="*/ 7777890 w 12192000"/>
              <a:gd name="connsiteY197" fmla="*/ 3941183 h 4162697"/>
              <a:gd name="connsiteX198" fmla="*/ 7773672 w 12192000"/>
              <a:gd name="connsiteY198" fmla="*/ 3949982 h 4162697"/>
              <a:gd name="connsiteX199" fmla="*/ 7773069 w 12192000"/>
              <a:gd name="connsiteY199" fmla="*/ 3951239 h 4162697"/>
              <a:gd name="connsiteX200" fmla="*/ 7770959 w 12192000"/>
              <a:gd name="connsiteY200" fmla="*/ 3957838 h 4162697"/>
              <a:gd name="connsiteX201" fmla="*/ 7768248 w 12192000"/>
              <a:gd name="connsiteY201" fmla="*/ 3961295 h 4162697"/>
              <a:gd name="connsiteX202" fmla="*/ 7763427 w 12192000"/>
              <a:gd name="connsiteY202" fmla="*/ 3936155 h 4162697"/>
              <a:gd name="connsiteX203" fmla="*/ 7758606 w 12192000"/>
              <a:gd name="connsiteY203" fmla="*/ 3961295 h 4162697"/>
              <a:gd name="connsiteX204" fmla="*/ 7753784 w 12192000"/>
              <a:gd name="connsiteY204" fmla="*/ 3958781 h 4162697"/>
              <a:gd name="connsiteX205" fmla="*/ 7753784 w 12192000"/>
              <a:gd name="connsiteY205" fmla="*/ 3971979 h 4162697"/>
              <a:gd name="connsiteX206" fmla="*/ 7758606 w 12192000"/>
              <a:gd name="connsiteY206" fmla="*/ 3973865 h 4162697"/>
              <a:gd name="connsiteX207" fmla="*/ 7758606 w 12192000"/>
              <a:gd name="connsiteY207" fmla="*/ 4016602 h 4162697"/>
              <a:gd name="connsiteX208" fmla="*/ 7734500 w 12192000"/>
              <a:gd name="connsiteY208" fmla="*/ 4016602 h 4162697"/>
              <a:gd name="connsiteX209" fmla="*/ 7734500 w 12192000"/>
              <a:gd name="connsiteY209" fmla="*/ 4023201 h 4162697"/>
              <a:gd name="connsiteX210" fmla="*/ 7734500 w 12192000"/>
              <a:gd name="connsiteY210" fmla="*/ 4024144 h 4162697"/>
              <a:gd name="connsiteX211" fmla="*/ 7695932 w 12192000"/>
              <a:gd name="connsiteY211" fmla="*/ 4024144 h 4162697"/>
              <a:gd name="connsiteX212" fmla="*/ 7695932 w 12192000"/>
              <a:gd name="connsiteY212" fmla="*/ 4104590 h 4162697"/>
              <a:gd name="connsiteX213" fmla="*/ 7654953 w 12192000"/>
              <a:gd name="connsiteY213" fmla="*/ 4104590 h 4162697"/>
              <a:gd name="connsiteX214" fmla="*/ 7645311 w 12192000"/>
              <a:gd name="connsiteY214" fmla="*/ 4157382 h 4162697"/>
              <a:gd name="connsiteX215" fmla="*/ 7645311 w 12192000"/>
              <a:gd name="connsiteY215" fmla="*/ 4148584 h 4162697"/>
              <a:gd name="connsiteX216" fmla="*/ 7645311 w 12192000"/>
              <a:gd name="connsiteY216" fmla="*/ 4147327 h 4162697"/>
              <a:gd name="connsiteX217" fmla="*/ 7638984 w 12192000"/>
              <a:gd name="connsiteY217" fmla="*/ 4147327 h 4162697"/>
              <a:gd name="connsiteX218" fmla="*/ 7638080 w 12192000"/>
              <a:gd name="connsiteY218" fmla="*/ 4147327 h 4162697"/>
              <a:gd name="connsiteX219" fmla="*/ 7638080 w 12192000"/>
              <a:gd name="connsiteY219" fmla="*/ 4162697 h 4162697"/>
              <a:gd name="connsiteX220" fmla="*/ 7628438 w 12192000"/>
              <a:gd name="connsiteY220" fmla="*/ 4162697 h 4162697"/>
              <a:gd name="connsiteX221" fmla="*/ 7628438 w 12192000"/>
              <a:gd name="connsiteY221" fmla="*/ 4143124 h 4162697"/>
              <a:gd name="connsiteX222" fmla="*/ 7628438 w 12192000"/>
              <a:gd name="connsiteY222" fmla="*/ 4127215 h 4162697"/>
              <a:gd name="connsiteX223" fmla="*/ 7601922 w 12192000"/>
              <a:gd name="connsiteY223" fmla="*/ 4092020 h 4162697"/>
              <a:gd name="connsiteX224" fmla="*/ 7593485 w 12192000"/>
              <a:gd name="connsiteY224" fmla="*/ 4092020 h 4162697"/>
              <a:gd name="connsiteX225" fmla="*/ 7592280 w 12192000"/>
              <a:gd name="connsiteY225" fmla="*/ 4086992 h 4162697"/>
              <a:gd name="connsiteX226" fmla="*/ 7579624 w 12192000"/>
              <a:gd name="connsiteY226" fmla="*/ 4086992 h 4162697"/>
              <a:gd name="connsiteX227" fmla="*/ 7577817 w 12192000"/>
              <a:gd name="connsiteY227" fmla="*/ 4086992 h 4162697"/>
              <a:gd name="connsiteX228" fmla="*/ 7577817 w 12192000"/>
              <a:gd name="connsiteY228" fmla="*/ 4078193 h 4162697"/>
              <a:gd name="connsiteX229" fmla="*/ 7577817 w 12192000"/>
              <a:gd name="connsiteY229" fmla="*/ 4076937 h 4162697"/>
              <a:gd name="connsiteX230" fmla="*/ 7563052 w 12192000"/>
              <a:gd name="connsiteY230" fmla="*/ 4076937 h 4162697"/>
              <a:gd name="connsiteX231" fmla="*/ 7560942 w 12192000"/>
              <a:gd name="connsiteY231" fmla="*/ 4076937 h 4162697"/>
              <a:gd name="connsiteX232" fmla="*/ 7552506 w 12192000"/>
              <a:gd name="connsiteY232" fmla="*/ 4081336 h 4162697"/>
              <a:gd name="connsiteX233" fmla="*/ 7551300 w 12192000"/>
              <a:gd name="connsiteY233" fmla="*/ 4081964 h 4162697"/>
              <a:gd name="connsiteX234" fmla="*/ 7551300 w 12192000"/>
              <a:gd name="connsiteY234" fmla="*/ 4092963 h 4162697"/>
              <a:gd name="connsiteX235" fmla="*/ 7551300 w 12192000"/>
              <a:gd name="connsiteY235" fmla="*/ 4094534 h 4162697"/>
              <a:gd name="connsiteX236" fmla="*/ 7542864 w 12192000"/>
              <a:gd name="connsiteY236" fmla="*/ 4094534 h 4162697"/>
              <a:gd name="connsiteX237" fmla="*/ 7541658 w 12192000"/>
              <a:gd name="connsiteY237" fmla="*/ 4094534 h 4162697"/>
              <a:gd name="connsiteX238" fmla="*/ 7541658 w 12192000"/>
              <a:gd name="connsiteY238" fmla="*/ 4066881 h 4162697"/>
              <a:gd name="connsiteX239" fmla="*/ 7550095 w 12192000"/>
              <a:gd name="connsiteY239" fmla="*/ 4066881 h 4162697"/>
              <a:gd name="connsiteX240" fmla="*/ 7551300 w 12192000"/>
              <a:gd name="connsiteY240" fmla="*/ 4061853 h 4162697"/>
              <a:gd name="connsiteX241" fmla="*/ 7524785 w 12192000"/>
              <a:gd name="connsiteY241" fmla="*/ 4039227 h 4162697"/>
              <a:gd name="connsiteX242" fmla="*/ 7524785 w 12192000"/>
              <a:gd name="connsiteY242" fmla="*/ 4030428 h 4162697"/>
              <a:gd name="connsiteX243" fmla="*/ 7524785 w 12192000"/>
              <a:gd name="connsiteY243" fmla="*/ 4029171 h 4162697"/>
              <a:gd name="connsiteX244" fmla="*/ 7533222 w 12192000"/>
              <a:gd name="connsiteY244" fmla="*/ 4029171 h 4162697"/>
              <a:gd name="connsiteX245" fmla="*/ 7534427 w 12192000"/>
              <a:gd name="connsiteY245" fmla="*/ 4029171 h 4162697"/>
              <a:gd name="connsiteX246" fmla="*/ 7534427 w 12192000"/>
              <a:gd name="connsiteY246" fmla="*/ 4022572 h 4162697"/>
              <a:gd name="connsiteX247" fmla="*/ 7534427 w 12192000"/>
              <a:gd name="connsiteY247" fmla="*/ 4021629 h 4162697"/>
              <a:gd name="connsiteX248" fmla="*/ 7525990 w 12192000"/>
              <a:gd name="connsiteY248" fmla="*/ 4021629 h 4162697"/>
              <a:gd name="connsiteX249" fmla="*/ 7524785 w 12192000"/>
              <a:gd name="connsiteY249" fmla="*/ 4021629 h 4162697"/>
              <a:gd name="connsiteX250" fmla="*/ 7524785 w 12192000"/>
              <a:gd name="connsiteY250" fmla="*/ 4012831 h 4162697"/>
              <a:gd name="connsiteX251" fmla="*/ 7524785 w 12192000"/>
              <a:gd name="connsiteY251" fmla="*/ 4011574 h 4162697"/>
              <a:gd name="connsiteX252" fmla="*/ 7533222 w 12192000"/>
              <a:gd name="connsiteY252" fmla="*/ 4011574 h 4162697"/>
              <a:gd name="connsiteX253" fmla="*/ 7534427 w 12192000"/>
              <a:gd name="connsiteY253" fmla="*/ 4011574 h 4162697"/>
              <a:gd name="connsiteX254" fmla="*/ 7534427 w 12192000"/>
              <a:gd name="connsiteY254" fmla="*/ 4002774 h 4162697"/>
              <a:gd name="connsiteX255" fmla="*/ 7534427 w 12192000"/>
              <a:gd name="connsiteY255" fmla="*/ 4001518 h 4162697"/>
              <a:gd name="connsiteX256" fmla="*/ 7525990 w 12192000"/>
              <a:gd name="connsiteY256" fmla="*/ 4001518 h 4162697"/>
              <a:gd name="connsiteX257" fmla="*/ 7524785 w 12192000"/>
              <a:gd name="connsiteY257" fmla="*/ 4001518 h 4162697"/>
              <a:gd name="connsiteX258" fmla="*/ 7524785 w 12192000"/>
              <a:gd name="connsiteY258" fmla="*/ 3992719 h 4162697"/>
              <a:gd name="connsiteX259" fmla="*/ 7524785 w 12192000"/>
              <a:gd name="connsiteY259" fmla="*/ 3991462 h 4162697"/>
              <a:gd name="connsiteX260" fmla="*/ 7533222 w 12192000"/>
              <a:gd name="connsiteY260" fmla="*/ 3991462 h 4162697"/>
              <a:gd name="connsiteX261" fmla="*/ 7534427 w 12192000"/>
              <a:gd name="connsiteY261" fmla="*/ 3991462 h 4162697"/>
              <a:gd name="connsiteX262" fmla="*/ 7534427 w 12192000"/>
              <a:gd name="connsiteY262" fmla="*/ 3984863 h 4162697"/>
              <a:gd name="connsiteX263" fmla="*/ 7534427 w 12192000"/>
              <a:gd name="connsiteY263" fmla="*/ 3983921 h 4162697"/>
              <a:gd name="connsiteX264" fmla="*/ 7525990 w 12192000"/>
              <a:gd name="connsiteY264" fmla="*/ 3983921 h 4162697"/>
              <a:gd name="connsiteX265" fmla="*/ 7524785 w 12192000"/>
              <a:gd name="connsiteY265" fmla="*/ 3983921 h 4162697"/>
              <a:gd name="connsiteX266" fmla="*/ 7524785 w 12192000"/>
              <a:gd name="connsiteY266" fmla="*/ 3975121 h 4162697"/>
              <a:gd name="connsiteX267" fmla="*/ 7524785 w 12192000"/>
              <a:gd name="connsiteY267" fmla="*/ 3973865 h 4162697"/>
              <a:gd name="connsiteX268" fmla="*/ 7533222 w 12192000"/>
              <a:gd name="connsiteY268" fmla="*/ 3973865 h 4162697"/>
              <a:gd name="connsiteX269" fmla="*/ 7534427 w 12192000"/>
              <a:gd name="connsiteY269" fmla="*/ 3973865 h 4162697"/>
              <a:gd name="connsiteX270" fmla="*/ 7534427 w 12192000"/>
              <a:gd name="connsiteY270" fmla="*/ 3965066 h 4162697"/>
              <a:gd name="connsiteX271" fmla="*/ 7534427 w 12192000"/>
              <a:gd name="connsiteY271" fmla="*/ 3963808 h 4162697"/>
              <a:gd name="connsiteX272" fmla="*/ 7525990 w 12192000"/>
              <a:gd name="connsiteY272" fmla="*/ 3963808 h 4162697"/>
              <a:gd name="connsiteX273" fmla="*/ 7524785 w 12192000"/>
              <a:gd name="connsiteY273" fmla="*/ 3963808 h 4162697"/>
              <a:gd name="connsiteX274" fmla="*/ 7524785 w 12192000"/>
              <a:gd name="connsiteY274" fmla="*/ 3957209 h 4162697"/>
              <a:gd name="connsiteX275" fmla="*/ 7524785 w 12192000"/>
              <a:gd name="connsiteY275" fmla="*/ 3956266 h 4162697"/>
              <a:gd name="connsiteX276" fmla="*/ 7533222 w 12192000"/>
              <a:gd name="connsiteY276" fmla="*/ 3956266 h 4162697"/>
              <a:gd name="connsiteX277" fmla="*/ 7534427 w 12192000"/>
              <a:gd name="connsiteY277" fmla="*/ 3956266 h 4162697"/>
              <a:gd name="connsiteX278" fmla="*/ 7534427 w 12192000"/>
              <a:gd name="connsiteY278" fmla="*/ 3947468 h 4162697"/>
              <a:gd name="connsiteX279" fmla="*/ 7534427 w 12192000"/>
              <a:gd name="connsiteY279" fmla="*/ 3946211 h 4162697"/>
              <a:gd name="connsiteX280" fmla="*/ 7525990 w 12192000"/>
              <a:gd name="connsiteY280" fmla="*/ 3946211 h 4162697"/>
              <a:gd name="connsiteX281" fmla="*/ 7524785 w 12192000"/>
              <a:gd name="connsiteY281" fmla="*/ 3946211 h 4162697"/>
              <a:gd name="connsiteX282" fmla="*/ 7524785 w 12192000"/>
              <a:gd name="connsiteY282" fmla="*/ 3937412 h 4162697"/>
              <a:gd name="connsiteX283" fmla="*/ 7524785 w 12192000"/>
              <a:gd name="connsiteY283" fmla="*/ 3936155 h 4162697"/>
              <a:gd name="connsiteX284" fmla="*/ 7533222 w 12192000"/>
              <a:gd name="connsiteY284" fmla="*/ 3936155 h 4162697"/>
              <a:gd name="connsiteX285" fmla="*/ 7534427 w 12192000"/>
              <a:gd name="connsiteY285" fmla="*/ 3936155 h 4162697"/>
              <a:gd name="connsiteX286" fmla="*/ 7534427 w 12192000"/>
              <a:gd name="connsiteY286" fmla="*/ 3927357 h 4162697"/>
              <a:gd name="connsiteX287" fmla="*/ 7534427 w 12192000"/>
              <a:gd name="connsiteY287" fmla="*/ 3926100 h 4162697"/>
              <a:gd name="connsiteX288" fmla="*/ 7525990 w 12192000"/>
              <a:gd name="connsiteY288" fmla="*/ 3926100 h 4162697"/>
              <a:gd name="connsiteX289" fmla="*/ 7524785 w 12192000"/>
              <a:gd name="connsiteY289" fmla="*/ 3926100 h 4162697"/>
              <a:gd name="connsiteX290" fmla="*/ 7524785 w 12192000"/>
              <a:gd name="connsiteY290" fmla="*/ 3919500 h 4162697"/>
              <a:gd name="connsiteX291" fmla="*/ 7524785 w 12192000"/>
              <a:gd name="connsiteY291" fmla="*/ 3918558 h 4162697"/>
              <a:gd name="connsiteX292" fmla="*/ 7533222 w 12192000"/>
              <a:gd name="connsiteY292" fmla="*/ 3918558 h 4162697"/>
              <a:gd name="connsiteX293" fmla="*/ 7534427 w 12192000"/>
              <a:gd name="connsiteY293" fmla="*/ 3918558 h 4162697"/>
              <a:gd name="connsiteX294" fmla="*/ 7534427 w 12192000"/>
              <a:gd name="connsiteY294" fmla="*/ 3909758 h 4162697"/>
              <a:gd name="connsiteX295" fmla="*/ 7534427 w 12192000"/>
              <a:gd name="connsiteY295" fmla="*/ 3908502 h 4162697"/>
              <a:gd name="connsiteX296" fmla="*/ 7525990 w 12192000"/>
              <a:gd name="connsiteY296" fmla="*/ 3908502 h 4162697"/>
              <a:gd name="connsiteX297" fmla="*/ 7524785 w 12192000"/>
              <a:gd name="connsiteY297" fmla="*/ 3908502 h 4162697"/>
              <a:gd name="connsiteX298" fmla="*/ 7524785 w 12192000"/>
              <a:gd name="connsiteY298" fmla="*/ 3899703 h 4162697"/>
              <a:gd name="connsiteX299" fmla="*/ 7524785 w 12192000"/>
              <a:gd name="connsiteY299" fmla="*/ 3898446 h 4162697"/>
              <a:gd name="connsiteX300" fmla="*/ 7533222 w 12192000"/>
              <a:gd name="connsiteY300" fmla="*/ 3898446 h 4162697"/>
              <a:gd name="connsiteX301" fmla="*/ 7534427 w 12192000"/>
              <a:gd name="connsiteY301" fmla="*/ 3898446 h 4162697"/>
              <a:gd name="connsiteX302" fmla="*/ 7534427 w 12192000"/>
              <a:gd name="connsiteY302" fmla="*/ 3891847 h 4162697"/>
              <a:gd name="connsiteX303" fmla="*/ 7534427 w 12192000"/>
              <a:gd name="connsiteY303" fmla="*/ 3890905 h 4162697"/>
              <a:gd name="connsiteX304" fmla="*/ 7525990 w 12192000"/>
              <a:gd name="connsiteY304" fmla="*/ 3890905 h 4162697"/>
              <a:gd name="connsiteX305" fmla="*/ 7524785 w 12192000"/>
              <a:gd name="connsiteY305" fmla="*/ 3890905 h 4162697"/>
              <a:gd name="connsiteX306" fmla="*/ 7524785 w 12192000"/>
              <a:gd name="connsiteY306" fmla="*/ 3882105 h 4162697"/>
              <a:gd name="connsiteX307" fmla="*/ 7524785 w 12192000"/>
              <a:gd name="connsiteY307" fmla="*/ 3880848 h 4162697"/>
              <a:gd name="connsiteX308" fmla="*/ 7533222 w 12192000"/>
              <a:gd name="connsiteY308" fmla="*/ 3880848 h 4162697"/>
              <a:gd name="connsiteX309" fmla="*/ 7534427 w 12192000"/>
              <a:gd name="connsiteY309" fmla="*/ 3880848 h 4162697"/>
              <a:gd name="connsiteX310" fmla="*/ 7534427 w 12192000"/>
              <a:gd name="connsiteY310" fmla="*/ 3872050 h 4162697"/>
              <a:gd name="connsiteX311" fmla="*/ 7534427 w 12192000"/>
              <a:gd name="connsiteY311" fmla="*/ 3870792 h 4162697"/>
              <a:gd name="connsiteX312" fmla="*/ 7525990 w 12192000"/>
              <a:gd name="connsiteY312" fmla="*/ 3870792 h 4162697"/>
              <a:gd name="connsiteX313" fmla="*/ 7524785 w 12192000"/>
              <a:gd name="connsiteY313" fmla="*/ 3870792 h 4162697"/>
              <a:gd name="connsiteX314" fmla="*/ 7524785 w 12192000"/>
              <a:gd name="connsiteY314" fmla="*/ 3861994 h 4162697"/>
              <a:gd name="connsiteX315" fmla="*/ 7524785 w 12192000"/>
              <a:gd name="connsiteY315" fmla="*/ 3860737 h 4162697"/>
              <a:gd name="connsiteX316" fmla="*/ 7533222 w 12192000"/>
              <a:gd name="connsiteY316" fmla="*/ 3860737 h 4162697"/>
              <a:gd name="connsiteX317" fmla="*/ 7534427 w 12192000"/>
              <a:gd name="connsiteY317" fmla="*/ 3860737 h 4162697"/>
              <a:gd name="connsiteX318" fmla="*/ 7534427 w 12192000"/>
              <a:gd name="connsiteY318" fmla="*/ 3854138 h 4162697"/>
              <a:gd name="connsiteX319" fmla="*/ 7534427 w 12192000"/>
              <a:gd name="connsiteY319" fmla="*/ 3853195 h 4162697"/>
              <a:gd name="connsiteX320" fmla="*/ 7525990 w 12192000"/>
              <a:gd name="connsiteY320" fmla="*/ 3853195 h 4162697"/>
              <a:gd name="connsiteX321" fmla="*/ 7524785 w 12192000"/>
              <a:gd name="connsiteY321" fmla="*/ 3853195 h 4162697"/>
              <a:gd name="connsiteX322" fmla="*/ 7524785 w 12192000"/>
              <a:gd name="connsiteY322" fmla="*/ 3844396 h 4162697"/>
              <a:gd name="connsiteX323" fmla="*/ 7524785 w 12192000"/>
              <a:gd name="connsiteY323" fmla="*/ 3843139 h 4162697"/>
              <a:gd name="connsiteX324" fmla="*/ 7533222 w 12192000"/>
              <a:gd name="connsiteY324" fmla="*/ 3843139 h 4162697"/>
              <a:gd name="connsiteX325" fmla="*/ 7534427 w 12192000"/>
              <a:gd name="connsiteY325" fmla="*/ 3843139 h 4162697"/>
              <a:gd name="connsiteX326" fmla="*/ 7534427 w 12192000"/>
              <a:gd name="connsiteY326" fmla="*/ 3834340 h 4162697"/>
              <a:gd name="connsiteX327" fmla="*/ 7534427 w 12192000"/>
              <a:gd name="connsiteY327" fmla="*/ 3833084 h 4162697"/>
              <a:gd name="connsiteX328" fmla="*/ 7525990 w 12192000"/>
              <a:gd name="connsiteY328" fmla="*/ 3833084 h 4162697"/>
              <a:gd name="connsiteX329" fmla="*/ 7524785 w 12192000"/>
              <a:gd name="connsiteY329" fmla="*/ 3833084 h 4162697"/>
              <a:gd name="connsiteX330" fmla="*/ 7524785 w 12192000"/>
              <a:gd name="connsiteY330" fmla="*/ 3824284 h 4162697"/>
              <a:gd name="connsiteX331" fmla="*/ 7524785 w 12192000"/>
              <a:gd name="connsiteY331" fmla="*/ 3823028 h 4162697"/>
              <a:gd name="connsiteX332" fmla="*/ 7533222 w 12192000"/>
              <a:gd name="connsiteY332" fmla="*/ 3823028 h 4162697"/>
              <a:gd name="connsiteX333" fmla="*/ 7534427 w 12192000"/>
              <a:gd name="connsiteY333" fmla="*/ 3823028 h 4162697"/>
              <a:gd name="connsiteX334" fmla="*/ 7534427 w 12192000"/>
              <a:gd name="connsiteY334" fmla="*/ 3772749 h 4162697"/>
              <a:gd name="connsiteX335" fmla="*/ 7519964 w 12192000"/>
              <a:gd name="connsiteY335" fmla="*/ 3750123 h 4162697"/>
              <a:gd name="connsiteX336" fmla="*/ 7358458 w 12192000"/>
              <a:gd name="connsiteY336" fmla="*/ 3750123 h 4162697"/>
              <a:gd name="connsiteX337" fmla="*/ 7358458 w 12192000"/>
              <a:gd name="connsiteY337" fmla="*/ 3790347 h 4162697"/>
              <a:gd name="connsiteX338" fmla="*/ 7366896 w 12192000"/>
              <a:gd name="connsiteY338" fmla="*/ 3803545 h 4162697"/>
              <a:gd name="connsiteX339" fmla="*/ 7368101 w 12192000"/>
              <a:gd name="connsiteY339" fmla="*/ 3805429 h 4162697"/>
              <a:gd name="connsiteX340" fmla="*/ 7359664 w 12192000"/>
              <a:gd name="connsiteY340" fmla="*/ 3805429 h 4162697"/>
              <a:gd name="connsiteX341" fmla="*/ 7358458 w 12192000"/>
              <a:gd name="connsiteY341" fmla="*/ 3805429 h 4162697"/>
              <a:gd name="connsiteX342" fmla="*/ 7358458 w 12192000"/>
              <a:gd name="connsiteY342" fmla="*/ 3814229 h 4162697"/>
              <a:gd name="connsiteX343" fmla="*/ 7358458 w 12192000"/>
              <a:gd name="connsiteY343" fmla="*/ 3815486 h 4162697"/>
              <a:gd name="connsiteX344" fmla="*/ 7366896 w 12192000"/>
              <a:gd name="connsiteY344" fmla="*/ 3815486 h 4162697"/>
              <a:gd name="connsiteX345" fmla="*/ 7368101 w 12192000"/>
              <a:gd name="connsiteY345" fmla="*/ 3815486 h 4162697"/>
              <a:gd name="connsiteX346" fmla="*/ 7368101 w 12192000"/>
              <a:gd name="connsiteY346" fmla="*/ 3822085 h 4162697"/>
              <a:gd name="connsiteX347" fmla="*/ 7368101 w 12192000"/>
              <a:gd name="connsiteY347" fmla="*/ 3823028 h 4162697"/>
              <a:gd name="connsiteX348" fmla="*/ 7359664 w 12192000"/>
              <a:gd name="connsiteY348" fmla="*/ 3823028 h 4162697"/>
              <a:gd name="connsiteX349" fmla="*/ 7358458 w 12192000"/>
              <a:gd name="connsiteY349" fmla="*/ 3823028 h 4162697"/>
              <a:gd name="connsiteX350" fmla="*/ 7358458 w 12192000"/>
              <a:gd name="connsiteY350" fmla="*/ 3831826 h 4162697"/>
              <a:gd name="connsiteX351" fmla="*/ 7358458 w 12192000"/>
              <a:gd name="connsiteY351" fmla="*/ 3833084 h 4162697"/>
              <a:gd name="connsiteX352" fmla="*/ 7366896 w 12192000"/>
              <a:gd name="connsiteY352" fmla="*/ 3833084 h 4162697"/>
              <a:gd name="connsiteX353" fmla="*/ 7368101 w 12192000"/>
              <a:gd name="connsiteY353" fmla="*/ 3833084 h 4162697"/>
              <a:gd name="connsiteX354" fmla="*/ 7368101 w 12192000"/>
              <a:gd name="connsiteY354" fmla="*/ 3841882 h 4162697"/>
              <a:gd name="connsiteX355" fmla="*/ 7368101 w 12192000"/>
              <a:gd name="connsiteY355" fmla="*/ 3843139 h 4162697"/>
              <a:gd name="connsiteX356" fmla="*/ 7359664 w 12192000"/>
              <a:gd name="connsiteY356" fmla="*/ 3843139 h 4162697"/>
              <a:gd name="connsiteX357" fmla="*/ 7358458 w 12192000"/>
              <a:gd name="connsiteY357" fmla="*/ 3843139 h 4162697"/>
              <a:gd name="connsiteX358" fmla="*/ 7358458 w 12192000"/>
              <a:gd name="connsiteY358" fmla="*/ 3851939 h 4162697"/>
              <a:gd name="connsiteX359" fmla="*/ 7358458 w 12192000"/>
              <a:gd name="connsiteY359" fmla="*/ 3853195 h 4162697"/>
              <a:gd name="connsiteX360" fmla="*/ 7366896 w 12192000"/>
              <a:gd name="connsiteY360" fmla="*/ 3853195 h 4162697"/>
              <a:gd name="connsiteX361" fmla="*/ 7368101 w 12192000"/>
              <a:gd name="connsiteY361" fmla="*/ 3853195 h 4162697"/>
              <a:gd name="connsiteX362" fmla="*/ 7368101 w 12192000"/>
              <a:gd name="connsiteY362" fmla="*/ 3859794 h 4162697"/>
              <a:gd name="connsiteX363" fmla="*/ 7368101 w 12192000"/>
              <a:gd name="connsiteY363" fmla="*/ 3860737 h 4162697"/>
              <a:gd name="connsiteX364" fmla="*/ 7359664 w 12192000"/>
              <a:gd name="connsiteY364" fmla="*/ 3860737 h 4162697"/>
              <a:gd name="connsiteX365" fmla="*/ 7358458 w 12192000"/>
              <a:gd name="connsiteY365" fmla="*/ 3860737 h 4162697"/>
              <a:gd name="connsiteX366" fmla="*/ 7358458 w 12192000"/>
              <a:gd name="connsiteY366" fmla="*/ 3869536 h 4162697"/>
              <a:gd name="connsiteX367" fmla="*/ 7358458 w 12192000"/>
              <a:gd name="connsiteY367" fmla="*/ 3870792 h 4162697"/>
              <a:gd name="connsiteX368" fmla="*/ 7366896 w 12192000"/>
              <a:gd name="connsiteY368" fmla="*/ 3870792 h 4162697"/>
              <a:gd name="connsiteX369" fmla="*/ 7368101 w 12192000"/>
              <a:gd name="connsiteY369" fmla="*/ 3870792 h 4162697"/>
              <a:gd name="connsiteX370" fmla="*/ 7368101 w 12192000"/>
              <a:gd name="connsiteY370" fmla="*/ 3879592 h 4162697"/>
              <a:gd name="connsiteX371" fmla="*/ 7368101 w 12192000"/>
              <a:gd name="connsiteY371" fmla="*/ 3880848 h 4162697"/>
              <a:gd name="connsiteX372" fmla="*/ 7359664 w 12192000"/>
              <a:gd name="connsiteY372" fmla="*/ 3880848 h 4162697"/>
              <a:gd name="connsiteX373" fmla="*/ 7358458 w 12192000"/>
              <a:gd name="connsiteY373" fmla="*/ 3880848 h 4162697"/>
              <a:gd name="connsiteX374" fmla="*/ 7358458 w 12192000"/>
              <a:gd name="connsiteY374" fmla="*/ 3889647 h 4162697"/>
              <a:gd name="connsiteX375" fmla="*/ 7358458 w 12192000"/>
              <a:gd name="connsiteY375" fmla="*/ 3890905 h 4162697"/>
              <a:gd name="connsiteX376" fmla="*/ 7366896 w 12192000"/>
              <a:gd name="connsiteY376" fmla="*/ 3890905 h 4162697"/>
              <a:gd name="connsiteX377" fmla="*/ 7368101 w 12192000"/>
              <a:gd name="connsiteY377" fmla="*/ 3890905 h 4162697"/>
              <a:gd name="connsiteX378" fmla="*/ 7368101 w 12192000"/>
              <a:gd name="connsiteY378" fmla="*/ 3897504 h 4162697"/>
              <a:gd name="connsiteX379" fmla="*/ 7368101 w 12192000"/>
              <a:gd name="connsiteY379" fmla="*/ 3898446 h 4162697"/>
              <a:gd name="connsiteX380" fmla="*/ 7359664 w 12192000"/>
              <a:gd name="connsiteY380" fmla="*/ 3898446 h 4162697"/>
              <a:gd name="connsiteX381" fmla="*/ 7358458 w 12192000"/>
              <a:gd name="connsiteY381" fmla="*/ 3898446 h 4162697"/>
              <a:gd name="connsiteX382" fmla="*/ 7358458 w 12192000"/>
              <a:gd name="connsiteY382" fmla="*/ 3907245 h 4162697"/>
              <a:gd name="connsiteX383" fmla="*/ 7358458 w 12192000"/>
              <a:gd name="connsiteY383" fmla="*/ 3908502 h 4162697"/>
              <a:gd name="connsiteX384" fmla="*/ 7366896 w 12192000"/>
              <a:gd name="connsiteY384" fmla="*/ 3908502 h 4162697"/>
              <a:gd name="connsiteX385" fmla="*/ 7368101 w 12192000"/>
              <a:gd name="connsiteY385" fmla="*/ 3908502 h 4162697"/>
              <a:gd name="connsiteX386" fmla="*/ 7368101 w 12192000"/>
              <a:gd name="connsiteY386" fmla="*/ 3917300 h 4162697"/>
              <a:gd name="connsiteX387" fmla="*/ 7368101 w 12192000"/>
              <a:gd name="connsiteY387" fmla="*/ 3918558 h 4162697"/>
              <a:gd name="connsiteX388" fmla="*/ 7359664 w 12192000"/>
              <a:gd name="connsiteY388" fmla="*/ 3918558 h 4162697"/>
              <a:gd name="connsiteX389" fmla="*/ 7358458 w 12192000"/>
              <a:gd name="connsiteY389" fmla="*/ 3918558 h 4162697"/>
              <a:gd name="connsiteX390" fmla="*/ 7358458 w 12192000"/>
              <a:gd name="connsiteY390" fmla="*/ 3925157 h 4162697"/>
              <a:gd name="connsiteX391" fmla="*/ 7358458 w 12192000"/>
              <a:gd name="connsiteY391" fmla="*/ 3926100 h 4162697"/>
              <a:gd name="connsiteX392" fmla="*/ 7366896 w 12192000"/>
              <a:gd name="connsiteY392" fmla="*/ 3926100 h 4162697"/>
              <a:gd name="connsiteX393" fmla="*/ 7368101 w 12192000"/>
              <a:gd name="connsiteY393" fmla="*/ 3926100 h 4162697"/>
              <a:gd name="connsiteX394" fmla="*/ 7368101 w 12192000"/>
              <a:gd name="connsiteY394" fmla="*/ 3934898 h 4162697"/>
              <a:gd name="connsiteX395" fmla="*/ 7368101 w 12192000"/>
              <a:gd name="connsiteY395" fmla="*/ 3936155 h 4162697"/>
              <a:gd name="connsiteX396" fmla="*/ 7359664 w 12192000"/>
              <a:gd name="connsiteY396" fmla="*/ 3936155 h 4162697"/>
              <a:gd name="connsiteX397" fmla="*/ 7358458 w 12192000"/>
              <a:gd name="connsiteY397" fmla="*/ 3936155 h 4162697"/>
              <a:gd name="connsiteX398" fmla="*/ 7358458 w 12192000"/>
              <a:gd name="connsiteY398" fmla="*/ 3944955 h 4162697"/>
              <a:gd name="connsiteX399" fmla="*/ 7358458 w 12192000"/>
              <a:gd name="connsiteY399" fmla="*/ 3946211 h 4162697"/>
              <a:gd name="connsiteX400" fmla="*/ 7366896 w 12192000"/>
              <a:gd name="connsiteY400" fmla="*/ 3946211 h 4162697"/>
              <a:gd name="connsiteX401" fmla="*/ 7368101 w 12192000"/>
              <a:gd name="connsiteY401" fmla="*/ 3946211 h 4162697"/>
              <a:gd name="connsiteX402" fmla="*/ 7368101 w 12192000"/>
              <a:gd name="connsiteY402" fmla="*/ 3955010 h 4162697"/>
              <a:gd name="connsiteX403" fmla="*/ 7368101 w 12192000"/>
              <a:gd name="connsiteY403" fmla="*/ 3956266 h 4162697"/>
              <a:gd name="connsiteX404" fmla="*/ 7359664 w 12192000"/>
              <a:gd name="connsiteY404" fmla="*/ 3956266 h 4162697"/>
              <a:gd name="connsiteX405" fmla="*/ 7358458 w 12192000"/>
              <a:gd name="connsiteY405" fmla="*/ 3956266 h 4162697"/>
              <a:gd name="connsiteX406" fmla="*/ 7358458 w 12192000"/>
              <a:gd name="connsiteY406" fmla="*/ 3962866 h 4162697"/>
              <a:gd name="connsiteX407" fmla="*/ 7358458 w 12192000"/>
              <a:gd name="connsiteY407" fmla="*/ 3963808 h 4162697"/>
              <a:gd name="connsiteX408" fmla="*/ 7366896 w 12192000"/>
              <a:gd name="connsiteY408" fmla="*/ 3963808 h 4162697"/>
              <a:gd name="connsiteX409" fmla="*/ 7368101 w 12192000"/>
              <a:gd name="connsiteY409" fmla="*/ 3963808 h 4162697"/>
              <a:gd name="connsiteX410" fmla="*/ 7368101 w 12192000"/>
              <a:gd name="connsiteY410" fmla="*/ 3972608 h 4162697"/>
              <a:gd name="connsiteX411" fmla="*/ 7368101 w 12192000"/>
              <a:gd name="connsiteY411" fmla="*/ 3973865 h 4162697"/>
              <a:gd name="connsiteX412" fmla="*/ 7359664 w 12192000"/>
              <a:gd name="connsiteY412" fmla="*/ 3973865 h 4162697"/>
              <a:gd name="connsiteX413" fmla="*/ 7358458 w 12192000"/>
              <a:gd name="connsiteY413" fmla="*/ 3973865 h 4162697"/>
              <a:gd name="connsiteX414" fmla="*/ 7358458 w 12192000"/>
              <a:gd name="connsiteY414" fmla="*/ 3982663 h 4162697"/>
              <a:gd name="connsiteX415" fmla="*/ 7358458 w 12192000"/>
              <a:gd name="connsiteY415" fmla="*/ 3983921 h 4162697"/>
              <a:gd name="connsiteX416" fmla="*/ 7366896 w 12192000"/>
              <a:gd name="connsiteY416" fmla="*/ 3983921 h 4162697"/>
              <a:gd name="connsiteX417" fmla="*/ 7368101 w 12192000"/>
              <a:gd name="connsiteY417" fmla="*/ 3983921 h 4162697"/>
              <a:gd name="connsiteX418" fmla="*/ 7368101 w 12192000"/>
              <a:gd name="connsiteY418" fmla="*/ 3990520 h 4162697"/>
              <a:gd name="connsiteX419" fmla="*/ 7368101 w 12192000"/>
              <a:gd name="connsiteY419" fmla="*/ 3991462 h 4162697"/>
              <a:gd name="connsiteX420" fmla="*/ 7359664 w 12192000"/>
              <a:gd name="connsiteY420" fmla="*/ 3991462 h 4162697"/>
              <a:gd name="connsiteX421" fmla="*/ 7358458 w 12192000"/>
              <a:gd name="connsiteY421" fmla="*/ 3991462 h 4162697"/>
              <a:gd name="connsiteX422" fmla="*/ 7358458 w 12192000"/>
              <a:gd name="connsiteY422" fmla="*/ 4000261 h 4162697"/>
              <a:gd name="connsiteX423" fmla="*/ 7358458 w 12192000"/>
              <a:gd name="connsiteY423" fmla="*/ 4001518 h 4162697"/>
              <a:gd name="connsiteX424" fmla="*/ 7366896 w 12192000"/>
              <a:gd name="connsiteY424" fmla="*/ 4001518 h 4162697"/>
              <a:gd name="connsiteX425" fmla="*/ 7368101 w 12192000"/>
              <a:gd name="connsiteY425" fmla="*/ 4001518 h 4162697"/>
              <a:gd name="connsiteX426" fmla="*/ 7368101 w 12192000"/>
              <a:gd name="connsiteY426" fmla="*/ 4010316 h 4162697"/>
              <a:gd name="connsiteX427" fmla="*/ 7368101 w 12192000"/>
              <a:gd name="connsiteY427" fmla="*/ 4011574 h 4162697"/>
              <a:gd name="connsiteX428" fmla="*/ 7359664 w 12192000"/>
              <a:gd name="connsiteY428" fmla="*/ 4011574 h 4162697"/>
              <a:gd name="connsiteX429" fmla="*/ 7358458 w 12192000"/>
              <a:gd name="connsiteY429" fmla="*/ 4011574 h 4162697"/>
              <a:gd name="connsiteX430" fmla="*/ 7358458 w 12192000"/>
              <a:gd name="connsiteY430" fmla="*/ 4020373 h 4162697"/>
              <a:gd name="connsiteX431" fmla="*/ 7358458 w 12192000"/>
              <a:gd name="connsiteY431" fmla="*/ 4021629 h 4162697"/>
              <a:gd name="connsiteX432" fmla="*/ 7366896 w 12192000"/>
              <a:gd name="connsiteY432" fmla="*/ 4021629 h 4162697"/>
              <a:gd name="connsiteX433" fmla="*/ 7368101 w 12192000"/>
              <a:gd name="connsiteY433" fmla="*/ 4021629 h 4162697"/>
              <a:gd name="connsiteX434" fmla="*/ 7368101 w 12192000"/>
              <a:gd name="connsiteY434" fmla="*/ 4028228 h 4162697"/>
              <a:gd name="connsiteX435" fmla="*/ 7368101 w 12192000"/>
              <a:gd name="connsiteY435" fmla="*/ 4029171 h 4162697"/>
              <a:gd name="connsiteX436" fmla="*/ 7359664 w 12192000"/>
              <a:gd name="connsiteY436" fmla="*/ 4029171 h 4162697"/>
              <a:gd name="connsiteX437" fmla="*/ 7358458 w 12192000"/>
              <a:gd name="connsiteY437" fmla="*/ 4029171 h 4162697"/>
              <a:gd name="connsiteX438" fmla="*/ 7358458 w 12192000"/>
              <a:gd name="connsiteY438" fmla="*/ 4037971 h 4162697"/>
              <a:gd name="connsiteX439" fmla="*/ 7358458 w 12192000"/>
              <a:gd name="connsiteY439" fmla="*/ 4039227 h 4162697"/>
              <a:gd name="connsiteX440" fmla="*/ 7347912 w 12192000"/>
              <a:gd name="connsiteY440" fmla="*/ 4034828 h 4162697"/>
              <a:gd name="connsiteX441" fmla="*/ 7346406 w 12192000"/>
              <a:gd name="connsiteY441" fmla="*/ 4034199 h 4162697"/>
              <a:gd name="connsiteX442" fmla="*/ 7346406 w 12192000"/>
              <a:gd name="connsiteY442" fmla="*/ 4001518 h 4162697"/>
              <a:gd name="connsiteX443" fmla="*/ 7329532 w 12192000"/>
              <a:gd name="connsiteY443" fmla="*/ 3992719 h 4162697"/>
              <a:gd name="connsiteX444" fmla="*/ 7327122 w 12192000"/>
              <a:gd name="connsiteY444" fmla="*/ 3991462 h 4162697"/>
              <a:gd name="connsiteX445" fmla="*/ 7327122 w 12192000"/>
              <a:gd name="connsiteY445" fmla="*/ 3968837 h 4162697"/>
              <a:gd name="connsiteX446" fmla="*/ 7278911 w 12192000"/>
              <a:gd name="connsiteY446" fmla="*/ 3968837 h 4162697"/>
              <a:gd name="connsiteX447" fmla="*/ 7278911 w 12192000"/>
              <a:gd name="connsiteY447" fmla="*/ 3977635 h 4162697"/>
              <a:gd name="connsiteX448" fmla="*/ 7278911 w 12192000"/>
              <a:gd name="connsiteY448" fmla="*/ 3978892 h 4162697"/>
              <a:gd name="connsiteX449" fmla="*/ 7262733 w 12192000"/>
              <a:gd name="connsiteY449" fmla="*/ 3978892 h 4162697"/>
              <a:gd name="connsiteX450" fmla="*/ 7262733 w 12192000"/>
              <a:gd name="connsiteY450" fmla="*/ 3953753 h 4162697"/>
              <a:gd name="connsiteX451" fmla="*/ 7262733 w 12192000"/>
              <a:gd name="connsiteY451" fmla="*/ 3839367 h 4162697"/>
              <a:gd name="connsiteX452" fmla="*/ 7191494 w 12192000"/>
              <a:gd name="connsiteY452" fmla="*/ 3839367 h 4162697"/>
              <a:gd name="connsiteX453" fmla="*/ 7191494 w 12192000"/>
              <a:gd name="connsiteY453" fmla="*/ 3824466 h 4162697"/>
              <a:gd name="connsiteX454" fmla="*/ 7191494 w 12192000"/>
              <a:gd name="connsiteY454" fmla="*/ 3704259 h 4162697"/>
              <a:gd name="connsiteX455" fmla="*/ 7138892 w 12192000"/>
              <a:gd name="connsiteY455" fmla="*/ 3704259 h 4162697"/>
              <a:gd name="connsiteX456" fmla="*/ 7138892 w 12192000"/>
              <a:gd name="connsiteY456" fmla="*/ 3736988 h 4162697"/>
              <a:gd name="connsiteX457" fmla="*/ 7097249 w 12192000"/>
              <a:gd name="connsiteY457" fmla="*/ 3736988 h 4162697"/>
              <a:gd name="connsiteX458" fmla="*/ 7097249 w 12192000"/>
              <a:gd name="connsiteY458" fmla="*/ 3765042 h 4162697"/>
              <a:gd name="connsiteX459" fmla="*/ 7062182 w 12192000"/>
              <a:gd name="connsiteY459" fmla="*/ 3765042 h 4162697"/>
              <a:gd name="connsiteX460" fmla="*/ 7062182 w 12192000"/>
              <a:gd name="connsiteY460" fmla="*/ 3711272 h 4162697"/>
              <a:gd name="connsiteX461" fmla="*/ 7044647 w 12192000"/>
              <a:gd name="connsiteY461" fmla="*/ 3711272 h 4162697"/>
              <a:gd name="connsiteX462" fmla="*/ 7044647 w 12192000"/>
              <a:gd name="connsiteY462" fmla="*/ 3704259 h 4162697"/>
              <a:gd name="connsiteX463" fmla="*/ 7031497 w 12192000"/>
              <a:gd name="connsiteY463" fmla="*/ 3704259 h 4162697"/>
              <a:gd name="connsiteX464" fmla="*/ 7031497 w 12192000"/>
              <a:gd name="connsiteY464" fmla="*/ 3711272 h 4162697"/>
              <a:gd name="connsiteX465" fmla="*/ 7011772 w 12192000"/>
              <a:gd name="connsiteY465" fmla="*/ 3711272 h 4162697"/>
              <a:gd name="connsiteX466" fmla="*/ 7011772 w 12192000"/>
              <a:gd name="connsiteY466" fmla="*/ 3744001 h 4162697"/>
              <a:gd name="connsiteX467" fmla="*/ 6950404 w 12192000"/>
              <a:gd name="connsiteY467" fmla="*/ 3744001 h 4162697"/>
              <a:gd name="connsiteX468" fmla="*/ 6950404 w 12192000"/>
              <a:gd name="connsiteY468" fmla="*/ 3758029 h 4162697"/>
              <a:gd name="connsiteX469" fmla="*/ 6941637 w 12192000"/>
              <a:gd name="connsiteY469" fmla="*/ 3758029 h 4162697"/>
              <a:gd name="connsiteX470" fmla="*/ 6941637 w 12192000"/>
              <a:gd name="connsiteY470" fmla="*/ 3776731 h 4162697"/>
              <a:gd name="connsiteX471" fmla="*/ 6919719 w 12192000"/>
              <a:gd name="connsiteY471" fmla="*/ 3772055 h 4162697"/>
              <a:gd name="connsiteX472" fmla="*/ 6906569 w 12192000"/>
              <a:gd name="connsiteY472" fmla="*/ 3776731 h 4162697"/>
              <a:gd name="connsiteX473" fmla="*/ 6875885 w 12192000"/>
              <a:gd name="connsiteY473" fmla="*/ 3776731 h 4162697"/>
              <a:gd name="connsiteX474" fmla="*/ 6875885 w 12192000"/>
              <a:gd name="connsiteY474" fmla="*/ 3790758 h 4162697"/>
              <a:gd name="connsiteX475" fmla="*/ 6849584 w 12192000"/>
              <a:gd name="connsiteY475" fmla="*/ 3790758 h 4162697"/>
              <a:gd name="connsiteX476" fmla="*/ 6849584 w 12192000"/>
              <a:gd name="connsiteY476" fmla="*/ 3786082 h 4162697"/>
              <a:gd name="connsiteX477" fmla="*/ 6836434 w 12192000"/>
              <a:gd name="connsiteY477" fmla="*/ 3786082 h 4162697"/>
              <a:gd name="connsiteX478" fmla="*/ 6836434 w 12192000"/>
              <a:gd name="connsiteY478" fmla="*/ 3790758 h 4162697"/>
              <a:gd name="connsiteX479" fmla="*/ 6812325 w 12192000"/>
              <a:gd name="connsiteY479" fmla="*/ 3790758 h 4162697"/>
              <a:gd name="connsiteX480" fmla="*/ 6812325 w 12192000"/>
              <a:gd name="connsiteY480" fmla="*/ 3514896 h 4162697"/>
              <a:gd name="connsiteX481" fmla="*/ 6783832 w 12192000"/>
              <a:gd name="connsiteY481" fmla="*/ 3514896 h 4162697"/>
              <a:gd name="connsiteX482" fmla="*/ 6783832 w 12192000"/>
              <a:gd name="connsiteY482" fmla="*/ 3506713 h 4162697"/>
              <a:gd name="connsiteX483" fmla="*/ 6783832 w 12192000"/>
              <a:gd name="connsiteY483" fmla="*/ 3505544 h 4162697"/>
              <a:gd name="connsiteX484" fmla="*/ 6722464 w 12192000"/>
              <a:gd name="connsiteY484" fmla="*/ 3517234 h 4162697"/>
              <a:gd name="connsiteX485" fmla="*/ 6722464 w 12192000"/>
              <a:gd name="connsiteY485" fmla="*/ 3643476 h 4162697"/>
              <a:gd name="connsiteX486" fmla="*/ 6698355 w 12192000"/>
              <a:gd name="connsiteY486" fmla="*/ 3643476 h 4162697"/>
              <a:gd name="connsiteX487" fmla="*/ 6693972 w 12192000"/>
              <a:gd name="connsiteY487" fmla="*/ 3638800 h 4162697"/>
              <a:gd name="connsiteX488" fmla="*/ 6685204 w 12192000"/>
              <a:gd name="connsiteY488" fmla="*/ 3638800 h 4162697"/>
              <a:gd name="connsiteX489" fmla="*/ 6680821 w 12192000"/>
              <a:gd name="connsiteY489" fmla="*/ 3643476 h 4162697"/>
              <a:gd name="connsiteX490" fmla="*/ 6652329 w 12192000"/>
              <a:gd name="connsiteY490" fmla="*/ 3643476 h 4162697"/>
              <a:gd name="connsiteX491" fmla="*/ 6652329 w 12192000"/>
              <a:gd name="connsiteY491" fmla="*/ 3715948 h 4162697"/>
              <a:gd name="connsiteX492" fmla="*/ 6628219 w 12192000"/>
              <a:gd name="connsiteY492" fmla="*/ 3715948 h 4162697"/>
              <a:gd name="connsiteX493" fmla="*/ 6628219 w 12192000"/>
              <a:gd name="connsiteY493" fmla="*/ 3592044 h 4162697"/>
              <a:gd name="connsiteX494" fmla="*/ 6617261 w 12192000"/>
              <a:gd name="connsiteY494" fmla="*/ 3592044 h 4162697"/>
              <a:gd name="connsiteX495" fmla="*/ 6617261 w 12192000"/>
              <a:gd name="connsiteY495" fmla="*/ 3582692 h 4162697"/>
              <a:gd name="connsiteX496" fmla="*/ 6538359 w 12192000"/>
              <a:gd name="connsiteY496" fmla="*/ 3582692 h 4162697"/>
              <a:gd name="connsiteX497" fmla="*/ 6531784 w 12192000"/>
              <a:gd name="connsiteY497" fmla="*/ 3589706 h 4162697"/>
              <a:gd name="connsiteX498" fmla="*/ 6531784 w 12192000"/>
              <a:gd name="connsiteY498" fmla="*/ 3783744 h 4162697"/>
              <a:gd name="connsiteX499" fmla="*/ 6514250 w 12192000"/>
              <a:gd name="connsiteY499" fmla="*/ 3783744 h 4162697"/>
              <a:gd name="connsiteX500" fmla="*/ 6514250 w 12192000"/>
              <a:gd name="connsiteY500" fmla="*/ 3797771 h 4162697"/>
              <a:gd name="connsiteX501" fmla="*/ 6498907 w 12192000"/>
              <a:gd name="connsiteY501" fmla="*/ 3797771 h 4162697"/>
              <a:gd name="connsiteX502" fmla="*/ 6498907 w 12192000"/>
              <a:gd name="connsiteY502" fmla="*/ 3748678 h 4162697"/>
              <a:gd name="connsiteX503" fmla="*/ 6476990 w 12192000"/>
              <a:gd name="connsiteY503" fmla="*/ 3748678 h 4162697"/>
              <a:gd name="connsiteX504" fmla="*/ 6476990 w 12192000"/>
              <a:gd name="connsiteY504" fmla="*/ 3741663 h 4162697"/>
              <a:gd name="connsiteX505" fmla="*/ 6452882 w 12192000"/>
              <a:gd name="connsiteY505" fmla="*/ 3741663 h 4162697"/>
              <a:gd name="connsiteX506" fmla="*/ 6452882 w 12192000"/>
              <a:gd name="connsiteY506" fmla="*/ 3748678 h 4162697"/>
              <a:gd name="connsiteX507" fmla="*/ 6439731 w 12192000"/>
              <a:gd name="connsiteY507" fmla="*/ 3748678 h 4162697"/>
              <a:gd name="connsiteX508" fmla="*/ 6437539 w 12192000"/>
              <a:gd name="connsiteY508" fmla="*/ 3739326 h 4162697"/>
              <a:gd name="connsiteX509" fmla="*/ 6430964 w 12192000"/>
              <a:gd name="connsiteY509" fmla="*/ 3739326 h 4162697"/>
              <a:gd name="connsiteX510" fmla="*/ 6428772 w 12192000"/>
              <a:gd name="connsiteY510" fmla="*/ 3746340 h 4162697"/>
              <a:gd name="connsiteX511" fmla="*/ 6420005 w 12192000"/>
              <a:gd name="connsiteY511" fmla="*/ 3746340 h 4162697"/>
              <a:gd name="connsiteX512" fmla="*/ 6420005 w 12192000"/>
              <a:gd name="connsiteY512" fmla="*/ 3664516 h 4162697"/>
              <a:gd name="connsiteX513" fmla="*/ 6349870 w 12192000"/>
              <a:gd name="connsiteY513" fmla="*/ 3664516 h 4162697"/>
              <a:gd name="connsiteX514" fmla="*/ 6341103 w 12192000"/>
              <a:gd name="connsiteY514" fmla="*/ 3390992 h 4162697"/>
              <a:gd name="connsiteX515" fmla="*/ 6354254 w 12192000"/>
              <a:gd name="connsiteY515" fmla="*/ 3367613 h 4162697"/>
              <a:gd name="connsiteX516" fmla="*/ 6360829 w 12192000"/>
              <a:gd name="connsiteY516" fmla="*/ 3362937 h 4162697"/>
              <a:gd name="connsiteX517" fmla="*/ 6352062 w 12192000"/>
              <a:gd name="connsiteY517" fmla="*/ 3337222 h 4162697"/>
              <a:gd name="connsiteX518" fmla="*/ 6352062 w 12192000"/>
              <a:gd name="connsiteY518" fmla="*/ 3318520 h 4162697"/>
              <a:gd name="connsiteX519" fmla="*/ 6336720 w 12192000"/>
              <a:gd name="connsiteY519" fmla="*/ 3318520 h 4162697"/>
              <a:gd name="connsiteX520" fmla="*/ 6336720 w 12192000"/>
              <a:gd name="connsiteY520" fmla="*/ 3295141 h 4162697"/>
              <a:gd name="connsiteX521" fmla="*/ 6334528 w 12192000"/>
              <a:gd name="connsiteY521" fmla="*/ 3290465 h 4162697"/>
              <a:gd name="connsiteX522" fmla="*/ 6334528 w 12192000"/>
              <a:gd name="connsiteY522" fmla="*/ 3206304 h 4162697"/>
              <a:gd name="connsiteX523" fmla="*/ 6336720 w 12192000"/>
              <a:gd name="connsiteY523" fmla="*/ 3199291 h 4162697"/>
              <a:gd name="connsiteX524" fmla="*/ 6330145 w 12192000"/>
              <a:gd name="connsiteY524" fmla="*/ 3192277 h 4162697"/>
              <a:gd name="connsiteX525" fmla="*/ 6327952 w 12192000"/>
              <a:gd name="connsiteY525" fmla="*/ 3124481 h 4162697"/>
              <a:gd name="connsiteX526" fmla="*/ 6325761 w 12192000"/>
              <a:gd name="connsiteY526" fmla="*/ 3061360 h 4162697"/>
              <a:gd name="connsiteX527" fmla="*/ 6321377 w 12192000"/>
              <a:gd name="connsiteY527" fmla="*/ 3042657 h 4162697"/>
              <a:gd name="connsiteX528" fmla="*/ 6319185 w 12192000"/>
              <a:gd name="connsiteY528" fmla="*/ 3063698 h 4162697"/>
              <a:gd name="connsiteX529" fmla="*/ 6319185 w 12192000"/>
              <a:gd name="connsiteY529" fmla="*/ 3124481 h 4162697"/>
              <a:gd name="connsiteX530" fmla="*/ 6316994 w 12192000"/>
              <a:gd name="connsiteY530" fmla="*/ 3129156 h 4162697"/>
              <a:gd name="connsiteX531" fmla="*/ 6316994 w 12192000"/>
              <a:gd name="connsiteY531" fmla="*/ 3192277 h 4162697"/>
              <a:gd name="connsiteX532" fmla="*/ 6310419 w 12192000"/>
              <a:gd name="connsiteY532" fmla="*/ 3199291 h 4162697"/>
              <a:gd name="connsiteX533" fmla="*/ 6312610 w 12192000"/>
              <a:gd name="connsiteY533" fmla="*/ 3206304 h 4162697"/>
              <a:gd name="connsiteX534" fmla="*/ 6312610 w 12192000"/>
              <a:gd name="connsiteY534" fmla="*/ 3290465 h 4162697"/>
              <a:gd name="connsiteX535" fmla="*/ 6310419 w 12192000"/>
              <a:gd name="connsiteY535" fmla="*/ 3295141 h 4162697"/>
              <a:gd name="connsiteX536" fmla="*/ 6310419 w 12192000"/>
              <a:gd name="connsiteY536" fmla="*/ 3318520 h 4162697"/>
              <a:gd name="connsiteX537" fmla="*/ 6295077 w 12192000"/>
              <a:gd name="connsiteY537" fmla="*/ 3318520 h 4162697"/>
              <a:gd name="connsiteX538" fmla="*/ 6295077 w 12192000"/>
              <a:gd name="connsiteY538" fmla="*/ 3337222 h 4162697"/>
              <a:gd name="connsiteX539" fmla="*/ 6286310 w 12192000"/>
              <a:gd name="connsiteY539" fmla="*/ 3362937 h 4162697"/>
              <a:gd name="connsiteX540" fmla="*/ 6292885 w 12192000"/>
              <a:gd name="connsiteY540" fmla="*/ 3367613 h 4162697"/>
              <a:gd name="connsiteX541" fmla="*/ 6306035 w 12192000"/>
              <a:gd name="connsiteY541" fmla="*/ 3390992 h 4162697"/>
              <a:gd name="connsiteX542" fmla="*/ 6293134 w 12192000"/>
              <a:gd name="connsiteY542" fmla="*/ 3735040 h 4162697"/>
              <a:gd name="connsiteX543" fmla="*/ 6190268 w 12192000"/>
              <a:gd name="connsiteY543" fmla="*/ 3735040 h 4162697"/>
              <a:gd name="connsiteX544" fmla="*/ 6190268 w 12192000"/>
              <a:gd name="connsiteY544" fmla="*/ 3824466 h 4162697"/>
              <a:gd name="connsiteX545" fmla="*/ 6170048 w 12192000"/>
              <a:gd name="connsiteY545" fmla="*/ 3824466 h 4162697"/>
              <a:gd name="connsiteX546" fmla="*/ 6170048 w 12192000"/>
              <a:gd name="connsiteY546" fmla="*/ 3648163 h 4162697"/>
              <a:gd name="connsiteX547" fmla="*/ 5956653 w 12192000"/>
              <a:gd name="connsiteY547" fmla="*/ 3648163 h 4162697"/>
              <a:gd name="connsiteX548" fmla="*/ 5956653 w 12192000"/>
              <a:gd name="connsiteY548" fmla="*/ 3824466 h 4162697"/>
              <a:gd name="connsiteX549" fmla="*/ 5901909 w 12192000"/>
              <a:gd name="connsiteY549" fmla="*/ 3824466 h 4162697"/>
              <a:gd name="connsiteX550" fmla="*/ 5900565 w 12192000"/>
              <a:gd name="connsiteY550" fmla="*/ 3800109 h 4162697"/>
              <a:gd name="connsiteX551" fmla="*/ 5893990 w 12192000"/>
              <a:gd name="connsiteY551" fmla="*/ 3800109 h 4162697"/>
              <a:gd name="connsiteX552" fmla="*/ 5892647 w 12192000"/>
              <a:gd name="connsiteY552" fmla="*/ 3824466 h 4162697"/>
              <a:gd name="connsiteX553" fmla="*/ 5882183 w 12192000"/>
              <a:gd name="connsiteY553" fmla="*/ 3824466 h 4162697"/>
              <a:gd name="connsiteX554" fmla="*/ 5880840 w 12192000"/>
              <a:gd name="connsiteY554" fmla="*/ 3800109 h 4162697"/>
              <a:gd name="connsiteX555" fmla="*/ 5878781 w 12192000"/>
              <a:gd name="connsiteY555" fmla="*/ 3800109 h 4162697"/>
              <a:gd name="connsiteX556" fmla="*/ 5878781 w 12192000"/>
              <a:gd name="connsiteY556" fmla="*/ 3714927 h 4162697"/>
              <a:gd name="connsiteX557" fmla="*/ 5800909 w 12192000"/>
              <a:gd name="connsiteY557" fmla="*/ 3714927 h 4162697"/>
              <a:gd name="connsiteX558" fmla="*/ 5800909 w 12192000"/>
              <a:gd name="connsiteY558" fmla="*/ 3807122 h 4162697"/>
              <a:gd name="connsiteX559" fmla="*/ 5727420 w 12192000"/>
              <a:gd name="connsiteY559" fmla="*/ 3807122 h 4162697"/>
              <a:gd name="connsiteX560" fmla="*/ 5727420 w 12192000"/>
              <a:gd name="connsiteY560" fmla="*/ 3824466 h 4162697"/>
              <a:gd name="connsiteX561" fmla="*/ 5713406 w 12192000"/>
              <a:gd name="connsiteY561" fmla="*/ 3824466 h 4162697"/>
              <a:gd name="connsiteX562" fmla="*/ 5703310 w 12192000"/>
              <a:gd name="connsiteY562" fmla="*/ 3823488 h 4162697"/>
              <a:gd name="connsiteX563" fmla="*/ 5703310 w 12192000"/>
              <a:gd name="connsiteY563" fmla="*/ 3804784 h 4162697"/>
              <a:gd name="connsiteX564" fmla="*/ 5694543 w 12192000"/>
              <a:gd name="connsiteY564" fmla="*/ 3804784 h 4162697"/>
              <a:gd name="connsiteX565" fmla="*/ 5694543 w 12192000"/>
              <a:gd name="connsiteY565" fmla="*/ 3772055 h 4162697"/>
              <a:gd name="connsiteX566" fmla="*/ 5683585 w 12192000"/>
              <a:gd name="connsiteY566" fmla="*/ 3772055 h 4162697"/>
              <a:gd name="connsiteX567" fmla="*/ 5679201 w 12192000"/>
              <a:gd name="connsiteY567" fmla="*/ 3769718 h 4162697"/>
              <a:gd name="connsiteX568" fmla="*/ 5666051 w 12192000"/>
              <a:gd name="connsiteY568" fmla="*/ 3772055 h 4162697"/>
              <a:gd name="connsiteX569" fmla="*/ 5652900 w 12192000"/>
              <a:gd name="connsiteY569" fmla="*/ 3772055 h 4162697"/>
              <a:gd name="connsiteX570" fmla="*/ 5652900 w 12192000"/>
              <a:gd name="connsiteY570" fmla="*/ 3804784 h 4162697"/>
              <a:gd name="connsiteX571" fmla="*/ 5620025 w 12192000"/>
              <a:gd name="connsiteY571" fmla="*/ 3804784 h 4162697"/>
              <a:gd name="connsiteX572" fmla="*/ 5620025 w 12192000"/>
              <a:gd name="connsiteY572" fmla="*/ 3790758 h 4162697"/>
              <a:gd name="connsiteX573" fmla="*/ 5615641 w 12192000"/>
              <a:gd name="connsiteY573" fmla="*/ 3790758 h 4162697"/>
              <a:gd name="connsiteX574" fmla="*/ 5615641 w 12192000"/>
              <a:gd name="connsiteY574" fmla="*/ 3804784 h 4162697"/>
              <a:gd name="connsiteX575" fmla="*/ 5604134 w 12192000"/>
              <a:gd name="connsiteY575" fmla="*/ 3804784 h 4162697"/>
              <a:gd name="connsiteX576" fmla="*/ 5602490 w 12192000"/>
              <a:gd name="connsiteY576" fmla="*/ 3804784 h 4162697"/>
              <a:gd name="connsiteX577" fmla="*/ 5602490 w 12192000"/>
              <a:gd name="connsiteY577" fmla="*/ 3655165 h 4162697"/>
              <a:gd name="connsiteX578" fmla="*/ 5560849 w 12192000"/>
              <a:gd name="connsiteY578" fmla="*/ 3655165 h 4162697"/>
              <a:gd name="connsiteX579" fmla="*/ 5560849 w 12192000"/>
              <a:gd name="connsiteY579" fmla="*/ 3644937 h 4162697"/>
              <a:gd name="connsiteX580" fmla="*/ 5560849 w 12192000"/>
              <a:gd name="connsiteY580" fmla="*/ 3643476 h 4162697"/>
              <a:gd name="connsiteX581" fmla="*/ 5555095 w 12192000"/>
              <a:gd name="connsiteY581" fmla="*/ 3643476 h 4162697"/>
              <a:gd name="connsiteX582" fmla="*/ 5554274 w 12192000"/>
              <a:gd name="connsiteY582" fmla="*/ 3643476 h 4162697"/>
              <a:gd name="connsiteX583" fmla="*/ 5554274 w 12192000"/>
              <a:gd name="connsiteY583" fmla="*/ 3649612 h 4162697"/>
              <a:gd name="connsiteX584" fmla="*/ 5554274 w 12192000"/>
              <a:gd name="connsiteY584" fmla="*/ 3650489 h 4162697"/>
              <a:gd name="connsiteX585" fmla="*/ 5537013 w 12192000"/>
              <a:gd name="connsiteY585" fmla="*/ 3650489 h 4162697"/>
              <a:gd name="connsiteX586" fmla="*/ 5534547 w 12192000"/>
              <a:gd name="connsiteY586" fmla="*/ 3650489 h 4162697"/>
              <a:gd name="connsiteX587" fmla="*/ 5530163 w 12192000"/>
              <a:gd name="connsiteY587" fmla="*/ 3643476 h 4162697"/>
              <a:gd name="connsiteX588" fmla="*/ 5530163 w 12192000"/>
              <a:gd name="connsiteY588" fmla="*/ 3657795 h 4162697"/>
              <a:gd name="connsiteX589" fmla="*/ 5530163 w 12192000"/>
              <a:gd name="connsiteY589" fmla="*/ 3659840 h 4162697"/>
              <a:gd name="connsiteX590" fmla="*/ 5524411 w 12192000"/>
              <a:gd name="connsiteY590" fmla="*/ 3659840 h 4162697"/>
              <a:gd name="connsiteX591" fmla="*/ 5523588 w 12192000"/>
              <a:gd name="connsiteY591" fmla="*/ 3659840 h 4162697"/>
              <a:gd name="connsiteX592" fmla="*/ 5523588 w 12192000"/>
              <a:gd name="connsiteY592" fmla="*/ 3672113 h 4162697"/>
              <a:gd name="connsiteX593" fmla="*/ 5523588 w 12192000"/>
              <a:gd name="connsiteY593" fmla="*/ 3673867 h 4162697"/>
              <a:gd name="connsiteX594" fmla="*/ 5499481 w 12192000"/>
              <a:gd name="connsiteY594" fmla="*/ 3673867 h 4162697"/>
              <a:gd name="connsiteX595" fmla="*/ 5497288 w 12192000"/>
              <a:gd name="connsiteY595" fmla="*/ 3708934 h 4162697"/>
              <a:gd name="connsiteX596" fmla="*/ 5497288 w 12192000"/>
              <a:gd name="connsiteY596" fmla="*/ 3685556 h 4162697"/>
              <a:gd name="connsiteX597" fmla="*/ 5487699 w 12192000"/>
              <a:gd name="connsiteY597" fmla="*/ 3685556 h 4162697"/>
              <a:gd name="connsiteX598" fmla="*/ 5486330 w 12192000"/>
              <a:gd name="connsiteY598" fmla="*/ 3685556 h 4162697"/>
              <a:gd name="connsiteX599" fmla="*/ 5486330 w 12192000"/>
              <a:gd name="connsiteY599" fmla="*/ 3725299 h 4162697"/>
              <a:gd name="connsiteX600" fmla="*/ 5453453 w 12192000"/>
              <a:gd name="connsiteY600" fmla="*/ 3725299 h 4162697"/>
              <a:gd name="connsiteX601" fmla="*/ 5453453 w 12192000"/>
              <a:gd name="connsiteY601" fmla="*/ 3713025 h 4162697"/>
              <a:gd name="connsiteX602" fmla="*/ 5453453 w 12192000"/>
              <a:gd name="connsiteY602" fmla="*/ 3711272 h 4162697"/>
              <a:gd name="connsiteX603" fmla="*/ 5441948 w 12192000"/>
              <a:gd name="connsiteY603" fmla="*/ 3711272 h 4162697"/>
              <a:gd name="connsiteX604" fmla="*/ 5440303 w 12192000"/>
              <a:gd name="connsiteY604" fmla="*/ 3711272 h 4162697"/>
              <a:gd name="connsiteX605" fmla="*/ 5440303 w 12192000"/>
              <a:gd name="connsiteY605" fmla="*/ 3727637 h 4162697"/>
              <a:gd name="connsiteX606" fmla="*/ 5435920 w 12192000"/>
              <a:gd name="connsiteY606" fmla="*/ 3729974 h 4162697"/>
              <a:gd name="connsiteX607" fmla="*/ 5435920 w 12192000"/>
              <a:gd name="connsiteY607" fmla="*/ 3713610 h 4162697"/>
              <a:gd name="connsiteX608" fmla="*/ 5435920 w 12192000"/>
              <a:gd name="connsiteY608" fmla="*/ 3711272 h 4162697"/>
              <a:gd name="connsiteX609" fmla="*/ 5422495 w 12192000"/>
              <a:gd name="connsiteY609" fmla="*/ 3711272 h 4162697"/>
              <a:gd name="connsiteX610" fmla="*/ 5420577 w 12192000"/>
              <a:gd name="connsiteY610" fmla="*/ 3711272 h 4162697"/>
              <a:gd name="connsiteX611" fmla="*/ 5420577 w 12192000"/>
              <a:gd name="connsiteY611" fmla="*/ 3669191 h 4162697"/>
              <a:gd name="connsiteX612" fmla="*/ 5412906 w 12192000"/>
              <a:gd name="connsiteY612" fmla="*/ 3669191 h 4162697"/>
              <a:gd name="connsiteX613" fmla="*/ 5411810 w 12192000"/>
              <a:gd name="connsiteY613" fmla="*/ 3669191 h 4162697"/>
              <a:gd name="connsiteX614" fmla="*/ 5400852 w 12192000"/>
              <a:gd name="connsiteY614" fmla="*/ 3622435 h 4162697"/>
              <a:gd name="connsiteX615" fmla="*/ 5391263 w 12192000"/>
              <a:gd name="connsiteY615" fmla="*/ 3622435 h 4162697"/>
              <a:gd name="connsiteX616" fmla="*/ 5389893 w 12192000"/>
              <a:gd name="connsiteY616" fmla="*/ 3622435 h 4162697"/>
              <a:gd name="connsiteX617" fmla="*/ 5376743 w 12192000"/>
              <a:gd name="connsiteY617" fmla="*/ 3669191 h 4162697"/>
              <a:gd name="connsiteX618" fmla="*/ 5369072 w 12192000"/>
              <a:gd name="connsiteY618" fmla="*/ 3669191 h 4162697"/>
              <a:gd name="connsiteX619" fmla="*/ 5367976 w 12192000"/>
              <a:gd name="connsiteY619" fmla="*/ 3669191 h 4162697"/>
              <a:gd name="connsiteX620" fmla="*/ 5367976 w 12192000"/>
              <a:gd name="connsiteY620" fmla="*/ 3739326 h 4162697"/>
              <a:gd name="connsiteX621" fmla="*/ 5362222 w 12192000"/>
              <a:gd name="connsiteY621" fmla="*/ 3739326 h 4162697"/>
              <a:gd name="connsiteX622" fmla="*/ 5361400 w 12192000"/>
              <a:gd name="connsiteY622" fmla="*/ 3739326 h 4162697"/>
              <a:gd name="connsiteX623" fmla="*/ 5357017 w 12192000"/>
              <a:gd name="connsiteY623" fmla="*/ 3788420 h 4162697"/>
              <a:gd name="connsiteX624" fmla="*/ 5357017 w 12192000"/>
              <a:gd name="connsiteY624" fmla="*/ 3774101 h 4162697"/>
              <a:gd name="connsiteX625" fmla="*/ 5357017 w 12192000"/>
              <a:gd name="connsiteY625" fmla="*/ 3772055 h 4162697"/>
              <a:gd name="connsiteX626" fmla="*/ 5351264 w 12192000"/>
              <a:gd name="connsiteY626" fmla="*/ 3782283 h 4162697"/>
              <a:gd name="connsiteX627" fmla="*/ 5350442 w 12192000"/>
              <a:gd name="connsiteY627" fmla="*/ 3783744 h 4162697"/>
              <a:gd name="connsiteX628" fmla="*/ 5344689 w 12192000"/>
              <a:gd name="connsiteY628" fmla="*/ 3783744 h 4162697"/>
              <a:gd name="connsiteX629" fmla="*/ 5343867 w 12192000"/>
              <a:gd name="connsiteY629" fmla="*/ 3783744 h 4162697"/>
              <a:gd name="connsiteX630" fmla="*/ 5343867 w 12192000"/>
              <a:gd name="connsiteY630" fmla="*/ 3690231 h 4162697"/>
              <a:gd name="connsiteX631" fmla="*/ 5313183 w 12192000"/>
              <a:gd name="connsiteY631" fmla="*/ 3690231 h 4162697"/>
              <a:gd name="connsiteX632" fmla="*/ 5301676 w 12192000"/>
              <a:gd name="connsiteY632" fmla="*/ 3704551 h 4162697"/>
              <a:gd name="connsiteX633" fmla="*/ 5300032 w 12192000"/>
              <a:gd name="connsiteY633" fmla="*/ 3706597 h 4162697"/>
              <a:gd name="connsiteX634" fmla="*/ 5300032 w 12192000"/>
              <a:gd name="connsiteY634" fmla="*/ 3692277 h 4162697"/>
              <a:gd name="connsiteX635" fmla="*/ 5297840 w 12192000"/>
              <a:gd name="connsiteY635" fmla="*/ 3687893 h 4162697"/>
              <a:gd name="connsiteX636" fmla="*/ 5288251 w 12192000"/>
              <a:gd name="connsiteY636" fmla="*/ 3687893 h 4162697"/>
              <a:gd name="connsiteX637" fmla="*/ 5286882 w 12192000"/>
              <a:gd name="connsiteY637" fmla="*/ 3687893 h 4162697"/>
              <a:gd name="connsiteX638" fmla="*/ 5286882 w 12192000"/>
              <a:gd name="connsiteY638" fmla="*/ 3662178 h 4162697"/>
              <a:gd name="connsiteX639" fmla="*/ 5281129 w 12192000"/>
              <a:gd name="connsiteY639" fmla="*/ 3662178 h 4162697"/>
              <a:gd name="connsiteX640" fmla="*/ 5280307 w 12192000"/>
              <a:gd name="connsiteY640" fmla="*/ 3662178 h 4162697"/>
              <a:gd name="connsiteX641" fmla="*/ 5280307 w 12192000"/>
              <a:gd name="connsiteY641" fmla="*/ 3649904 h 4162697"/>
              <a:gd name="connsiteX642" fmla="*/ 5278115 w 12192000"/>
              <a:gd name="connsiteY642" fmla="*/ 3648151 h 4162697"/>
              <a:gd name="connsiteX643" fmla="*/ 5278115 w 12192000"/>
              <a:gd name="connsiteY643" fmla="*/ 3622435 h 4162697"/>
              <a:gd name="connsiteX644" fmla="*/ 5262773 w 12192000"/>
              <a:gd name="connsiteY644" fmla="*/ 3622435 h 4162697"/>
              <a:gd name="connsiteX645" fmla="*/ 5260581 w 12192000"/>
              <a:gd name="connsiteY645" fmla="*/ 3622435 h 4162697"/>
              <a:gd name="connsiteX646" fmla="*/ 5260581 w 12192000"/>
              <a:gd name="connsiteY646" fmla="*/ 3589706 h 4162697"/>
              <a:gd name="connsiteX647" fmla="*/ 5252910 w 12192000"/>
              <a:gd name="connsiteY647" fmla="*/ 3589706 h 4162697"/>
              <a:gd name="connsiteX648" fmla="*/ 5251815 w 12192000"/>
              <a:gd name="connsiteY648" fmla="*/ 3589706 h 4162697"/>
              <a:gd name="connsiteX649" fmla="*/ 5251815 w 12192000"/>
              <a:gd name="connsiteY649" fmla="*/ 3583569 h 4162697"/>
              <a:gd name="connsiteX650" fmla="*/ 5251815 w 12192000"/>
              <a:gd name="connsiteY650" fmla="*/ 3582692 h 4162697"/>
              <a:gd name="connsiteX651" fmla="*/ 5246061 w 12192000"/>
              <a:gd name="connsiteY651" fmla="*/ 3582692 h 4162697"/>
              <a:gd name="connsiteX652" fmla="*/ 5245240 w 12192000"/>
              <a:gd name="connsiteY652" fmla="*/ 3582692 h 4162697"/>
              <a:gd name="connsiteX653" fmla="*/ 5240855 w 12192000"/>
              <a:gd name="connsiteY653" fmla="*/ 3549963 h 4162697"/>
              <a:gd name="connsiteX654" fmla="*/ 5240855 w 12192000"/>
              <a:gd name="connsiteY654" fmla="*/ 3541780 h 4162697"/>
              <a:gd name="connsiteX655" fmla="*/ 5240855 w 12192000"/>
              <a:gd name="connsiteY655" fmla="*/ 3540611 h 4162697"/>
              <a:gd name="connsiteX656" fmla="*/ 5235102 w 12192000"/>
              <a:gd name="connsiteY656" fmla="*/ 3540611 h 4162697"/>
              <a:gd name="connsiteX657" fmla="*/ 5234281 w 12192000"/>
              <a:gd name="connsiteY657" fmla="*/ 3540611 h 4162697"/>
              <a:gd name="connsiteX658" fmla="*/ 5234281 w 12192000"/>
              <a:gd name="connsiteY658" fmla="*/ 3507883 h 4162697"/>
              <a:gd name="connsiteX659" fmla="*/ 5205788 w 12192000"/>
              <a:gd name="connsiteY659" fmla="*/ 3507883 h 4162697"/>
              <a:gd name="connsiteX660" fmla="*/ 5205788 w 12192000"/>
              <a:gd name="connsiteY660" fmla="*/ 3495608 h 4162697"/>
              <a:gd name="connsiteX661" fmla="*/ 5205788 w 12192000"/>
              <a:gd name="connsiteY661" fmla="*/ 3493855 h 4162697"/>
              <a:gd name="connsiteX662" fmla="*/ 5172913 w 12192000"/>
              <a:gd name="connsiteY662" fmla="*/ 3493855 h 4162697"/>
              <a:gd name="connsiteX663" fmla="*/ 5172913 w 12192000"/>
              <a:gd name="connsiteY663" fmla="*/ 3485673 h 4162697"/>
              <a:gd name="connsiteX664" fmla="*/ 5172913 w 12192000"/>
              <a:gd name="connsiteY664" fmla="*/ 3484504 h 4162697"/>
              <a:gd name="connsiteX665" fmla="*/ 5155652 w 12192000"/>
              <a:gd name="connsiteY665" fmla="*/ 3484504 h 4162697"/>
              <a:gd name="connsiteX666" fmla="*/ 5153186 w 12192000"/>
              <a:gd name="connsiteY666" fmla="*/ 3484504 h 4162697"/>
              <a:gd name="connsiteX667" fmla="*/ 5153186 w 12192000"/>
              <a:gd name="connsiteY667" fmla="*/ 3492686 h 4162697"/>
              <a:gd name="connsiteX668" fmla="*/ 5148803 w 12192000"/>
              <a:gd name="connsiteY668" fmla="*/ 3489179 h 4162697"/>
              <a:gd name="connsiteX669" fmla="*/ 5137845 w 12192000"/>
              <a:gd name="connsiteY669" fmla="*/ 3493855 h 4162697"/>
              <a:gd name="connsiteX670" fmla="*/ 5132093 w 12192000"/>
              <a:gd name="connsiteY670" fmla="*/ 3493855 h 4162697"/>
              <a:gd name="connsiteX671" fmla="*/ 5131270 w 12192000"/>
              <a:gd name="connsiteY671" fmla="*/ 3493855 h 4162697"/>
              <a:gd name="connsiteX672" fmla="*/ 5131270 w 12192000"/>
              <a:gd name="connsiteY672" fmla="*/ 3485673 h 4162697"/>
              <a:gd name="connsiteX673" fmla="*/ 5131270 w 12192000"/>
              <a:gd name="connsiteY673" fmla="*/ 3484504 h 4162697"/>
              <a:gd name="connsiteX674" fmla="*/ 5117845 w 12192000"/>
              <a:gd name="connsiteY674" fmla="*/ 3484504 h 4162697"/>
              <a:gd name="connsiteX675" fmla="*/ 5115927 w 12192000"/>
              <a:gd name="connsiteY675" fmla="*/ 3484504 h 4162697"/>
              <a:gd name="connsiteX676" fmla="*/ 5115927 w 12192000"/>
              <a:gd name="connsiteY676" fmla="*/ 3492686 h 4162697"/>
              <a:gd name="connsiteX677" fmla="*/ 5115927 w 12192000"/>
              <a:gd name="connsiteY677" fmla="*/ 3493855 h 4162697"/>
              <a:gd name="connsiteX678" fmla="*/ 5091818 w 12192000"/>
              <a:gd name="connsiteY678" fmla="*/ 3493855 h 4162697"/>
              <a:gd name="connsiteX679" fmla="*/ 5091818 w 12192000"/>
              <a:gd name="connsiteY679" fmla="*/ 3508175 h 4162697"/>
              <a:gd name="connsiteX680" fmla="*/ 5091818 w 12192000"/>
              <a:gd name="connsiteY680" fmla="*/ 3510219 h 4162697"/>
              <a:gd name="connsiteX681" fmla="*/ 5078394 w 12192000"/>
              <a:gd name="connsiteY681" fmla="*/ 3510219 h 4162697"/>
              <a:gd name="connsiteX682" fmla="*/ 5076476 w 12192000"/>
              <a:gd name="connsiteY682" fmla="*/ 3510219 h 4162697"/>
              <a:gd name="connsiteX683" fmla="*/ 5076476 w 12192000"/>
              <a:gd name="connsiteY683" fmla="*/ 3599057 h 4162697"/>
              <a:gd name="connsiteX684" fmla="*/ 5070723 w 12192000"/>
              <a:gd name="connsiteY684" fmla="*/ 3599057 h 4162697"/>
              <a:gd name="connsiteX685" fmla="*/ 5069901 w 12192000"/>
              <a:gd name="connsiteY685" fmla="*/ 3599057 h 4162697"/>
              <a:gd name="connsiteX686" fmla="*/ 5069901 w 12192000"/>
              <a:gd name="connsiteY686" fmla="*/ 3563989 h 4162697"/>
              <a:gd name="connsiteX687" fmla="*/ 5028258 w 12192000"/>
              <a:gd name="connsiteY687" fmla="*/ 3563989 h 4162697"/>
              <a:gd name="connsiteX688" fmla="*/ 5023875 w 12192000"/>
              <a:gd name="connsiteY688" fmla="*/ 3599057 h 4162697"/>
              <a:gd name="connsiteX689" fmla="*/ 5023875 w 12192000"/>
              <a:gd name="connsiteY689" fmla="*/ 3692569 h 4162697"/>
              <a:gd name="connsiteX690" fmla="*/ 5018122 w 12192000"/>
              <a:gd name="connsiteY690" fmla="*/ 3690523 h 4162697"/>
              <a:gd name="connsiteX691" fmla="*/ 5017300 w 12192000"/>
              <a:gd name="connsiteY691" fmla="*/ 3690231 h 4162697"/>
              <a:gd name="connsiteX692" fmla="*/ 5015108 w 12192000"/>
              <a:gd name="connsiteY692" fmla="*/ 3615421 h 4162697"/>
              <a:gd name="connsiteX693" fmla="*/ 5012916 w 12192000"/>
              <a:gd name="connsiteY693" fmla="*/ 3690231 h 4162697"/>
              <a:gd name="connsiteX694" fmla="*/ 5007162 w 12192000"/>
              <a:gd name="connsiteY694" fmla="*/ 3692277 h 4162697"/>
              <a:gd name="connsiteX695" fmla="*/ 5006341 w 12192000"/>
              <a:gd name="connsiteY695" fmla="*/ 3692569 h 4162697"/>
              <a:gd name="connsiteX696" fmla="*/ 4999765 w 12192000"/>
              <a:gd name="connsiteY696" fmla="*/ 3736988 h 4162697"/>
              <a:gd name="connsiteX697" fmla="*/ 4984423 w 12192000"/>
              <a:gd name="connsiteY697" fmla="*/ 3747217 h 4162697"/>
              <a:gd name="connsiteX698" fmla="*/ 4982232 w 12192000"/>
              <a:gd name="connsiteY698" fmla="*/ 3748678 h 4162697"/>
              <a:gd name="connsiteX699" fmla="*/ 4982232 w 12192000"/>
              <a:gd name="connsiteY699" fmla="*/ 3732312 h 4162697"/>
              <a:gd name="connsiteX700" fmla="*/ 4982232 w 12192000"/>
              <a:gd name="connsiteY700" fmla="*/ 3729974 h 4162697"/>
              <a:gd name="connsiteX701" fmla="*/ 4976478 w 12192000"/>
              <a:gd name="connsiteY701" fmla="*/ 3729974 h 4162697"/>
              <a:gd name="connsiteX702" fmla="*/ 4975656 w 12192000"/>
              <a:gd name="connsiteY702" fmla="*/ 3729974 h 4162697"/>
              <a:gd name="connsiteX703" fmla="*/ 4975656 w 12192000"/>
              <a:gd name="connsiteY703" fmla="*/ 3719747 h 4162697"/>
              <a:gd name="connsiteX704" fmla="*/ 4975656 w 12192000"/>
              <a:gd name="connsiteY704" fmla="*/ 3718286 h 4162697"/>
              <a:gd name="connsiteX705" fmla="*/ 4923055 w 12192000"/>
              <a:gd name="connsiteY705" fmla="*/ 3722961 h 4162697"/>
              <a:gd name="connsiteX706" fmla="*/ 4917302 w 12192000"/>
              <a:gd name="connsiteY706" fmla="*/ 3722961 h 4162697"/>
              <a:gd name="connsiteX707" fmla="*/ 4916480 w 12192000"/>
              <a:gd name="connsiteY707" fmla="*/ 3722961 h 4162697"/>
              <a:gd name="connsiteX708" fmla="*/ 4916480 w 12192000"/>
              <a:gd name="connsiteY708" fmla="*/ 3710688 h 4162697"/>
              <a:gd name="connsiteX709" fmla="*/ 4916480 w 12192000"/>
              <a:gd name="connsiteY709" fmla="*/ 3708934 h 4162697"/>
              <a:gd name="connsiteX710" fmla="*/ 4908808 w 12192000"/>
              <a:gd name="connsiteY710" fmla="*/ 3708934 h 4162697"/>
              <a:gd name="connsiteX711" fmla="*/ 4907713 w 12192000"/>
              <a:gd name="connsiteY711" fmla="*/ 3708934 h 4162697"/>
              <a:gd name="connsiteX712" fmla="*/ 4907713 w 12192000"/>
              <a:gd name="connsiteY712" fmla="*/ 3723253 h 4162697"/>
              <a:gd name="connsiteX713" fmla="*/ 4903330 w 12192000"/>
              <a:gd name="connsiteY713" fmla="*/ 3725299 h 4162697"/>
              <a:gd name="connsiteX714" fmla="*/ 4903330 w 12192000"/>
              <a:gd name="connsiteY714" fmla="*/ 3708934 h 4162697"/>
              <a:gd name="connsiteX715" fmla="*/ 4903330 w 12192000"/>
              <a:gd name="connsiteY715" fmla="*/ 3706597 h 4162697"/>
              <a:gd name="connsiteX716" fmla="*/ 4893742 w 12192000"/>
              <a:gd name="connsiteY716" fmla="*/ 3706597 h 4162697"/>
              <a:gd name="connsiteX717" fmla="*/ 4892372 w 12192000"/>
              <a:gd name="connsiteY717" fmla="*/ 3706597 h 4162697"/>
              <a:gd name="connsiteX718" fmla="*/ 4892372 w 12192000"/>
              <a:gd name="connsiteY718" fmla="*/ 3698413 h 4162697"/>
              <a:gd name="connsiteX719" fmla="*/ 4892372 w 12192000"/>
              <a:gd name="connsiteY719" fmla="*/ 3697245 h 4162697"/>
              <a:gd name="connsiteX720" fmla="*/ 4875111 w 12192000"/>
              <a:gd name="connsiteY720" fmla="*/ 3697245 h 4162697"/>
              <a:gd name="connsiteX721" fmla="*/ 4872645 w 12192000"/>
              <a:gd name="connsiteY721" fmla="*/ 3697245 h 4162697"/>
              <a:gd name="connsiteX722" fmla="*/ 4872645 w 12192000"/>
              <a:gd name="connsiteY722" fmla="*/ 3673867 h 4162697"/>
              <a:gd name="connsiteX723" fmla="*/ 4866070 w 12192000"/>
              <a:gd name="connsiteY723" fmla="*/ 3666853 h 4162697"/>
              <a:gd name="connsiteX724" fmla="*/ 4850729 w 12192000"/>
              <a:gd name="connsiteY724" fmla="*/ 3666853 h 4162697"/>
              <a:gd name="connsiteX725" fmla="*/ 4848536 w 12192000"/>
              <a:gd name="connsiteY725" fmla="*/ 3666853 h 4162697"/>
              <a:gd name="connsiteX726" fmla="*/ 4848536 w 12192000"/>
              <a:gd name="connsiteY726" fmla="*/ 3654580 h 4162697"/>
              <a:gd name="connsiteX727" fmla="*/ 4848536 w 12192000"/>
              <a:gd name="connsiteY727" fmla="*/ 3652827 h 4162697"/>
              <a:gd name="connsiteX728" fmla="*/ 4840865 w 12192000"/>
              <a:gd name="connsiteY728" fmla="*/ 3652827 h 4162697"/>
              <a:gd name="connsiteX729" fmla="*/ 4839770 w 12192000"/>
              <a:gd name="connsiteY729" fmla="*/ 3652827 h 4162697"/>
              <a:gd name="connsiteX730" fmla="*/ 4839770 w 12192000"/>
              <a:gd name="connsiteY730" fmla="*/ 3610746 h 4162697"/>
              <a:gd name="connsiteX731" fmla="*/ 4824429 w 12192000"/>
              <a:gd name="connsiteY731" fmla="*/ 3606070 h 4162697"/>
              <a:gd name="connsiteX732" fmla="*/ 4816756 w 12192000"/>
              <a:gd name="connsiteY732" fmla="*/ 3606070 h 4162697"/>
              <a:gd name="connsiteX733" fmla="*/ 4815660 w 12192000"/>
              <a:gd name="connsiteY733" fmla="*/ 3606070 h 4162697"/>
              <a:gd name="connsiteX734" fmla="*/ 4815660 w 12192000"/>
              <a:gd name="connsiteY734" fmla="*/ 3554638 h 4162697"/>
              <a:gd name="connsiteX735" fmla="*/ 4798401 w 12192000"/>
              <a:gd name="connsiteY735" fmla="*/ 3554638 h 4162697"/>
              <a:gd name="connsiteX736" fmla="*/ 4795935 w 12192000"/>
              <a:gd name="connsiteY736" fmla="*/ 3554638 h 4162697"/>
              <a:gd name="connsiteX737" fmla="*/ 4795935 w 12192000"/>
              <a:gd name="connsiteY737" fmla="*/ 3536228 h 4162697"/>
              <a:gd name="connsiteX738" fmla="*/ 4795935 w 12192000"/>
              <a:gd name="connsiteY738" fmla="*/ 3533598 h 4162697"/>
              <a:gd name="connsiteX739" fmla="*/ 4758675 w 12192000"/>
              <a:gd name="connsiteY739" fmla="*/ 3533598 h 4162697"/>
              <a:gd name="connsiteX740" fmla="*/ 4758675 w 12192000"/>
              <a:gd name="connsiteY740" fmla="*/ 3556976 h 4162697"/>
              <a:gd name="connsiteX741" fmla="*/ 4730183 w 12192000"/>
              <a:gd name="connsiteY741" fmla="*/ 3556976 h 4162697"/>
              <a:gd name="connsiteX742" fmla="*/ 4730183 w 12192000"/>
              <a:gd name="connsiteY742" fmla="*/ 3608408 h 4162697"/>
              <a:gd name="connsiteX743" fmla="*/ 4718677 w 12192000"/>
              <a:gd name="connsiteY743" fmla="*/ 3608408 h 4162697"/>
              <a:gd name="connsiteX744" fmla="*/ 4717033 w 12192000"/>
              <a:gd name="connsiteY744" fmla="*/ 3608408 h 4162697"/>
              <a:gd name="connsiteX745" fmla="*/ 4717033 w 12192000"/>
              <a:gd name="connsiteY745" fmla="*/ 3722961 h 4162697"/>
              <a:gd name="connsiteX746" fmla="*/ 4711280 w 12192000"/>
              <a:gd name="connsiteY746" fmla="*/ 3722961 h 4162697"/>
              <a:gd name="connsiteX747" fmla="*/ 4710458 w 12192000"/>
              <a:gd name="connsiteY747" fmla="*/ 3722961 h 4162697"/>
              <a:gd name="connsiteX748" fmla="*/ 4701691 w 12192000"/>
              <a:gd name="connsiteY748" fmla="*/ 3692569 h 4162697"/>
              <a:gd name="connsiteX749" fmla="*/ 4695937 w 12192000"/>
              <a:gd name="connsiteY749" fmla="*/ 3704843 h 4162697"/>
              <a:gd name="connsiteX750" fmla="*/ 4697308 w 12192000"/>
              <a:gd name="connsiteY750" fmla="*/ 3706597 h 4162697"/>
              <a:gd name="connsiteX751" fmla="*/ 4697308 w 12192000"/>
              <a:gd name="connsiteY751" fmla="*/ 3720916 h 4162697"/>
              <a:gd name="connsiteX752" fmla="*/ 4697308 w 12192000"/>
              <a:gd name="connsiteY752" fmla="*/ 3722961 h 4162697"/>
              <a:gd name="connsiteX753" fmla="*/ 4689636 w 12192000"/>
              <a:gd name="connsiteY753" fmla="*/ 3722961 h 4162697"/>
              <a:gd name="connsiteX754" fmla="*/ 4688540 w 12192000"/>
              <a:gd name="connsiteY754" fmla="*/ 3722961 h 4162697"/>
              <a:gd name="connsiteX755" fmla="*/ 4688540 w 12192000"/>
              <a:gd name="connsiteY755" fmla="*/ 3758029 h 4162697"/>
              <a:gd name="connsiteX756" fmla="*/ 4680870 w 12192000"/>
              <a:gd name="connsiteY756" fmla="*/ 3758029 h 4162697"/>
              <a:gd name="connsiteX757" fmla="*/ 4679773 w 12192000"/>
              <a:gd name="connsiteY757" fmla="*/ 3758029 h 4162697"/>
              <a:gd name="connsiteX758" fmla="*/ 4679773 w 12192000"/>
              <a:gd name="connsiteY758" fmla="*/ 3783744 h 4162697"/>
              <a:gd name="connsiteX759" fmla="*/ 4666350 w 12192000"/>
              <a:gd name="connsiteY759" fmla="*/ 3783744 h 4162697"/>
              <a:gd name="connsiteX760" fmla="*/ 4664431 w 12192000"/>
              <a:gd name="connsiteY760" fmla="*/ 3783744 h 4162697"/>
              <a:gd name="connsiteX761" fmla="*/ 4664431 w 12192000"/>
              <a:gd name="connsiteY761" fmla="*/ 3775562 h 4162697"/>
              <a:gd name="connsiteX762" fmla="*/ 4664431 w 12192000"/>
              <a:gd name="connsiteY762" fmla="*/ 3774393 h 4162697"/>
              <a:gd name="connsiteX763" fmla="*/ 4649089 w 12192000"/>
              <a:gd name="connsiteY763" fmla="*/ 3774393 h 4162697"/>
              <a:gd name="connsiteX764" fmla="*/ 4646898 w 12192000"/>
              <a:gd name="connsiteY764" fmla="*/ 3774393 h 4162697"/>
              <a:gd name="connsiteX765" fmla="*/ 4646898 w 12192000"/>
              <a:gd name="connsiteY765" fmla="*/ 3748678 h 4162697"/>
              <a:gd name="connsiteX766" fmla="*/ 4605255 w 12192000"/>
              <a:gd name="connsiteY766" fmla="*/ 3748678 h 4162697"/>
              <a:gd name="connsiteX767" fmla="*/ 4605255 w 12192000"/>
              <a:gd name="connsiteY767" fmla="*/ 3754814 h 4162697"/>
              <a:gd name="connsiteX768" fmla="*/ 4604433 w 12192000"/>
              <a:gd name="connsiteY768" fmla="*/ 3755873 h 4162697"/>
              <a:gd name="connsiteX769" fmla="*/ 4598680 w 12192000"/>
              <a:gd name="connsiteY769" fmla="*/ 3758029 h 4162697"/>
              <a:gd name="connsiteX770" fmla="*/ 4598680 w 12192000"/>
              <a:gd name="connsiteY770" fmla="*/ 3749847 h 4162697"/>
              <a:gd name="connsiteX771" fmla="*/ 4598680 w 12192000"/>
              <a:gd name="connsiteY771" fmla="*/ 3748678 h 4162697"/>
              <a:gd name="connsiteX772" fmla="*/ 4591008 w 12192000"/>
              <a:gd name="connsiteY772" fmla="*/ 3748678 h 4162697"/>
              <a:gd name="connsiteX773" fmla="*/ 4589913 w 12192000"/>
              <a:gd name="connsiteY773" fmla="*/ 3748678 h 4162697"/>
              <a:gd name="connsiteX774" fmla="*/ 4589913 w 12192000"/>
              <a:gd name="connsiteY774" fmla="*/ 3765042 h 4162697"/>
              <a:gd name="connsiteX775" fmla="*/ 4589913 w 12192000"/>
              <a:gd name="connsiteY775" fmla="*/ 3767380 h 4162697"/>
              <a:gd name="connsiteX776" fmla="*/ 4584160 w 12192000"/>
              <a:gd name="connsiteY776" fmla="*/ 3767380 h 4162697"/>
              <a:gd name="connsiteX777" fmla="*/ 4583338 w 12192000"/>
              <a:gd name="connsiteY777" fmla="*/ 3767380 h 4162697"/>
              <a:gd name="connsiteX778" fmla="*/ 4583338 w 12192000"/>
              <a:gd name="connsiteY778" fmla="*/ 3759198 h 4162697"/>
              <a:gd name="connsiteX779" fmla="*/ 4583338 w 12192000"/>
              <a:gd name="connsiteY779" fmla="*/ 3758029 h 4162697"/>
              <a:gd name="connsiteX780" fmla="*/ 4575666 w 12192000"/>
              <a:gd name="connsiteY780" fmla="*/ 3758029 h 4162697"/>
              <a:gd name="connsiteX781" fmla="*/ 4574570 w 12192000"/>
              <a:gd name="connsiteY781" fmla="*/ 3758029 h 4162697"/>
              <a:gd name="connsiteX782" fmla="*/ 4574570 w 12192000"/>
              <a:gd name="connsiteY782" fmla="*/ 3732312 h 4162697"/>
              <a:gd name="connsiteX783" fmla="*/ 4541695 w 12192000"/>
              <a:gd name="connsiteY783" fmla="*/ 3732312 h 4162697"/>
              <a:gd name="connsiteX784" fmla="*/ 4541695 w 12192000"/>
              <a:gd name="connsiteY784" fmla="*/ 3738449 h 4162697"/>
              <a:gd name="connsiteX785" fmla="*/ 4541695 w 12192000"/>
              <a:gd name="connsiteY785" fmla="*/ 3739326 h 4162697"/>
              <a:gd name="connsiteX786" fmla="*/ 4535941 w 12192000"/>
              <a:gd name="connsiteY786" fmla="*/ 3739326 h 4162697"/>
              <a:gd name="connsiteX787" fmla="*/ 4535120 w 12192000"/>
              <a:gd name="connsiteY787" fmla="*/ 3739326 h 4162697"/>
              <a:gd name="connsiteX788" fmla="*/ 4535120 w 12192000"/>
              <a:gd name="connsiteY788" fmla="*/ 3727052 h 4162697"/>
              <a:gd name="connsiteX789" fmla="*/ 4535120 w 12192000"/>
              <a:gd name="connsiteY789" fmla="*/ 3725299 h 4162697"/>
              <a:gd name="connsiteX790" fmla="*/ 4519779 w 12192000"/>
              <a:gd name="connsiteY790" fmla="*/ 3725299 h 4162697"/>
              <a:gd name="connsiteX791" fmla="*/ 4517586 w 12192000"/>
              <a:gd name="connsiteY791" fmla="*/ 3725299 h 4162697"/>
              <a:gd name="connsiteX792" fmla="*/ 4517586 w 12192000"/>
              <a:gd name="connsiteY792" fmla="*/ 3697245 h 4162697"/>
              <a:gd name="connsiteX793" fmla="*/ 4504161 w 12192000"/>
              <a:gd name="connsiteY793" fmla="*/ 3697245 h 4162697"/>
              <a:gd name="connsiteX794" fmla="*/ 4502243 w 12192000"/>
              <a:gd name="connsiteY794" fmla="*/ 3697245 h 4162697"/>
              <a:gd name="connsiteX795" fmla="*/ 4502243 w 12192000"/>
              <a:gd name="connsiteY795" fmla="*/ 3705428 h 4162697"/>
              <a:gd name="connsiteX796" fmla="*/ 4502243 w 12192000"/>
              <a:gd name="connsiteY796" fmla="*/ 3706597 h 4162697"/>
              <a:gd name="connsiteX797" fmla="*/ 4494573 w 12192000"/>
              <a:gd name="connsiteY797" fmla="*/ 3706597 h 4162697"/>
              <a:gd name="connsiteX798" fmla="*/ 4493477 w 12192000"/>
              <a:gd name="connsiteY798" fmla="*/ 3706597 h 4162697"/>
              <a:gd name="connsiteX799" fmla="*/ 4493477 w 12192000"/>
              <a:gd name="connsiteY799" fmla="*/ 3680880 h 4162697"/>
              <a:gd name="connsiteX800" fmla="*/ 4480052 w 12192000"/>
              <a:gd name="connsiteY800" fmla="*/ 3680880 h 4162697"/>
              <a:gd name="connsiteX801" fmla="*/ 4478134 w 12192000"/>
              <a:gd name="connsiteY801" fmla="*/ 3680880 h 4162697"/>
              <a:gd name="connsiteX802" fmla="*/ 4478134 w 12192000"/>
              <a:gd name="connsiteY802" fmla="*/ 3695199 h 4162697"/>
              <a:gd name="connsiteX803" fmla="*/ 4478134 w 12192000"/>
              <a:gd name="connsiteY803" fmla="*/ 3697245 h 4162697"/>
              <a:gd name="connsiteX804" fmla="*/ 4454025 w 12192000"/>
              <a:gd name="connsiteY804" fmla="*/ 3697245 h 4162697"/>
              <a:gd name="connsiteX805" fmla="*/ 4454025 w 12192000"/>
              <a:gd name="connsiteY805" fmla="*/ 3689062 h 4162697"/>
              <a:gd name="connsiteX806" fmla="*/ 4454025 w 12192000"/>
              <a:gd name="connsiteY806" fmla="*/ 3687893 h 4162697"/>
              <a:gd name="connsiteX807" fmla="*/ 4438683 w 12192000"/>
              <a:gd name="connsiteY807" fmla="*/ 3687893 h 4162697"/>
              <a:gd name="connsiteX808" fmla="*/ 4436491 w 12192000"/>
              <a:gd name="connsiteY808" fmla="*/ 3687893 h 4162697"/>
              <a:gd name="connsiteX809" fmla="*/ 4436491 w 12192000"/>
              <a:gd name="connsiteY809" fmla="*/ 3696076 h 4162697"/>
              <a:gd name="connsiteX810" fmla="*/ 4436491 w 12192000"/>
              <a:gd name="connsiteY810" fmla="*/ 3697245 h 4162697"/>
              <a:gd name="connsiteX811" fmla="*/ 4430738 w 12192000"/>
              <a:gd name="connsiteY811" fmla="*/ 3697245 h 4162697"/>
              <a:gd name="connsiteX812" fmla="*/ 4429916 w 12192000"/>
              <a:gd name="connsiteY812" fmla="*/ 3697245 h 4162697"/>
              <a:gd name="connsiteX813" fmla="*/ 4429916 w 12192000"/>
              <a:gd name="connsiteY813" fmla="*/ 3711565 h 4162697"/>
              <a:gd name="connsiteX814" fmla="*/ 4429916 w 12192000"/>
              <a:gd name="connsiteY814" fmla="*/ 3713610 h 4162697"/>
              <a:gd name="connsiteX815" fmla="*/ 4422245 w 12192000"/>
              <a:gd name="connsiteY815" fmla="*/ 3713610 h 4162697"/>
              <a:gd name="connsiteX816" fmla="*/ 4421149 w 12192000"/>
              <a:gd name="connsiteY816" fmla="*/ 3713610 h 4162697"/>
              <a:gd name="connsiteX817" fmla="*/ 4421149 w 12192000"/>
              <a:gd name="connsiteY817" fmla="*/ 3723838 h 4162697"/>
              <a:gd name="connsiteX818" fmla="*/ 4421149 w 12192000"/>
              <a:gd name="connsiteY818" fmla="*/ 3725299 h 4162697"/>
              <a:gd name="connsiteX819" fmla="*/ 4372931 w 12192000"/>
              <a:gd name="connsiteY819" fmla="*/ 3725299 h 4162697"/>
              <a:gd name="connsiteX820" fmla="*/ 4372931 w 12192000"/>
              <a:gd name="connsiteY820" fmla="*/ 3758029 h 4162697"/>
              <a:gd name="connsiteX821" fmla="*/ 4357589 w 12192000"/>
              <a:gd name="connsiteY821" fmla="*/ 3758029 h 4162697"/>
              <a:gd name="connsiteX822" fmla="*/ 4355398 w 12192000"/>
              <a:gd name="connsiteY822" fmla="*/ 3758029 h 4162697"/>
              <a:gd name="connsiteX823" fmla="*/ 4355398 w 12192000"/>
              <a:gd name="connsiteY823" fmla="*/ 3749847 h 4162697"/>
              <a:gd name="connsiteX824" fmla="*/ 4355398 w 12192000"/>
              <a:gd name="connsiteY824" fmla="*/ 3748678 h 4162697"/>
              <a:gd name="connsiteX825" fmla="*/ 4307180 w 12192000"/>
              <a:gd name="connsiteY825" fmla="*/ 3748678 h 4162697"/>
              <a:gd name="connsiteX826" fmla="*/ 4307180 w 12192000"/>
              <a:gd name="connsiteY826" fmla="*/ 3738449 h 4162697"/>
              <a:gd name="connsiteX827" fmla="*/ 4307180 w 12192000"/>
              <a:gd name="connsiteY827" fmla="*/ 3736988 h 4162697"/>
              <a:gd name="connsiteX828" fmla="*/ 4299508 w 12192000"/>
              <a:gd name="connsiteY828" fmla="*/ 3732897 h 4162697"/>
              <a:gd name="connsiteX829" fmla="*/ 4298413 w 12192000"/>
              <a:gd name="connsiteY829" fmla="*/ 3732312 h 4162697"/>
              <a:gd name="connsiteX830" fmla="*/ 4298413 w 12192000"/>
              <a:gd name="connsiteY830" fmla="*/ 3697245 h 4162697"/>
              <a:gd name="connsiteX831" fmla="*/ 4284989 w 12192000"/>
              <a:gd name="connsiteY831" fmla="*/ 3697245 h 4162697"/>
              <a:gd name="connsiteX832" fmla="*/ 4283071 w 12192000"/>
              <a:gd name="connsiteY832" fmla="*/ 3697245 h 4162697"/>
              <a:gd name="connsiteX833" fmla="*/ 4277317 w 12192000"/>
              <a:gd name="connsiteY833" fmla="*/ 3715656 h 4162697"/>
              <a:gd name="connsiteX834" fmla="*/ 4276496 w 12192000"/>
              <a:gd name="connsiteY834" fmla="*/ 3718286 h 4162697"/>
              <a:gd name="connsiteX835" fmla="*/ 4274577 w 12192000"/>
              <a:gd name="connsiteY835" fmla="*/ 3712149 h 4162697"/>
              <a:gd name="connsiteX836" fmla="*/ 4274303 w 12192000"/>
              <a:gd name="connsiteY836" fmla="*/ 3711272 h 4162697"/>
              <a:gd name="connsiteX837" fmla="*/ 4262797 w 12192000"/>
              <a:gd name="connsiteY837" fmla="*/ 3709227 h 4162697"/>
              <a:gd name="connsiteX838" fmla="*/ 4261153 w 12192000"/>
              <a:gd name="connsiteY838" fmla="*/ 3708934 h 4162697"/>
              <a:gd name="connsiteX839" fmla="*/ 4263345 w 12192000"/>
              <a:gd name="connsiteY839" fmla="*/ 3613084 h 4162697"/>
              <a:gd name="connsiteX840" fmla="*/ 4251839 w 12192000"/>
              <a:gd name="connsiteY840" fmla="*/ 3615129 h 4162697"/>
              <a:gd name="connsiteX841" fmla="*/ 4250195 w 12192000"/>
              <a:gd name="connsiteY841" fmla="*/ 3615421 h 4162697"/>
              <a:gd name="connsiteX842" fmla="*/ 4250195 w 12192000"/>
              <a:gd name="connsiteY842" fmla="*/ 3463464 h 4162697"/>
              <a:gd name="connsiteX843" fmla="*/ 4232934 w 12192000"/>
              <a:gd name="connsiteY843" fmla="*/ 3463464 h 4162697"/>
              <a:gd name="connsiteX844" fmla="*/ 4230469 w 12192000"/>
              <a:gd name="connsiteY844" fmla="*/ 3463464 h 4162697"/>
              <a:gd name="connsiteX845" fmla="*/ 4230469 w 12192000"/>
              <a:gd name="connsiteY845" fmla="*/ 3339560 h 4162697"/>
              <a:gd name="connsiteX846" fmla="*/ 4226635 w 12192000"/>
              <a:gd name="connsiteY846" fmla="*/ 3333423 h 4162697"/>
              <a:gd name="connsiteX847" fmla="*/ 4226086 w 12192000"/>
              <a:gd name="connsiteY847" fmla="*/ 3332546 h 4162697"/>
              <a:gd name="connsiteX848" fmla="*/ 4226086 w 12192000"/>
              <a:gd name="connsiteY848" fmla="*/ 3306830 h 4162697"/>
              <a:gd name="connsiteX849" fmla="*/ 4210743 w 12192000"/>
              <a:gd name="connsiteY849" fmla="*/ 3306830 h 4162697"/>
              <a:gd name="connsiteX850" fmla="*/ 4208552 w 12192000"/>
              <a:gd name="connsiteY850" fmla="*/ 3306830 h 4162697"/>
              <a:gd name="connsiteX851" fmla="*/ 4166909 w 12192000"/>
              <a:gd name="connsiteY851" fmla="*/ 3220331 h 4162697"/>
              <a:gd name="connsiteX852" fmla="*/ 4164718 w 12192000"/>
              <a:gd name="connsiteY852" fmla="*/ 2953820 h 4162697"/>
              <a:gd name="connsiteX853" fmla="*/ 4160333 w 12192000"/>
              <a:gd name="connsiteY853" fmla="*/ 3220331 h 4162697"/>
              <a:gd name="connsiteX854" fmla="*/ 4120883 w 12192000"/>
              <a:gd name="connsiteY854" fmla="*/ 3309167 h 4162697"/>
              <a:gd name="connsiteX855" fmla="*/ 4105541 w 12192000"/>
              <a:gd name="connsiteY855" fmla="*/ 3309167 h 4162697"/>
              <a:gd name="connsiteX856" fmla="*/ 4103349 w 12192000"/>
              <a:gd name="connsiteY856" fmla="*/ 3309167 h 4162697"/>
              <a:gd name="connsiteX857" fmla="*/ 4098965 w 12192000"/>
              <a:gd name="connsiteY857" fmla="*/ 3339560 h 4162697"/>
              <a:gd name="connsiteX858" fmla="*/ 4098965 w 12192000"/>
              <a:gd name="connsiteY858" fmla="*/ 3463464 h 4162697"/>
              <a:gd name="connsiteX859" fmla="*/ 4085541 w 12192000"/>
              <a:gd name="connsiteY859" fmla="*/ 3463464 h 4162697"/>
              <a:gd name="connsiteX860" fmla="*/ 4083623 w 12192000"/>
              <a:gd name="connsiteY860" fmla="*/ 3463464 h 4162697"/>
              <a:gd name="connsiteX861" fmla="*/ 4083623 w 12192000"/>
              <a:gd name="connsiteY861" fmla="*/ 3610746 h 4162697"/>
              <a:gd name="connsiteX862" fmla="*/ 4068281 w 12192000"/>
              <a:gd name="connsiteY862" fmla="*/ 3610746 h 4162697"/>
              <a:gd name="connsiteX863" fmla="*/ 4066089 w 12192000"/>
              <a:gd name="connsiteY863" fmla="*/ 3610746 h 4162697"/>
              <a:gd name="connsiteX864" fmla="*/ 4066089 w 12192000"/>
              <a:gd name="connsiteY864" fmla="*/ 3744001 h 4162697"/>
              <a:gd name="connsiteX865" fmla="*/ 4037597 w 12192000"/>
              <a:gd name="connsiteY865" fmla="*/ 3741663 h 4162697"/>
              <a:gd name="connsiteX866" fmla="*/ 4033762 w 12192000"/>
              <a:gd name="connsiteY866" fmla="*/ 3731436 h 4162697"/>
              <a:gd name="connsiteX867" fmla="*/ 4033213 w 12192000"/>
              <a:gd name="connsiteY867" fmla="*/ 3729974 h 4162697"/>
              <a:gd name="connsiteX868" fmla="*/ 4019790 w 12192000"/>
              <a:gd name="connsiteY868" fmla="*/ 3727929 h 4162697"/>
              <a:gd name="connsiteX869" fmla="*/ 4017871 w 12192000"/>
              <a:gd name="connsiteY869" fmla="*/ 3727637 h 4162697"/>
              <a:gd name="connsiteX870" fmla="*/ 4014036 w 12192000"/>
              <a:gd name="connsiteY870" fmla="*/ 3735819 h 4162697"/>
              <a:gd name="connsiteX871" fmla="*/ 4013488 w 12192000"/>
              <a:gd name="connsiteY871" fmla="*/ 3736988 h 4162697"/>
              <a:gd name="connsiteX872" fmla="*/ 3991571 w 12192000"/>
              <a:gd name="connsiteY872" fmla="*/ 3736988 h 4162697"/>
              <a:gd name="connsiteX873" fmla="*/ 3991571 w 12192000"/>
              <a:gd name="connsiteY873" fmla="*/ 3912324 h 4162697"/>
              <a:gd name="connsiteX874" fmla="*/ 3997394 w 12192000"/>
              <a:gd name="connsiteY874" fmla="*/ 3912324 h 4162697"/>
              <a:gd name="connsiteX875" fmla="*/ 3997394 w 12192000"/>
              <a:gd name="connsiteY875" fmla="*/ 3943696 h 4162697"/>
              <a:gd name="connsiteX876" fmla="*/ 3963016 w 12192000"/>
              <a:gd name="connsiteY876" fmla="*/ 3943696 h 4162697"/>
              <a:gd name="connsiteX877" fmla="*/ 3953402 w 12192000"/>
              <a:gd name="connsiteY877" fmla="*/ 3905359 h 4162697"/>
              <a:gd name="connsiteX878" fmla="*/ 3925078 w 12192000"/>
              <a:gd name="connsiteY878" fmla="*/ 3875820 h 4162697"/>
              <a:gd name="connsiteX879" fmla="*/ 3929899 w 12192000"/>
              <a:gd name="connsiteY879" fmla="*/ 3873306 h 4162697"/>
              <a:gd name="connsiteX880" fmla="*/ 3929899 w 12192000"/>
              <a:gd name="connsiteY880" fmla="*/ 3865764 h 4162697"/>
              <a:gd name="connsiteX881" fmla="*/ 3925078 w 12192000"/>
              <a:gd name="connsiteY881" fmla="*/ 3863250 h 4162697"/>
              <a:gd name="connsiteX882" fmla="*/ 3920257 w 12192000"/>
              <a:gd name="connsiteY882" fmla="*/ 3853194 h 4162697"/>
              <a:gd name="connsiteX883" fmla="*/ 3922668 w 12192000"/>
              <a:gd name="connsiteY883" fmla="*/ 3830569 h 4162697"/>
              <a:gd name="connsiteX884" fmla="*/ 3922668 w 12192000"/>
              <a:gd name="connsiteY884" fmla="*/ 3825541 h 4162697"/>
              <a:gd name="connsiteX885" fmla="*/ 3917847 w 12192000"/>
              <a:gd name="connsiteY885" fmla="*/ 3823027 h 4162697"/>
              <a:gd name="connsiteX886" fmla="*/ 3905793 w 12192000"/>
              <a:gd name="connsiteY886" fmla="*/ 3802916 h 4162697"/>
              <a:gd name="connsiteX887" fmla="*/ 3905793 w 12192000"/>
              <a:gd name="connsiteY887" fmla="*/ 3795374 h 4162697"/>
              <a:gd name="connsiteX888" fmla="*/ 3903383 w 12192000"/>
              <a:gd name="connsiteY888" fmla="*/ 3767720 h 4162697"/>
              <a:gd name="connsiteX889" fmla="*/ 3901274 w 12192000"/>
              <a:gd name="connsiteY889" fmla="*/ 3761122 h 4162697"/>
              <a:gd name="connsiteX890" fmla="*/ 3900972 w 12192000"/>
              <a:gd name="connsiteY890" fmla="*/ 3760178 h 4162697"/>
              <a:gd name="connsiteX891" fmla="*/ 3898863 w 12192000"/>
              <a:gd name="connsiteY891" fmla="*/ 3766777 h 4162697"/>
              <a:gd name="connsiteX892" fmla="*/ 3898562 w 12192000"/>
              <a:gd name="connsiteY892" fmla="*/ 3767720 h 4162697"/>
              <a:gd name="connsiteX893" fmla="*/ 3898562 w 12192000"/>
              <a:gd name="connsiteY893" fmla="*/ 3795374 h 4162697"/>
              <a:gd name="connsiteX894" fmla="*/ 3896151 w 12192000"/>
              <a:gd name="connsiteY894" fmla="*/ 3805429 h 4162697"/>
              <a:gd name="connsiteX895" fmla="*/ 3884098 w 12192000"/>
              <a:gd name="connsiteY895" fmla="*/ 3823027 h 4162697"/>
              <a:gd name="connsiteX896" fmla="*/ 3879277 w 12192000"/>
              <a:gd name="connsiteY896" fmla="*/ 3825541 h 4162697"/>
              <a:gd name="connsiteX897" fmla="*/ 3879277 w 12192000"/>
              <a:gd name="connsiteY897" fmla="*/ 3830569 h 4162697"/>
              <a:gd name="connsiteX898" fmla="*/ 3884098 w 12192000"/>
              <a:gd name="connsiteY898" fmla="*/ 3830569 h 4162697"/>
              <a:gd name="connsiteX899" fmla="*/ 3884098 w 12192000"/>
              <a:gd name="connsiteY899" fmla="*/ 3853194 h 4162697"/>
              <a:gd name="connsiteX900" fmla="*/ 3879277 w 12192000"/>
              <a:gd name="connsiteY900" fmla="*/ 3853194 h 4162697"/>
              <a:gd name="connsiteX901" fmla="*/ 3879277 w 12192000"/>
              <a:gd name="connsiteY901" fmla="*/ 3863250 h 4162697"/>
              <a:gd name="connsiteX902" fmla="*/ 3872046 w 12192000"/>
              <a:gd name="connsiteY902" fmla="*/ 3865764 h 4162697"/>
              <a:gd name="connsiteX903" fmla="*/ 3872046 w 12192000"/>
              <a:gd name="connsiteY903" fmla="*/ 3873306 h 4162697"/>
              <a:gd name="connsiteX904" fmla="*/ 3876867 w 12192000"/>
              <a:gd name="connsiteY904" fmla="*/ 3875820 h 4162697"/>
              <a:gd name="connsiteX905" fmla="*/ 3838299 w 12192000"/>
              <a:gd name="connsiteY905" fmla="*/ 3946210 h 4162697"/>
              <a:gd name="connsiteX906" fmla="*/ 3831067 w 12192000"/>
              <a:gd name="connsiteY906" fmla="*/ 3951238 h 4162697"/>
              <a:gd name="connsiteX907" fmla="*/ 3831067 w 12192000"/>
              <a:gd name="connsiteY907" fmla="*/ 3958780 h 4162697"/>
              <a:gd name="connsiteX908" fmla="*/ 3835888 w 12192000"/>
              <a:gd name="connsiteY908" fmla="*/ 3958780 h 4162697"/>
              <a:gd name="connsiteX909" fmla="*/ 3835888 w 12192000"/>
              <a:gd name="connsiteY909" fmla="*/ 3968836 h 4162697"/>
              <a:gd name="connsiteX910" fmla="*/ 3831067 w 12192000"/>
              <a:gd name="connsiteY910" fmla="*/ 3973864 h 4162697"/>
              <a:gd name="connsiteX911" fmla="*/ 3823836 w 12192000"/>
              <a:gd name="connsiteY911" fmla="*/ 3978891 h 4162697"/>
              <a:gd name="connsiteX912" fmla="*/ 3823836 w 12192000"/>
              <a:gd name="connsiteY912" fmla="*/ 3986433 h 4162697"/>
              <a:gd name="connsiteX913" fmla="*/ 3831067 w 12192000"/>
              <a:gd name="connsiteY913" fmla="*/ 3988948 h 4162697"/>
              <a:gd name="connsiteX914" fmla="*/ 3831067 w 12192000"/>
              <a:gd name="connsiteY914" fmla="*/ 4044254 h 4162697"/>
              <a:gd name="connsiteX915" fmla="*/ 3823836 w 12192000"/>
              <a:gd name="connsiteY915" fmla="*/ 4049282 h 4162697"/>
              <a:gd name="connsiteX916" fmla="*/ 3823836 w 12192000"/>
              <a:gd name="connsiteY916" fmla="*/ 4056823 h 4162697"/>
              <a:gd name="connsiteX917" fmla="*/ 3831067 w 12192000"/>
              <a:gd name="connsiteY917" fmla="*/ 4059338 h 4162697"/>
              <a:gd name="connsiteX918" fmla="*/ 3831067 w 12192000"/>
              <a:gd name="connsiteY918" fmla="*/ 4069394 h 4162697"/>
              <a:gd name="connsiteX919" fmla="*/ 3811783 w 12192000"/>
              <a:gd name="connsiteY919" fmla="*/ 4076936 h 4162697"/>
              <a:gd name="connsiteX920" fmla="*/ 3792499 w 12192000"/>
              <a:gd name="connsiteY920" fmla="*/ 4076936 h 4162697"/>
              <a:gd name="connsiteX921" fmla="*/ 3792499 w 12192000"/>
              <a:gd name="connsiteY921" fmla="*/ 3936154 h 4162697"/>
              <a:gd name="connsiteX922" fmla="*/ 3741878 w 12192000"/>
              <a:gd name="connsiteY922" fmla="*/ 3936154 h 4162697"/>
              <a:gd name="connsiteX923" fmla="*/ 3741878 w 12192000"/>
              <a:gd name="connsiteY923" fmla="*/ 3895932 h 4162697"/>
              <a:gd name="connsiteX924" fmla="*/ 3717772 w 12192000"/>
              <a:gd name="connsiteY924" fmla="*/ 3895932 h 4162697"/>
              <a:gd name="connsiteX925" fmla="*/ 3708130 w 12192000"/>
              <a:gd name="connsiteY925" fmla="*/ 3903473 h 4162697"/>
              <a:gd name="connsiteX926" fmla="*/ 3708130 w 12192000"/>
              <a:gd name="connsiteY926" fmla="*/ 3916043 h 4162697"/>
              <a:gd name="connsiteX927" fmla="*/ 3696078 w 12192000"/>
              <a:gd name="connsiteY927" fmla="*/ 3916043 h 4162697"/>
              <a:gd name="connsiteX928" fmla="*/ 3681615 w 12192000"/>
              <a:gd name="connsiteY928" fmla="*/ 3923585 h 4162697"/>
              <a:gd name="connsiteX929" fmla="*/ 3681615 w 12192000"/>
              <a:gd name="connsiteY929" fmla="*/ 3936154 h 4162697"/>
              <a:gd name="connsiteX930" fmla="*/ 3667151 w 12192000"/>
              <a:gd name="connsiteY930" fmla="*/ 3936154 h 4162697"/>
              <a:gd name="connsiteX931" fmla="*/ 3667151 w 12192000"/>
              <a:gd name="connsiteY931" fmla="*/ 4071907 h 4162697"/>
              <a:gd name="connsiteX932" fmla="*/ 3650278 w 12192000"/>
              <a:gd name="connsiteY932" fmla="*/ 4071907 h 4162697"/>
              <a:gd name="connsiteX933" fmla="*/ 3650278 w 12192000"/>
              <a:gd name="connsiteY933" fmla="*/ 3735038 h 4162697"/>
              <a:gd name="connsiteX934" fmla="*/ 3643046 w 12192000"/>
              <a:gd name="connsiteY934" fmla="*/ 3727497 h 4162697"/>
              <a:gd name="connsiteX935" fmla="*/ 3602068 w 12192000"/>
              <a:gd name="connsiteY935" fmla="*/ 3714927 h 4162697"/>
              <a:gd name="connsiteX936" fmla="*/ 3486362 w 12192000"/>
              <a:gd name="connsiteY936" fmla="*/ 3735038 h 4162697"/>
              <a:gd name="connsiteX937" fmla="*/ 3459847 w 12192000"/>
              <a:gd name="connsiteY937" fmla="*/ 3747609 h 4162697"/>
              <a:gd name="connsiteX938" fmla="*/ 3459847 w 12192000"/>
              <a:gd name="connsiteY938" fmla="*/ 3928612 h 4162697"/>
              <a:gd name="connsiteX939" fmla="*/ 3365837 w 12192000"/>
              <a:gd name="connsiteY939" fmla="*/ 3928612 h 4162697"/>
              <a:gd name="connsiteX940" fmla="*/ 3315215 w 12192000"/>
              <a:gd name="connsiteY940" fmla="*/ 3943696 h 4162697"/>
              <a:gd name="connsiteX941" fmla="*/ 3315215 w 12192000"/>
              <a:gd name="connsiteY941" fmla="*/ 4056823 h 4162697"/>
              <a:gd name="connsiteX942" fmla="*/ 3298341 w 12192000"/>
              <a:gd name="connsiteY942" fmla="*/ 4056823 h 4162697"/>
              <a:gd name="connsiteX943" fmla="*/ 3298341 w 12192000"/>
              <a:gd name="connsiteY943" fmla="*/ 4049282 h 4162697"/>
              <a:gd name="connsiteX944" fmla="*/ 3279057 w 12192000"/>
              <a:gd name="connsiteY944" fmla="*/ 4049282 h 4162697"/>
              <a:gd name="connsiteX945" fmla="*/ 3279057 w 12192000"/>
              <a:gd name="connsiteY945" fmla="*/ 4041740 h 4162697"/>
              <a:gd name="connsiteX946" fmla="*/ 3213973 w 12192000"/>
              <a:gd name="connsiteY946" fmla="*/ 4041740 h 4162697"/>
              <a:gd name="connsiteX947" fmla="*/ 3213973 w 12192000"/>
              <a:gd name="connsiteY947" fmla="*/ 4029170 h 4162697"/>
              <a:gd name="connsiteX948" fmla="*/ 3112731 w 12192000"/>
              <a:gd name="connsiteY948" fmla="*/ 4029170 h 4162697"/>
              <a:gd name="connsiteX949" fmla="*/ 3112731 w 12192000"/>
              <a:gd name="connsiteY949" fmla="*/ 4049282 h 4162697"/>
              <a:gd name="connsiteX950" fmla="*/ 3064521 w 12192000"/>
              <a:gd name="connsiteY950" fmla="*/ 4049282 h 4162697"/>
              <a:gd name="connsiteX951" fmla="*/ 3064521 w 12192000"/>
              <a:gd name="connsiteY951" fmla="*/ 4084477 h 4162697"/>
              <a:gd name="connsiteX952" fmla="*/ 3021071 w 12192000"/>
              <a:gd name="connsiteY952" fmla="*/ 4088054 h 4162697"/>
              <a:gd name="connsiteX953" fmla="*/ 2977976 w 12192000"/>
              <a:gd name="connsiteY953" fmla="*/ 4162697 h 4162697"/>
              <a:gd name="connsiteX954" fmla="*/ 0 w 12192000"/>
              <a:gd name="connsiteY954" fmla="*/ 4162697 h 416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</a:cxnLst>
            <a:rect l="l" t="t" r="r" b="b"/>
            <a:pathLst>
              <a:path w="12192000" h="4162697">
                <a:moveTo>
                  <a:pt x="0" y="0"/>
                </a:moveTo>
                <a:lnTo>
                  <a:pt x="12192000" y="0"/>
                </a:lnTo>
                <a:lnTo>
                  <a:pt x="12192000" y="4162697"/>
                </a:lnTo>
                <a:lnTo>
                  <a:pt x="9377368" y="4162697"/>
                </a:lnTo>
                <a:lnTo>
                  <a:pt x="9303751" y="4035188"/>
                </a:lnTo>
                <a:cubicBezTo>
                  <a:pt x="9303751" y="4042400"/>
                  <a:pt x="9303751" y="4049612"/>
                  <a:pt x="9303751" y="4056824"/>
                </a:cubicBezTo>
                <a:cubicBezTo>
                  <a:pt x="9298930" y="4056824"/>
                  <a:pt x="9291699" y="4056824"/>
                  <a:pt x="9286877" y="4056824"/>
                </a:cubicBezTo>
                <a:cubicBezTo>
                  <a:pt x="9286877" y="4054311"/>
                  <a:pt x="9286877" y="4051797"/>
                  <a:pt x="9286877" y="4049282"/>
                </a:cubicBezTo>
                <a:cubicBezTo>
                  <a:pt x="9279646" y="4049282"/>
                  <a:pt x="9272414" y="4049282"/>
                  <a:pt x="9267593" y="4049282"/>
                </a:cubicBezTo>
                <a:cubicBezTo>
                  <a:pt x="9267593" y="4046769"/>
                  <a:pt x="9267593" y="4044255"/>
                  <a:pt x="9267593" y="4041741"/>
                </a:cubicBezTo>
                <a:cubicBezTo>
                  <a:pt x="9245899" y="4041741"/>
                  <a:pt x="9224204" y="4041741"/>
                  <a:pt x="9202509" y="4041741"/>
                </a:cubicBezTo>
                <a:cubicBezTo>
                  <a:pt x="9202509" y="4036713"/>
                  <a:pt x="9202509" y="4034199"/>
                  <a:pt x="9202509" y="4029171"/>
                </a:cubicBezTo>
                <a:cubicBezTo>
                  <a:pt x="9168763" y="4029171"/>
                  <a:pt x="9135015" y="4029171"/>
                  <a:pt x="9101267" y="4029171"/>
                </a:cubicBezTo>
                <a:cubicBezTo>
                  <a:pt x="9101267" y="4036713"/>
                  <a:pt x="9101267" y="4041741"/>
                  <a:pt x="9101267" y="4049282"/>
                </a:cubicBezTo>
                <a:cubicBezTo>
                  <a:pt x="9086804" y="4049282"/>
                  <a:pt x="9069930" y="4049282"/>
                  <a:pt x="9053057" y="4049282"/>
                </a:cubicBezTo>
                <a:cubicBezTo>
                  <a:pt x="9053057" y="4061853"/>
                  <a:pt x="9053057" y="4071908"/>
                  <a:pt x="9053057" y="4084478"/>
                </a:cubicBezTo>
                <a:cubicBezTo>
                  <a:pt x="9021720" y="4086992"/>
                  <a:pt x="8992794" y="4089506"/>
                  <a:pt x="8961457" y="4092020"/>
                </a:cubicBezTo>
                <a:cubicBezTo>
                  <a:pt x="8961457" y="4079450"/>
                  <a:pt x="8961457" y="4069395"/>
                  <a:pt x="8961457" y="4056824"/>
                </a:cubicBezTo>
                <a:cubicBezTo>
                  <a:pt x="8956636" y="4056824"/>
                  <a:pt x="8951815" y="4056824"/>
                  <a:pt x="8946994" y="4056824"/>
                </a:cubicBezTo>
                <a:cubicBezTo>
                  <a:pt x="8946994" y="4049282"/>
                  <a:pt x="8946994" y="4041741"/>
                  <a:pt x="8946994" y="4034199"/>
                </a:cubicBezTo>
                <a:cubicBezTo>
                  <a:pt x="8944584" y="4034199"/>
                  <a:pt x="8942173" y="4034199"/>
                  <a:pt x="8939763" y="4034199"/>
                </a:cubicBezTo>
                <a:cubicBezTo>
                  <a:pt x="8939763" y="4016602"/>
                  <a:pt x="8939763" y="4001518"/>
                  <a:pt x="8939763" y="3986434"/>
                </a:cubicBezTo>
                <a:cubicBezTo>
                  <a:pt x="8937352" y="3986434"/>
                  <a:pt x="8934942" y="3986434"/>
                  <a:pt x="8932531" y="3986434"/>
                </a:cubicBezTo>
                <a:cubicBezTo>
                  <a:pt x="8932531" y="3973865"/>
                  <a:pt x="8932531" y="3958781"/>
                  <a:pt x="8932531" y="3946211"/>
                </a:cubicBezTo>
                <a:cubicBezTo>
                  <a:pt x="8927710" y="3946211"/>
                  <a:pt x="8922888" y="3946211"/>
                  <a:pt x="8918067" y="3946211"/>
                </a:cubicBezTo>
                <a:cubicBezTo>
                  <a:pt x="8918067" y="3946224"/>
                  <a:pt x="8918067" y="3948731"/>
                  <a:pt x="8918067" y="3951239"/>
                </a:cubicBezTo>
                <a:cubicBezTo>
                  <a:pt x="8898783" y="3941183"/>
                  <a:pt x="8881909" y="3931127"/>
                  <a:pt x="8862625" y="3921071"/>
                </a:cubicBezTo>
                <a:cubicBezTo>
                  <a:pt x="8860215" y="3913529"/>
                  <a:pt x="8860215" y="3905987"/>
                  <a:pt x="8857804" y="3898446"/>
                </a:cubicBezTo>
                <a:cubicBezTo>
                  <a:pt x="8857804" y="3905987"/>
                  <a:pt x="8857804" y="3913529"/>
                  <a:pt x="8855394" y="3921071"/>
                </a:cubicBezTo>
                <a:cubicBezTo>
                  <a:pt x="8838520" y="3928613"/>
                  <a:pt x="8819236" y="3938669"/>
                  <a:pt x="8802363" y="3943697"/>
                </a:cubicBezTo>
                <a:cubicBezTo>
                  <a:pt x="8795131" y="3943697"/>
                  <a:pt x="8790310" y="3943697"/>
                  <a:pt x="8785489" y="3943697"/>
                </a:cubicBezTo>
                <a:cubicBezTo>
                  <a:pt x="8785489" y="3958781"/>
                  <a:pt x="8785489" y="3971350"/>
                  <a:pt x="8785489" y="3986434"/>
                </a:cubicBezTo>
                <a:cubicBezTo>
                  <a:pt x="8783079" y="3986434"/>
                  <a:pt x="8780668" y="3986434"/>
                  <a:pt x="8778257" y="3986434"/>
                </a:cubicBezTo>
                <a:cubicBezTo>
                  <a:pt x="8778257" y="4001518"/>
                  <a:pt x="8778257" y="4014087"/>
                  <a:pt x="8778257" y="4029171"/>
                </a:cubicBezTo>
                <a:lnTo>
                  <a:pt x="8768615" y="4029171"/>
                </a:lnTo>
                <a:cubicBezTo>
                  <a:pt x="8768615" y="4039227"/>
                  <a:pt x="8768615" y="4049282"/>
                  <a:pt x="8768615" y="4061853"/>
                </a:cubicBezTo>
                <a:cubicBezTo>
                  <a:pt x="8756563" y="4061853"/>
                  <a:pt x="8744510" y="4061853"/>
                  <a:pt x="8732458" y="4061853"/>
                </a:cubicBezTo>
                <a:cubicBezTo>
                  <a:pt x="8732458" y="4064366"/>
                  <a:pt x="8732458" y="4066881"/>
                  <a:pt x="8732458" y="4069395"/>
                </a:cubicBezTo>
                <a:cubicBezTo>
                  <a:pt x="8698709" y="4064366"/>
                  <a:pt x="8698709" y="4064366"/>
                  <a:pt x="8698709" y="4064366"/>
                </a:cubicBezTo>
                <a:cubicBezTo>
                  <a:pt x="8698709" y="3893418"/>
                  <a:pt x="8698709" y="3893418"/>
                  <a:pt x="8698709" y="3893418"/>
                </a:cubicBezTo>
                <a:lnTo>
                  <a:pt x="8683946" y="3893418"/>
                </a:lnTo>
                <a:cubicBezTo>
                  <a:pt x="8681836" y="3893418"/>
                  <a:pt x="8681836" y="3893418"/>
                  <a:pt x="8681836" y="3893418"/>
                </a:cubicBezTo>
                <a:lnTo>
                  <a:pt x="8664962" y="3902216"/>
                </a:lnTo>
                <a:cubicBezTo>
                  <a:pt x="8662552" y="3903474"/>
                  <a:pt x="8662552" y="3903474"/>
                  <a:pt x="8662552" y="3903474"/>
                </a:cubicBezTo>
                <a:lnTo>
                  <a:pt x="8662552" y="3894675"/>
                </a:lnTo>
                <a:cubicBezTo>
                  <a:pt x="8662552" y="3893418"/>
                  <a:pt x="8662552" y="3893418"/>
                  <a:pt x="8657731" y="3893418"/>
                </a:cubicBezTo>
                <a:lnTo>
                  <a:pt x="8651403" y="3897817"/>
                </a:lnTo>
                <a:cubicBezTo>
                  <a:pt x="8650499" y="3898446"/>
                  <a:pt x="8650499" y="3898446"/>
                  <a:pt x="8650499" y="3898446"/>
                </a:cubicBezTo>
                <a:cubicBezTo>
                  <a:pt x="8650499" y="3991462"/>
                  <a:pt x="8650499" y="3991462"/>
                  <a:pt x="8650499" y="3991462"/>
                </a:cubicBezTo>
                <a:lnTo>
                  <a:pt x="8633626" y="3991462"/>
                </a:lnTo>
                <a:cubicBezTo>
                  <a:pt x="8631215" y="3991462"/>
                  <a:pt x="8631215" y="3991462"/>
                  <a:pt x="8631215" y="3991462"/>
                </a:cubicBezTo>
                <a:cubicBezTo>
                  <a:pt x="8631215" y="3848167"/>
                  <a:pt x="8631215" y="3848167"/>
                  <a:pt x="8631215" y="3848167"/>
                </a:cubicBezTo>
                <a:lnTo>
                  <a:pt x="8620669" y="3848167"/>
                </a:lnTo>
                <a:cubicBezTo>
                  <a:pt x="8619163" y="3848167"/>
                  <a:pt x="8619163" y="3848167"/>
                  <a:pt x="8619163" y="3848167"/>
                </a:cubicBezTo>
                <a:cubicBezTo>
                  <a:pt x="8619163" y="3750123"/>
                  <a:pt x="8619163" y="3750123"/>
                  <a:pt x="8619163" y="3750123"/>
                </a:cubicBezTo>
                <a:cubicBezTo>
                  <a:pt x="8578184" y="3750123"/>
                  <a:pt x="8578184" y="3750123"/>
                  <a:pt x="8578184" y="3750123"/>
                </a:cubicBezTo>
                <a:lnTo>
                  <a:pt x="8578184" y="3736925"/>
                </a:lnTo>
                <a:cubicBezTo>
                  <a:pt x="8578184" y="3735039"/>
                  <a:pt x="8578184" y="3735039"/>
                  <a:pt x="8578184" y="3735039"/>
                </a:cubicBezTo>
                <a:cubicBezTo>
                  <a:pt x="8537204" y="3735039"/>
                  <a:pt x="8537204" y="3735039"/>
                  <a:pt x="8537204" y="3735039"/>
                </a:cubicBezTo>
                <a:lnTo>
                  <a:pt x="8522441" y="3748238"/>
                </a:lnTo>
                <a:cubicBezTo>
                  <a:pt x="8520331" y="3750123"/>
                  <a:pt x="8520331" y="3750123"/>
                  <a:pt x="8520331" y="3750123"/>
                </a:cubicBezTo>
                <a:cubicBezTo>
                  <a:pt x="8488994" y="3750123"/>
                  <a:pt x="8488994" y="3750123"/>
                  <a:pt x="8488994" y="3750123"/>
                </a:cubicBezTo>
                <a:cubicBezTo>
                  <a:pt x="8464889" y="3762692"/>
                  <a:pt x="8464889" y="3762692"/>
                  <a:pt x="8464889" y="3762692"/>
                </a:cubicBezTo>
                <a:cubicBezTo>
                  <a:pt x="8464889" y="3853195"/>
                  <a:pt x="8464889" y="3853195"/>
                  <a:pt x="8464889" y="3853195"/>
                </a:cubicBezTo>
                <a:lnTo>
                  <a:pt x="8448015" y="3853195"/>
                </a:lnTo>
                <a:cubicBezTo>
                  <a:pt x="8445605" y="3853195"/>
                  <a:pt x="8445605" y="3853195"/>
                  <a:pt x="8445605" y="3853195"/>
                </a:cubicBezTo>
                <a:cubicBezTo>
                  <a:pt x="8445605" y="3772749"/>
                  <a:pt x="8445605" y="3772749"/>
                  <a:pt x="8445605" y="3772749"/>
                </a:cubicBezTo>
                <a:cubicBezTo>
                  <a:pt x="8337131" y="3772749"/>
                  <a:pt x="8337131" y="3772749"/>
                  <a:pt x="8337131" y="3772749"/>
                </a:cubicBezTo>
                <a:cubicBezTo>
                  <a:pt x="8337131" y="3833084"/>
                  <a:pt x="8337131" y="3833084"/>
                  <a:pt x="8332310" y="3833084"/>
                </a:cubicBezTo>
                <a:lnTo>
                  <a:pt x="8332310" y="3824284"/>
                </a:lnTo>
                <a:cubicBezTo>
                  <a:pt x="8332310" y="3823028"/>
                  <a:pt x="8332310" y="3823028"/>
                  <a:pt x="8332310" y="3823028"/>
                </a:cubicBezTo>
                <a:lnTo>
                  <a:pt x="8319655" y="3823028"/>
                </a:lnTo>
                <a:cubicBezTo>
                  <a:pt x="8317847" y="3823028"/>
                  <a:pt x="8317847" y="3823028"/>
                  <a:pt x="8317847" y="3823028"/>
                </a:cubicBezTo>
                <a:lnTo>
                  <a:pt x="8317847" y="3831826"/>
                </a:lnTo>
                <a:cubicBezTo>
                  <a:pt x="8317847" y="3833084"/>
                  <a:pt x="8317847" y="3833084"/>
                  <a:pt x="8317847" y="3833084"/>
                </a:cubicBezTo>
                <a:lnTo>
                  <a:pt x="8307301" y="3833084"/>
                </a:lnTo>
                <a:cubicBezTo>
                  <a:pt x="8305794" y="3833084"/>
                  <a:pt x="8305794" y="3833084"/>
                  <a:pt x="8305794" y="3833084"/>
                </a:cubicBezTo>
                <a:lnTo>
                  <a:pt x="8305794" y="3841882"/>
                </a:lnTo>
                <a:cubicBezTo>
                  <a:pt x="8305794" y="3843139"/>
                  <a:pt x="8305794" y="3843139"/>
                  <a:pt x="8305794" y="3843139"/>
                </a:cubicBezTo>
                <a:cubicBezTo>
                  <a:pt x="8279279" y="3843139"/>
                  <a:pt x="8279279" y="3843139"/>
                  <a:pt x="8279279" y="3843139"/>
                </a:cubicBezTo>
                <a:lnTo>
                  <a:pt x="8279279" y="3829941"/>
                </a:lnTo>
                <a:cubicBezTo>
                  <a:pt x="8279279" y="3828055"/>
                  <a:pt x="8279279" y="3828055"/>
                  <a:pt x="8279279" y="3828055"/>
                </a:cubicBezTo>
                <a:lnTo>
                  <a:pt x="8266624" y="3828055"/>
                </a:lnTo>
                <a:cubicBezTo>
                  <a:pt x="8264816" y="3828055"/>
                  <a:pt x="8264816" y="3828055"/>
                  <a:pt x="8264816" y="3828055"/>
                </a:cubicBezTo>
                <a:lnTo>
                  <a:pt x="8264816" y="3821456"/>
                </a:lnTo>
                <a:cubicBezTo>
                  <a:pt x="8264816" y="3820513"/>
                  <a:pt x="8264816" y="3820513"/>
                  <a:pt x="8264816" y="3820513"/>
                </a:cubicBezTo>
                <a:lnTo>
                  <a:pt x="8247942" y="3820513"/>
                </a:lnTo>
                <a:cubicBezTo>
                  <a:pt x="8245532" y="3820513"/>
                  <a:pt x="8245532" y="3820513"/>
                  <a:pt x="8245532" y="3820513"/>
                </a:cubicBezTo>
                <a:lnTo>
                  <a:pt x="8245532" y="3827113"/>
                </a:lnTo>
                <a:cubicBezTo>
                  <a:pt x="8245532" y="3828055"/>
                  <a:pt x="8245532" y="3828055"/>
                  <a:pt x="8245532" y="3828055"/>
                </a:cubicBezTo>
                <a:lnTo>
                  <a:pt x="8239204" y="3828055"/>
                </a:lnTo>
                <a:cubicBezTo>
                  <a:pt x="8238300" y="3828055"/>
                  <a:pt x="8238300" y="3828055"/>
                  <a:pt x="8238300" y="3828055"/>
                </a:cubicBezTo>
                <a:lnTo>
                  <a:pt x="8238300" y="3836855"/>
                </a:lnTo>
                <a:cubicBezTo>
                  <a:pt x="8238300" y="3838111"/>
                  <a:pt x="8238300" y="3838111"/>
                  <a:pt x="8238300" y="3838111"/>
                </a:cubicBezTo>
                <a:cubicBezTo>
                  <a:pt x="8206963" y="3848167"/>
                  <a:pt x="8206963" y="3848167"/>
                  <a:pt x="8206963" y="3848167"/>
                </a:cubicBezTo>
                <a:lnTo>
                  <a:pt x="8206963" y="3859166"/>
                </a:lnTo>
                <a:cubicBezTo>
                  <a:pt x="8206963" y="3860737"/>
                  <a:pt x="8206963" y="3860737"/>
                  <a:pt x="8206963" y="3860737"/>
                </a:cubicBezTo>
                <a:cubicBezTo>
                  <a:pt x="8180448" y="3860737"/>
                  <a:pt x="8180448" y="3860737"/>
                  <a:pt x="8182858" y="3853195"/>
                </a:cubicBezTo>
                <a:lnTo>
                  <a:pt x="8172312" y="3844396"/>
                </a:lnTo>
                <a:cubicBezTo>
                  <a:pt x="8170806" y="3843139"/>
                  <a:pt x="8170806" y="3843139"/>
                  <a:pt x="8170806" y="3843139"/>
                </a:cubicBezTo>
                <a:cubicBezTo>
                  <a:pt x="8170806" y="3805429"/>
                  <a:pt x="8170806" y="3805429"/>
                  <a:pt x="8170806" y="3805429"/>
                </a:cubicBezTo>
                <a:lnTo>
                  <a:pt x="8162368" y="3805429"/>
                </a:lnTo>
                <a:cubicBezTo>
                  <a:pt x="8161164" y="3805429"/>
                  <a:pt x="8161164" y="3805429"/>
                  <a:pt x="8161164" y="3810458"/>
                </a:cubicBezTo>
                <a:lnTo>
                  <a:pt x="8150617" y="3810458"/>
                </a:lnTo>
                <a:cubicBezTo>
                  <a:pt x="8149110" y="3810458"/>
                  <a:pt x="8149110" y="3810458"/>
                  <a:pt x="8149110" y="3805429"/>
                </a:cubicBezTo>
                <a:lnTo>
                  <a:pt x="8140674" y="3805429"/>
                </a:lnTo>
                <a:cubicBezTo>
                  <a:pt x="8139468" y="3805429"/>
                  <a:pt x="8139468" y="3805429"/>
                  <a:pt x="8139468" y="3805429"/>
                </a:cubicBezTo>
                <a:cubicBezTo>
                  <a:pt x="8139468" y="3838111"/>
                  <a:pt x="8139468" y="3838111"/>
                  <a:pt x="8139468" y="3838111"/>
                </a:cubicBezTo>
                <a:lnTo>
                  <a:pt x="8126813" y="3838111"/>
                </a:lnTo>
                <a:cubicBezTo>
                  <a:pt x="8125005" y="3838111"/>
                  <a:pt x="8125005" y="3838111"/>
                  <a:pt x="8125005" y="3838111"/>
                </a:cubicBezTo>
                <a:lnTo>
                  <a:pt x="8116569" y="3833712"/>
                </a:lnTo>
                <a:cubicBezTo>
                  <a:pt x="8115363" y="3833084"/>
                  <a:pt x="8115363" y="3833084"/>
                  <a:pt x="8115363" y="3833084"/>
                </a:cubicBezTo>
                <a:lnTo>
                  <a:pt x="8104817" y="3837483"/>
                </a:lnTo>
                <a:cubicBezTo>
                  <a:pt x="8103310" y="3838111"/>
                  <a:pt x="8103310" y="3838111"/>
                  <a:pt x="8103310" y="3838111"/>
                </a:cubicBezTo>
                <a:lnTo>
                  <a:pt x="8103310" y="3855708"/>
                </a:lnTo>
                <a:cubicBezTo>
                  <a:pt x="8103310" y="3858223"/>
                  <a:pt x="8103310" y="3858223"/>
                  <a:pt x="8098489" y="3858223"/>
                </a:cubicBezTo>
                <a:lnTo>
                  <a:pt x="8098489" y="3849424"/>
                </a:lnTo>
                <a:cubicBezTo>
                  <a:pt x="8098489" y="3848167"/>
                  <a:pt x="8098489" y="3848167"/>
                  <a:pt x="8098489" y="3848167"/>
                </a:cubicBezTo>
                <a:lnTo>
                  <a:pt x="8090053" y="3848167"/>
                </a:lnTo>
                <a:cubicBezTo>
                  <a:pt x="8088847" y="3848167"/>
                  <a:pt x="8088847" y="3848167"/>
                  <a:pt x="8088847" y="3848167"/>
                </a:cubicBezTo>
                <a:cubicBezTo>
                  <a:pt x="8088847" y="3898446"/>
                  <a:pt x="8088847" y="3898446"/>
                  <a:pt x="8086437" y="3898446"/>
                </a:cubicBezTo>
                <a:lnTo>
                  <a:pt x="8086437" y="3916044"/>
                </a:lnTo>
                <a:cubicBezTo>
                  <a:pt x="8086437" y="3918558"/>
                  <a:pt x="8086437" y="3918558"/>
                  <a:pt x="8086437" y="3918558"/>
                </a:cubicBezTo>
                <a:lnTo>
                  <a:pt x="8078001" y="3918558"/>
                </a:lnTo>
                <a:cubicBezTo>
                  <a:pt x="8076795" y="3918558"/>
                  <a:pt x="8076795" y="3918558"/>
                  <a:pt x="8076795" y="3918558"/>
                </a:cubicBezTo>
                <a:cubicBezTo>
                  <a:pt x="8076795" y="4044255"/>
                  <a:pt x="8076795" y="4044255"/>
                  <a:pt x="8076795" y="4044255"/>
                </a:cubicBezTo>
                <a:lnTo>
                  <a:pt x="8064140" y="4044255"/>
                </a:lnTo>
                <a:cubicBezTo>
                  <a:pt x="8062332" y="4044255"/>
                  <a:pt x="8062332" y="4044255"/>
                  <a:pt x="8062332" y="4044255"/>
                </a:cubicBezTo>
                <a:lnTo>
                  <a:pt x="8062332" y="4053053"/>
                </a:lnTo>
                <a:cubicBezTo>
                  <a:pt x="8062332" y="4054311"/>
                  <a:pt x="8062332" y="4054311"/>
                  <a:pt x="8062332" y="4054311"/>
                </a:cubicBezTo>
                <a:cubicBezTo>
                  <a:pt x="8040637" y="4054311"/>
                  <a:pt x="8040637" y="4054311"/>
                  <a:pt x="8040637" y="4056824"/>
                </a:cubicBezTo>
                <a:lnTo>
                  <a:pt x="8032200" y="4056824"/>
                </a:lnTo>
                <a:cubicBezTo>
                  <a:pt x="8030995" y="4056824"/>
                  <a:pt x="8030995" y="4056824"/>
                  <a:pt x="8030995" y="4056824"/>
                </a:cubicBezTo>
                <a:cubicBezTo>
                  <a:pt x="8030995" y="4081964"/>
                  <a:pt x="8030995" y="4081964"/>
                  <a:pt x="8035816" y="4081964"/>
                </a:cubicBezTo>
                <a:cubicBezTo>
                  <a:pt x="8035816" y="4104590"/>
                  <a:pt x="8035816" y="4104590"/>
                  <a:pt x="8035816" y="4104590"/>
                </a:cubicBezTo>
                <a:lnTo>
                  <a:pt x="8021051" y="4113389"/>
                </a:lnTo>
                <a:cubicBezTo>
                  <a:pt x="8018942" y="4114645"/>
                  <a:pt x="8018942" y="4114645"/>
                  <a:pt x="8018942" y="4114645"/>
                </a:cubicBezTo>
                <a:lnTo>
                  <a:pt x="8018942" y="4130044"/>
                </a:lnTo>
                <a:cubicBezTo>
                  <a:pt x="8018942" y="4132243"/>
                  <a:pt x="8018942" y="4132243"/>
                  <a:pt x="8018942" y="4132243"/>
                </a:cubicBezTo>
                <a:lnTo>
                  <a:pt x="8006288" y="4132243"/>
                </a:lnTo>
                <a:cubicBezTo>
                  <a:pt x="8004479" y="4132243"/>
                  <a:pt x="8004479" y="4132243"/>
                  <a:pt x="8004479" y="4132243"/>
                </a:cubicBezTo>
                <a:lnTo>
                  <a:pt x="8004479" y="4116845"/>
                </a:lnTo>
                <a:cubicBezTo>
                  <a:pt x="8004479" y="4114645"/>
                  <a:pt x="8004479" y="4114645"/>
                  <a:pt x="8004479" y="4114645"/>
                </a:cubicBezTo>
                <a:lnTo>
                  <a:pt x="7991823" y="4114645"/>
                </a:lnTo>
                <a:cubicBezTo>
                  <a:pt x="7990016" y="4114645"/>
                  <a:pt x="7990016" y="4114645"/>
                  <a:pt x="7990016" y="4109618"/>
                </a:cubicBezTo>
                <a:lnTo>
                  <a:pt x="7975252" y="4109618"/>
                </a:lnTo>
                <a:cubicBezTo>
                  <a:pt x="7973143" y="4109618"/>
                  <a:pt x="7973143" y="4109618"/>
                  <a:pt x="7973143" y="4109618"/>
                </a:cubicBezTo>
                <a:cubicBezTo>
                  <a:pt x="7973143" y="4049282"/>
                  <a:pt x="7973143" y="4049282"/>
                  <a:pt x="7973143" y="4049282"/>
                </a:cubicBezTo>
                <a:lnTo>
                  <a:pt x="7977964" y="4044255"/>
                </a:lnTo>
                <a:lnTo>
                  <a:pt x="7977964" y="4031057"/>
                </a:lnTo>
                <a:cubicBezTo>
                  <a:pt x="7977964" y="4029171"/>
                  <a:pt x="7977964" y="4029171"/>
                  <a:pt x="7973143" y="4029171"/>
                </a:cubicBezTo>
                <a:lnTo>
                  <a:pt x="7973143" y="4022572"/>
                </a:lnTo>
                <a:cubicBezTo>
                  <a:pt x="7973143" y="4021629"/>
                  <a:pt x="7973143" y="4021629"/>
                  <a:pt x="7977964" y="4021629"/>
                </a:cubicBezTo>
                <a:lnTo>
                  <a:pt x="7977964" y="4004032"/>
                </a:lnTo>
                <a:cubicBezTo>
                  <a:pt x="7977964" y="4001518"/>
                  <a:pt x="7977964" y="4001518"/>
                  <a:pt x="7977964" y="4001518"/>
                </a:cubicBezTo>
                <a:cubicBezTo>
                  <a:pt x="7956269" y="4001518"/>
                  <a:pt x="7956269" y="4001518"/>
                  <a:pt x="7956269" y="4001518"/>
                </a:cubicBezTo>
                <a:lnTo>
                  <a:pt x="7956269" y="3990520"/>
                </a:lnTo>
                <a:cubicBezTo>
                  <a:pt x="7956269" y="3988948"/>
                  <a:pt x="7956269" y="3988948"/>
                  <a:pt x="7956269" y="3988948"/>
                </a:cubicBezTo>
                <a:cubicBezTo>
                  <a:pt x="7915289" y="3988948"/>
                  <a:pt x="7915289" y="3988948"/>
                  <a:pt x="7915289" y="3988948"/>
                </a:cubicBezTo>
                <a:lnTo>
                  <a:pt x="7915289" y="4004346"/>
                </a:lnTo>
                <a:cubicBezTo>
                  <a:pt x="7915289" y="4006545"/>
                  <a:pt x="7915289" y="4006545"/>
                  <a:pt x="7915289" y="4006545"/>
                </a:cubicBezTo>
                <a:lnTo>
                  <a:pt x="7898416" y="4006545"/>
                </a:lnTo>
                <a:cubicBezTo>
                  <a:pt x="7896005" y="4006545"/>
                  <a:pt x="7896005" y="4006545"/>
                  <a:pt x="7896005" y="4006545"/>
                </a:cubicBezTo>
                <a:lnTo>
                  <a:pt x="7896005" y="4015345"/>
                </a:lnTo>
                <a:cubicBezTo>
                  <a:pt x="7896005" y="4016602"/>
                  <a:pt x="7896005" y="4016602"/>
                  <a:pt x="7896005" y="4016602"/>
                </a:cubicBezTo>
                <a:lnTo>
                  <a:pt x="7889678" y="4016602"/>
                </a:lnTo>
                <a:cubicBezTo>
                  <a:pt x="7888774" y="4016602"/>
                  <a:pt x="7888774" y="4016602"/>
                  <a:pt x="7888774" y="4011574"/>
                </a:cubicBezTo>
                <a:lnTo>
                  <a:pt x="7880338" y="4011574"/>
                </a:lnTo>
                <a:cubicBezTo>
                  <a:pt x="7879132" y="4011574"/>
                  <a:pt x="7879132" y="4011574"/>
                  <a:pt x="7879132" y="4011574"/>
                </a:cubicBezTo>
                <a:cubicBezTo>
                  <a:pt x="7879132" y="3976379"/>
                  <a:pt x="7879132" y="3976379"/>
                  <a:pt x="7883953" y="3976379"/>
                </a:cubicBezTo>
                <a:lnTo>
                  <a:pt x="7883953" y="3963180"/>
                </a:lnTo>
                <a:cubicBezTo>
                  <a:pt x="7883953" y="3961295"/>
                  <a:pt x="7883953" y="3961295"/>
                  <a:pt x="7879132" y="3961295"/>
                </a:cubicBezTo>
                <a:cubicBezTo>
                  <a:pt x="7874311" y="3936155"/>
                  <a:pt x="7874311" y="3936155"/>
                  <a:pt x="7874311" y="3936155"/>
                </a:cubicBezTo>
                <a:cubicBezTo>
                  <a:pt x="7871900" y="3961295"/>
                  <a:pt x="7871900" y="3961295"/>
                  <a:pt x="7867079" y="3961295"/>
                </a:cubicBezTo>
                <a:lnTo>
                  <a:pt x="7864970" y="3952495"/>
                </a:lnTo>
                <a:cubicBezTo>
                  <a:pt x="7864669" y="3951239"/>
                  <a:pt x="7864669" y="3951239"/>
                  <a:pt x="7864669" y="3951239"/>
                </a:cubicBezTo>
                <a:lnTo>
                  <a:pt x="7862560" y="3942440"/>
                </a:lnTo>
                <a:cubicBezTo>
                  <a:pt x="7862258" y="3941183"/>
                  <a:pt x="7862258" y="3941183"/>
                  <a:pt x="7862258" y="3941183"/>
                </a:cubicBezTo>
                <a:lnTo>
                  <a:pt x="7853822" y="3932384"/>
                </a:lnTo>
                <a:cubicBezTo>
                  <a:pt x="7852616" y="3931127"/>
                  <a:pt x="7852616" y="3931127"/>
                  <a:pt x="7852616" y="3931127"/>
                </a:cubicBezTo>
                <a:lnTo>
                  <a:pt x="7844180" y="3922329"/>
                </a:lnTo>
                <a:cubicBezTo>
                  <a:pt x="7842974" y="3921071"/>
                  <a:pt x="7842974" y="3921071"/>
                  <a:pt x="7842974" y="3921071"/>
                </a:cubicBezTo>
                <a:lnTo>
                  <a:pt x="7832428" y="3912273"/>
                </a:lnTo>
                <a:cubicBezTo>
                  <a:pt x="7830922" y="3911016"/>
                  <a:pt x="7830922" y="3911016"/>
                  <a:pt x="7830922" y="3911016"/>
                </a:cubicBezTo>
                <a:lnTo>
                  <a:pt x="7826703" y="3904416"/>
                </a:lnTo>
                <a:cubicBezTo>
                  <a:pt x="7826101" y="3903474"/>
                  <a:pt x="7826101" y="3903474"/>
                  <a:pt x="7826101" y="3903474"/>
                </a:cubicBezTo>
                <a:lnTo>
                  <a:pt x="7821882" y="3888076"/>
                </a:lnTo>
                <a:cubicBezTo>
                  <a:pt x="7821280" y="3885876"/>
                  <a:pt x="7821280" y="3885876"/>
                  <a:pt x="7821280" y="3885876"/>
                </a:cubicBezTo>
                <a:lnTo>
                  <a:pt x="7817061" y="3901275"/>
                </a:lnTo>
                <a:cubicBezTo>
                  <a:pt x="7816459" y="3903474"/>
                  <a:pt x="7816459" y="3903474"/>
                  <a:pt x="7816459" y="3903474"/>
                </a:cubicBezTo>
                <a:lnTo>
                  <a:pt x="7810131" y="3912273"/>
                </a:lnTo>
                <a:cubicBezTo>
                  <a:pt x="7809227" y="3913529"/>
                  <a:pt x="7809227" y="3913529"/>
                  <a:pt x="7809227" y="3913529"/>
                </a:cubicBezTo>
                <a:lnTo>
                  <a:pt x="7796572" y="3922329"/>
                </a:lnTo>
                <a:cubicBezTo>
                  <a:pt x="7794764" y="3923586"/>
                  <a:pt x="7794764" y="3923586"/>
                  <a:pt x="7794764" y="3923586"/>
                </a:cubicBezTo>
                <a:lnTo>
                  <a:pt x="7784218" y="3930184"/>
                </a:lnTo>
                <a:cubicBezTo>
                  <a:pt x="7782711" y="3931127"/>
                  <a:pt x="7782711" y="3931127"/>
                  <a:pt x="7782711" y="3931127"/>
                </a:cubicBezTo>
                <a:lnTo>
                  <a:pt x="7778493" y="3939926"/>
                </a:lnTo>
                <a:cubicBezTo>
                  <a:pt x="7777890" y="3941183"/>
                  <a:pt x="7777890" y="3941183"/>
                  <a:pt x="7777890" y="3941183"/>
                </a:cubicBezTo>
                <a:lnTo>
                  <a:pt x="7773672" y="3949982"/>
                </a:lnTo>
                <a:cubicBezTo>
                  <a:pt x="7773069" y="3951239"/>
                  <a:pt x="7773069" y="3951239"/>
                  <a:pt x="7773069" y="3951239"/>
                </a:cubicBezTo>
                <a:lnTo>
                  <a:pt x="7770959" y="3957838"/>
                </a:lnTo>
                <a:cubicBezTo>
                  <a:pt x="7770659" y="3958781"/>
                  <a:pt x="7770659" y="3958781"/>
                  <a:pt x="7768248" y="3961295"/>
                </a:cubicBezTo>
                <a:cubicBezTo>
                  <a:pt x="7763427" y="3936155"/>
                  <a:pt x="7763427" y="3936155"/>
                  <a:pt x="7763427" y="3936155"/>
                </a:cubicBezTo>
                <a:cubicBezTo>
                  <a:pt x="7758606" y="3961295"/>
                  <a:pt x="7758606" y="3961295"/>
                  <a:pt x="7758606" y="3961295"/>
                </a:cubicBezTo>
                <a:lnTo>
                  <a:pt x="7753784" y="3958781"/>
                </a:lnTo>
                <a:lnTo>
                  <a:pt x="7753784" y="3971979"/>
                </a:lnTo>
                <a:cubicBezTo>
                  <a:pt x="7753784" y="3973865"/>
                  <a:pt x="7753784" y="3973865"/>
                  <a:pt x="7758606" y="3973865"/>
                </a:cubicBezTo>
                <a:cubicBezTo>
                  <a:pt x="7758606" y="4016602"/>
                  <a:pt x="7758606" y="4016602"/>
                  <a:pt x="7758606" y="4016602"/>
                </a:cubicBezTo>
                <a:cubicBezTo>
                  <a:pt x="7734500" y="4016602"/>
                  <a:pt x="7734500" y="4016602"/>
                  <a:pt x="7734500" y="4016602"/>
                </a:cubicBezTo>
                <a:lnTo>
                  <a:pt x="7734500" y="4023201"/>
                </a:lnTo>
                <a:cubicBezTo>
                  <a:pt x="7734500" y="4024144"/>
                  <a:pt x="7734500" y="4024144"/>
                  <a:pt x="7734500" y="4024144"/>
                </a:cubicBezTo>
                <a:cubicBezTo>
                  <a:pt x="7695932" y="4024144"/>
                  <a:pt x="7695932" y="4024144"/>
                  <a:pt x="7695932" y="4024144"/>
                </a:cubicBezTo>
                <a:cubicBezTo>
                  <a:pt x="7695932" y="4104590"/>
                  <a:pt x="7695932" y="4104590"/>
                  <a:pt x="7695932" y="4104590"/>
                </a:cubicBezTo>
                <a:cubicBezTo>
                  <a:pt x="7654953" y="4104590"/>
                  <a:pt x="7654953" y="4104590"/>
                  <a:pt x="7654953" y="4104590"/>
                </a:cubicBezTo>
                <a:cubicBezTo>
                  <a:pt x="7654953" y="4159897"/>
                  <a:pt x="7654953" y="4159897"/>
                  <a:pt x="7645311" y="4157382"/>
                </a:cubicBezTo>
                <a:lnTo>
                  <a:pt x="7645311" y="4148584"/>
                </a:lnTo>
                <a:cubicBezTo>
                  <a:pt x="7645311" y="4147327"/>
                  <a:pt x="7645311" y="4147327"/>
                  <a:pt x="7645311" y="4147327"/>
                </a:cubicBezTo>
                <a:lnTo>
                  <a:pt x="7638984" y="4147327"/>
                </a:lnTo>
                <a:cubicBezTo>
                  <a:pt x="7638080" y="4147327"/>
                  <a:pt x="7638080" y="4147327"/>
                  <a:pt x="7638080" y="4147327"/>
                </a:cubicBezTo>
                <a:lnTo>
                  <a:pt x="7638080" y="4162697"/>
                </a:lnTo>
                <a:lnTo>
                  <a:pt x="7628438" y="4162697"/>
                </a:lnTo>
                <a:lnTo>
                  <a:pt x="7628438" y="4143124"/>
                </a:lnTo>
                <a:cubicBezTo>
                  <a:pt x="7628438" y="4127215"/>
                  <a:pt x="7628438" y="4127215"/>
                  <a:pt x="7628438" y="4127215"/>
                </a:cubicBezTo>
                <a:cubicBezTo>
                  <a:pt x="7601922" y="4092020"/>
                  <a:pt x="7601922" y="4092020"/>
                  <a:pt x="7601922" y="4092020"/>
                </a:cubicBezTo>
                <a:lnTo>
                  <a:pt x="7593485" y="4092020"/>
                </a:lnTo>
                <a:cubicBezTo>
                  <a:pt x="7592280" y="4092020"/>
                  <a:pt x="7592280" y="4092020"/>
                  <a:pt x="7592280" y="4086992"/>
                </a:cubicBezTo>
                <a:lnTo>
                  <a:pt x="7579624" y="4086992"/>
                </a:lnTo>
                <a:cubicBezTo>
                  <a:pt x="7577817" y="4086992"/>
                  <a:pt x="7577817" y="4086992"/>
                  <a:pt x="7577817" y="4086992"/>
                </a:cubicBezTo>
                <a:lnTo>
                  <a:pt x="7577817" y="4078193"/>
                </a:lnTo>
                <a:cubicBezTo>
                  <a:pt x="7577817" y="4076937"/>
                  <a:pt x="7577817" y="4076937"/>
                  <a:pt x="7577817" y="4076937"/>
                </a:cubicBezTo>
                <a:lnTo>
                  <a:pt x="7563052" y="4076937"/>
                </a:lnTo>
                <a:cubicBezTo>
                  <a:pt x="7560942" y="4076937"/>
                  <a:pt x="7560942" y="4076937"/>
                  <a:pt x="7560942" y="4076937"/>
                </a:cubicBezTo>
                <a:lnTo>
                  <a:pt x="7552506" y="4081336"/>
                </a:lnTo>
                <a:cubicBezTo>
                  <a:pt x="7551300" y="4081964"/>
                  <a:pt x="7551300" y="4081964"/>
                  <a:pt x="7551300" y="4081964"/>
                </a:cubicBezTo>
                <a:lnTo>
                  <a:pt x="7551300" y="4092963"/>
                </a:lnTo>
                <a:cubicBezTo>
                  <a:pt x="7551300" y="4094534"/>
                  <a:pt x="7551300" y="4094534"/>
                  <a:pt x="7551300" y="4094534"/>
                </a:cubicBezTo>
                <a:lnTo>
                  <a:pt x="7542864" y="4094534"/>
                </a:lnTo>
                <a:cubicBezTo>
                  <a:pt x="7541658" y="4094534"/>
                  <a:pt x="7541658" y="4094534"/>
                  <a:pt x="7541658" y="4094534"/>
                </a:cubicBezTo>
                <a:cubicBezTo>
                  <a:pt x="7541658" y="4066881"/>
                  <a:pt x="7541658" y="4066881"/>
                  <a:pt x="7541658" y="4066881"/>
                </a:cubicBezTo>
                <a:lnTo>
                  <a:pt x="7550095" y="4066881"/>
                </a:lnTo>
                <a:cubicBezTo>
                  <a:pt x="7551300" y="4066881"/>
                  <a:pt x="7551300" y="4066881"/>
                  <a:pt x="7551300" y="4061853"/>
                </a:cubicBezTo>
                <a:cubicBezTo>
                  <a:pt x="7524785" y="4039227"/>
                  <a:pt x="7524785" y="4039227"/>
                  <a:pt x="7524785" y="4039227"/>
                </a:cubicBezTo>
                <a:lnTo>
                  <a:pt x="7524785" y="4030428"/>
                </a:lnTo>
                <a:cubicBezTo>
                  <a:pt x="7524785" y="4029171"/>
                  <a:pt x="7524785" y="4029171"/>
                  <a:pt x="7524785" y="4029171"/>
                </a:cubicBezTo>
                <a:lnTo>
                  <a:pt x="7533222" y="4029171"/>
                </a:lnTo>
                <a:cubicBezTo>
                  <a:pt x="7534427" y="4029171"/>
                  <a:pt x="7534427" y="4029171"/>
                  <a:pt x="7534427" y="4029171"/>
                </a:cubicBezTo>
                <a:lnTo>
                  <a:pt x="7534427" y="4022572"/>
                </a:lnTo>
                <a:cubicBezTo>
                  <a:pt x="7534427" y="4021629"/>
                  <a:pt x="7534427" y="4021629"/>
                  <a:pt x="7534427" y="4021629"/>
                </a:cubicBezTo>
                <a:lnTo>
                  <a:pt x="7525990" y="4021629"/>
                </a:lnTo>
                <a:cubicBezTo>
                  <a:pt x="7524785" y="4021629"/>
                  <a:pt x="7524785" y="4021629"/>
                  <a:pt x="7524785" y="4021629"/>
                </a:cubicBezTo>
                <a:lnTo>
                  <a:pt x="7524785" y="4012831"/>
                </a:lnTo>
                <a:cubicBezTo>
                  <a:pt x="7524785" y="4011574"/>
                  <a:pt x="7524785" y="4011574"/>
                  <a:pt x="7524785" y="4011574"/>
                </a:cubicBezTo>
                <a:lnTo>
                  <a:pt x="7533222" y="4011574"/>
                </a:lnTo>
                <a:cubicBezTo>
                  <a:pt x="7534427" y="4011574"/>
                  <a:pt x="7534427" y="4011574"/>
                  <a:pt x="7534427" y="4011574"/>
                </a:cubicBezTo>
                <a:lnTo>
                  <a:pt x="7534427" y="4002774"/>
                </a:lnTo>
                <a:cubicBezTo>
                  <a:pt x="7534427" y="4001518"/>
                  <a:pt x="7534427" y="4001518"/>
                  <a:pt x="7534427" y="4001518"/>
                </a:cubicBezTo>
                <a:lnTo>
                  <a:pt x="7525990" y="4001518"/>
                </a:lnTo>
                <a:cubicBezTo>
                  <a:pt x="7524785" y="4001518"/>
                  <a:pt x="7524785" y="4001518"/>
                  <a:pt x="7524785" y="4001518"/>
                </a:cubicBezTo>
                <a:lnTo>
                  <a:pt x="7524785" y="3992719"/>
                </a:lnTo>
                <a:cubicBezTo>
                  <a:pt x="7524785" y="3991462"/>
                  <a:pt x="7524785" y="3991462"/>
                  <a:pt x="7524785" y="3991462"/>
                </a:cubicBezTo>
                <a:lnTo>
                  <a:pt x="7533222" y="3991462"/>
                </a:lnTo>
                <a:cubicBezTo>
                  <a:pt x="7534427" y="3991462"/>
                  <a:pt x="7534427" y="3991462"/>
                  <a:pt x="7534427" y="3991462"/>
                </a:cubicBezTo>
                <a:lnTo>
                  <a:pt x="7534427" y="3984863"/>
                </a:lnTo>
                <a:cubicBezTo>
                  <a:pt x="7534427" y="3983921"/>
                  <a:pt x="7534427" y="3983921"/>
                  <a:pt x="7534427" y="3983921"/>
                </a:cubicBezTo>
                <a:lnTo>
                  <a:pt x="7525990" y="3983921"/>
                </a:lnTo>
                <a:cubicBezTo>
                  <a:pt x="7524785" y="3983921"/>
                  <a:pt x="7524785" y="3983921"/>
                  <a:pt x="7524785" y="3983921"/>
                </a:cubicBezTo>
                <a:lnTo>
                  <a:pt x="7524785" y="3975121"/>
                </a:lnTo>
                <a:cubicBezTo>
                  <a:pt x="7524785" y="3973865"/>
                  <a:pt x="7524785" y="3973865"/>
                  <a:pt x="7524785" y="3973865"/>
                </a:cubicBezTo>
                <a:lnTo>
                  <a:pt x="7533222" y="3973865"/>
                </a:lnTo>
                <a:cubicBezTo>
                  <a:pt x="7534427" y="3973865"/>
                  <a:pt x="7534427" y="3973865"/>
                  <a:pt x="7534427" y="3973865"/>
                </a:cubicBezTo>
                <a:lnTo>
                  <a:pt x="7534427" y="3965066"/>
                </a:lnTo>
                <a:cubicBezTo>
                  <a:pt x="7534427" y="3963808"/>
                  <a:pt x="7534427" y="3963808"/>
                  <a:pt x="7534427" y="3963808"/>
                </a:cubicBezTo>
                <a:lnTo>
                  <a:pt x="7525990" y="3963808"/>
                </a:lnTo>
                <a:cubicBezTo>
                  <a:pt x="7524785" y="3963808"/>
                  <a:pt x="7524785" y="3963808"/>
                  <a:pt x="7524785" y="3963808"/>
                </a:cubicBezTo>
                <a:lnTo>
                  <a:pt x="7524785" y="3957209"/>
                </a:lnTo>
                <a:cubicBezTo>
                  <a:pt x="7524785" y="3956266"/>
                  <a:pt x="7524785" y="3956266"/>
                  <a:pt x="7524785" y="3956266"/>
                </a:cubicBezTo>
                <a:lnTo>
                  <a:pt x="7533222" y="3956266"/>
                </a:lnTo>
                <a:cubicBezTo>
                  <a:pt x="7534427" y="3956266"/>
                  <a:pt x="7534427" y="3956266"/>
                  <a:pt x="7534427" y="3956266"/>
                </a:cubicBezTo>
                <a:lnTo>
                  <a:pt x="7534427" y="3947468"/>
                </a:lnTo>
                <a:cubicBezTo>
                  <a:pt x="7534427" y="3946211"/>
                  <a:pt x="7534427" y="3946211"/>
                  <a:pt x="7534427" y="3946211"/>
                </a:cubicBezTo>
                <a:lnTo>
                  <a:pt x="7525990" y="3946211"/>
                </a:lnTo>
                <a:cubicBezTo>
                  <a:pt x="7524785" y="3946211"/>
                  <a:pt x="7524785" y="3946211"/>
                  <a:pt x="7524785" y="3946211"/>
                </a:cubicBezTo>
                <a:lnTo>
                  <a:pt x="7524785" y="3937412"/>
                </a:lnTo>
                <a:cubicBezTo>
                  <a:pt x="7524785" y="3936155"/>
                  <a:pt x="7524785" y="3936155"/>
                  <a:pt x="7524785" y="3936155"/>
                </a:cubicBezTo>
                <a:lnTo>
                  <a:pt x="7533222" y="3936155"/>
                </a:lnTo>
                <a:cubicBezTo>
                  <a:pt x="7534427" y="3936155"/>
                  <a:pt x="7534427" y="3936155"/>
                  <a:pt x="7534427" y="3936155"/>
                </a:cubicBezTo>
                <a:lnTo>
                  <a:pt x="7534427" y="3927357"/>
                </a:lnTo>
                <a:cubicBezTo>
                  <a:pt x="7534427" y="3926100"/>
                  <a:pt x="7534427" y="3926100"/>
                  <a:pt x="7534427" y="3926100"/>
                </a:cubicBezTo>
                <a:lnTo>
                  <a:pt x="7525990" y="3926100"/>
                </a:lnTo>
                <a:cubicBezTo>
                  <a:pt x="7524785" y="3926100"/>
                  <a:pt x="7524785" y="3926100"/>
                  <a:pt x="7524785" y="3926100"/>
                </a:cubicBezTo>
                <a:lnTo>
                  <a:pt x="7524785" y="3919500"/>
                </a:lnTo>
                <a:cubicBezTo>
                  <a:pt x="7524785" y="3918558"/>
                  <a:pt x="7524785" y="3918558"/>
                  <a:pt x="7524785" y="3918558"/>
                </a:cubicBezTo>
                <a:lnTo>
                  <a:pt x="7533222" y="3918558"/>
                </a:lnTo>
                <a:cubicBezTo>
                  <a:pt x="7534427" y="3918558"/>
                  <a:pt x="7534427" y="3918558"/>
                  <a:pt x="7534427" y="3918558"/>
                </a:cubicBezTo>
                <a:lnTo>
                  <a:pt x="7534427" y="3909758"/>
                </a:lnTo>
                <a:cubicBezTo>
                  <a:pt x="7534427" y="3908502"/>
                  <a:pt x="7534427" y="3908502"/>
                  <a:pt x="7534427" y="3908502"/>
                </a:cubicBezTo>
                <a:lnTo>
                  <a:pt x="7525990" y="3908502"/>
                </a:lnTo>
                <a:cubicBezTo>
                  <a:pt x="7524785" y="3908502"/>
                  <a:pt x="7524785" y="3908502"/>
                  <a:pt x="7524785" y="3908502"/>
                </a:cubicBezTo>
                <a:lnTo>
                  <a:pt x="7524785" y="3899703"/>
                </a:lnTo>
                <a:cubicBezTo>
                  <a:pt x="7524785" y="3898446"/>
                  <a:pt x="7524785" y="3898446"/>
                  <a:pt x="7524785" y="3898446"/>
                </a:cubicBezTo>
                <a:lnTo>
                  <a:pt x="7533222" y="3898446"/>
                </a:lnTo>
                <a:cubicBezTo>
                  <a:pt x="7534427" y="3898446"/>
                  <a:pt x="7534427" y="3898446"/>
                  <a:pt x="7534427" y="3898446"/>
                </a:cubicBezTo>
                <a:lnTo>
                  <a:pt x="7534427" y="3891847"/>
                </a:lnTo>
                <a:cubicBezTo>
                  <a:pt x="7534427" y="3890905"/>
                  <a:pt x="7534427" y="3890905"/>
                  <a:pt x="7534427" y="3890905"/>
                </a:cubicBezTo>
                <a:lnTo>
                  <a:pt x="7525990" y="3890905"/>
                </a:lnTo>
                <a:cubicBezTo>
                  <a:pt x="7524785" y="3890905"/>
                  <a:pt x="7524785" y="3890905"/>
                  <a:pt x="7524785" y="3890905"/>
                </a:cubicBezTo>
                <a:lnTo>
                  <a:pt x="7524785" y="3882105"/>
                </a:lnTo>
                <a:cubicBezTo>
                  <a:pt x="7524785" y="3880848"/>
                  <a:pt x="7524785" y="3880848"/>
                  <a:pt x="7524785" y="3880848"/>
                </a:cubicBezTo>
                <a:lnTo>
                  <a:pt x="7533222" y="3880848"/>
                </a:lnTo>
                <a:cubicBezTo>
                  <a:pt x="7534427" y="3880848"/>
                  <a:pt x="7534427" y="3880848"/>
                  <a:pt x="7534427" y="3880848"/>
                </a:cubicBezTo>
                <a:lnTo>
                  <a:pt x="7534427" y="3872050"/>
                </a:lnTo>
                <a:cubicBezTo>
                  <a:pt x="7534427" y="3870792"/>
                  <a:pt x="7534427" y="3870792"/>
                  <a:pt x="7534427" y="3870792"/>
                </a:cubicBezTo>
                <a:lnTo>
                  <a:pt x="7525990" y="3870792"/>
                </a:lnTo>
                <a:cubicBezTo>
                  <a:pt x="7524785" y="3870792"/>
                  <a:pt x="7524785" y="3870792"/>
                  <a:pt x="7524785" y="3870792"/>
                </a:cubicBezTo>
                <a:lnTo>
                  <a:pt x="7524785" y="3861994"/>
                </a:lnTo>
                <a:cubicBezTo>
                  <a:pt x="7524785" y="3860737"/>
                  <a:pt x="7524785" y="3860737"/>
                  <a:pt x="7524785" y="3860737"/>
                </a:cubicBezTo>
                <a:lnTo>
                  <a:pt x="7533222" y="3860737"/>
                </a:lnTo>
                <a:cubicBezTo>
                  <a:pt x="7534427" y="3860737"/>
                  <a:pt x="7534427" y="3860737"/>
                  <a:pt x="7534427" y="3860737"/>
                </a:cubicBezTo>
                <a:lnTo>
                  <a:pt x="7534427" y="3854138"/>
                </a:lnTo>
                <a:cubicBezTo>
                  <a:pt x="7534427" y="3853195"/>
                  <a:pt x="7534427" y="3853195"/>
                  <a:pt x="7534427" y="3853195"/>
                </a:cubicBezTo>
                <a:lnTo>
                  <a:pt x="7525990" y="3853195"/>
                </a:lnTo>
                <a:cubicBezTo>
                  <a:pt x="7524785" y="3853195"/>
                  <a:pt x="7524785" y="3853195"/>
                  <a:pt x="7524785" y="3853195"/>
                </a:cubicBezTo>
                <a:lnTo>
                  <a:pt x="7524785" y="3844396"/>
                </a:lnTo>
                <a:cubicBezTo>
                  <a:pt x="7524785" y="3843139"/>
                  <a:pt x="7524785" y="3843139"/>
                  <a:pt x="7524785" y="3843139"/>
                </a:cubicBezTo>
                <a:lnTo>
                  <a:pt x="7533222" y="3843139"/>
                </a:lnTo>
                <a:cubicBezTo>
                  <a:pt x="7534427" y="3843139"/>
                  <a:pt x="7534427" y="3843139"/>
                  <a:pt x="7534427" y="3843139"/>
                </a:cubicBezTo>
                <a:lnTo>
                  <a:pt x="7534427" y="3834340"/>
                </a:lnTo>
                <a:cubicBezTo>
                  <a:pt x="7534427" y="3833084"/>
                  <a:pt x="7534427" y="3833084"/>
                  <a:pt x="7534427" y="3833084"/>
                </a:cubicBezTo>
                <a:lnTo>
                  <a:pt x="7525990" y="3833084"/>
                </a:lnTo>
                <a:cubicBezTo>
                  <a:pt x="7524785" y="3833084"/>
                  <a:pt x="7524785" y="3833084"/>
                  <a:pt x="7524785" y="3833084"/>
                </a:cubicBezTo>
                <a:lnTo>
                  <a:pt x="7524785" y="3824284"/>
                </a:lnTo>
                <a:cubicBezTo>
                  <a:pt x="7524785" y="3823028"/>
                  <a:pt x="7524785" y="3823028"/>
                  <a:pt x="7524785" y="3823028"/>
                </a:cubicBezTo>
                <a:lnTo>
                  <a:pt x="7533222" y="3823028"/>
                </a:lnTo>
                <a:cubicBezTo>
                  <a:pt x="7534427" y="3823028"/>
                  <a:pt x="7534427" y="3823028"/>
                  <a:pt x="7534427" y="3823028"/>
                </a:cubicBezTo>
                <a:cubicBezTo>
                  <a:pt x="7534427" y="3772749"/>
                  <a:pt x="7534427" y="3772749"/>
                  <a:pt x="7534427" y="3772749"/>
                </a:cubicBezTo>
                <a:cubicBezTo>
                  <a:pt x="7519964" y="3750123"/>
                  <a:pt x="7519964" y="3750123"/>
                  <a:pt x="7519964" y="3750123"/>
                </a:cubicBezTo>
                <a:cubicBezTo>
                  <a:pt x="7358458" y="3750123"/>
                  <a:pt x="7358458" y="3750123"/>
                  <a:pt x="7358458" y="3750123"/>
                </a:cubicBezTo>
                <a:cubicBezTo>
                  <a:pt x="7358458" y="3790347"/>
                  <a:pt x="7358458" y="3790347"/>
                  <a:pt x="7358458" y="3790347"/>
                </a:cubicBezTo>
                <a:lnTo>
                  <a:pt x="7366896" y="3803545"/>
                </a:lnTo>
                <a:cubicBezTo>
                  <a:pt x="7368101" y="3805429"/>
                  <a:pt x="7368101" y="3805429"/>
                  <a:pt x="7368101" y="3805429"/>
                </a:cubicBezTo>
                <a:lnTo>
                  <a:pt x="7359664" y="3805429"/>
                </a:lnTo>
                <a:cubicBezTo>
                  <a:pt x="7358458" y="3805429"/>
                  <a:pt x="7358458" y="3805429"/>
                  <a:pt x="7358458" y="3805429"/>
                </a:cubicBezTo>
                <a:lnTo>
                  <a:pt x="7358458" y="3814229"/>
                </a:lnTo>
                <a:cubicBezTo>
                  <a:pt x="7358458" y="3815486"/>
                  <a:pt x="7358458" y="3815486"/>
                  <a:pt x="7358458" y="3815486"/>
                </a:cubicBezTo>
                <a:lnTo>
                  <a:pt x="7366896" y="3815486"/>
                </a:lnTo>
                <a:cubicBezTo>
                  <a:pt x="7368101" y="3815486"/>
                  <a:pt x="7368101" y="3815486"/>
                  <a:pt x="7368101" y="3815486"/>
                </a:cubicBezTo>
                <a:lnTo>
                  <a:pt x="7368101" y="3822085"/>
                </a:lnTo>
                <a:cubicBezTo>
                  <a:pt x="7368101" y="3823028"/>
                  <a:pt x="7368101" y="3823028"/>
                  <a:pt x="7368101" y="3823028"/>
                </a:cubicBezTo>
                <a:lnTo>
                  <a:pt x="7359664" y="3823028"/>
                </a:lnTo>
                <a:cubicBezTo>
                  <a:pt x="7358458" y="3823028"/>
                  <a:pt x="7358458" y="3823028"/>
                  <a:pt x="7358458" y="3823028"/>
                </a:cubicBezTo>
                <a:lnTo>
                  <a:pt x="7358458" y="3831826"/>
                </a:lnTo>
                <a:cubicBezTo>
                  <a:pt x="7358458" y="3833084"/>
                  <a:pt x="7358458" y="3833084"/>
                  <a:pt x="7358458" y="3833084"/>
                </a:cubicBezTo>
                <a:lnTo>
                  <a:pt x="7366896" y="3833084"/>
                </a:lnTo>
                <a:cubicBezTo>
                  <a:pt x="7368101" y="3833084"/>
                  <a:pt x="7368101" y="3833084"/>
                  <a:pt x="7368101" y="3833084"/>
                </a:cubicBezTo>
                <a:lnTo>
                  <a:pt x="7368101" y="3841882"/>
                </a:lnTo>
                <a:cubicBezTo>
                  <a:pt x="7368101" y="3843139"/>
                  <a:pt x="7368101" y="3843139"/>
                  <a:pt x="7368101" y="3843139"/>
                </a:cubicBezTo>
                <a:lnTo>
                  <a:pt x="7359664" y="3843139"/>
                </a:lnTo>
                <a:cubicBezTo>
                  <a:pt x="7358458" y="3843139"/>
                  <a:pt x="7358458" y="3843139"/>
                  <a:pt x="7358458" y="3843139"/>
                </a:cubicBezTo>
                <a:lnTo>
                  <a:pt x="7358458" y="3851939"/>
                </a:lnTo>
                <a:cubicBezTo>
                  <a:pt x="7358458" y="3853195"/>
                  <a:pt x="7358458" y="3853195"/>
                  <a:pt x="7358458" y="3853195"/>
                </a:cubicBezTo>
                <a:lnTo>
                  <a:pt x="7366896" y="3853195"/>
                </a:lnTo>
                <a:cubicBezTo>
                  <a:pt x="7368101" y="3853195"/>
                  <a:pt x="7368101" y="3853195"/>
                  <a:pt x="7368101" y="3853195"/>
                </a:cubicBezTo>
                <a:lnTo>
                  <a:pt x="7368101" y="3859794"/>
                </a:lnTo>
                <a:cubicBezTo>
                  <a:pt x="7368101" y="3860737"/>
                  <a:pt x="7368101" y="3860737"/>
                  <a:pt x="7368101" y="3860737"/>
                </a:cubicBezTo>
                <a:lnTo>
                  <a:pt x="7359664" y="3860737"/>
                </a:lnTo>
                <a:cubicBezTo>
                  <a:pt x="7358458" y="3860737"/>
                  <a:pt x="7358458" y="3860737"/>
                  <a:pt x="7358458" y="3860737"/>
                </a:cubicBezTo>
                <a:lnTo>
                  <a:pt x="7358458" y="3869536"/>
                </a:lnTo>
                <a:cubicBezTo>
                  <a:pt x="7358458" y="3870792"/>
                  <a:pt x="7358458" y="3870792"/>
                  <a:pt x="7358458" y="3870792"/>
                </a:cubicBezTo>
                <a:lnTo>
                  <a:pt x="7366896" y="3870792"/>
                </a:lnTo>
                <a:cubicBezTo>
                  <a:pt x="7368101" y="3870792"/>
                  <a:pt x="7368101" y="3870792"/>
                  <a:pt x="7368101" y="3870792"/>
                </a:cubicBezTo>
                <a:lnTo>
                  <a:pt x="7368101" y="3879592"/>
                </a:lnTo>
                <a:cubicBezTo>
                  <a:pt x="7368101" y="3880848"/>
                  <a:pt x="7368101" y="3880848"/>
                  <a:pt x="7368101" y="3880848"/>
                </a:cubicBezTo>
                <a:lnTo>
                  <a:pt x="7359664" y="3880848"/>
                </a:lnTo>
                <a:cubicBezTo>
                  <a:pt x="7358458" y="3880848"/>
                  <a:pt x="7358458" y="3880848"/>
                  <a:pt x="7358458" y="3880848"/>
                </a:cubicBezTo>
                <a:lnTo>
                  <a:pt x="7358458" y="3889647"/>
                </a:lnTo>
                <a:cubicBezTo>
                  <a:pt x="7358458" y="3890905"/>
                  <a:pt x="7358458" y="3890905"/>
                  <a:pt x="7358458" y="3890905"/>
                </a:cubicBezTo>
                <a:lnTo>
                  <a:pt x="7366896" y="3890905"/>
                </a:lnTo>
                <a:cubicBezTo>
                  <a:pt x="7368101" y="3890905"/>
                  <a:pt x="7368101" y="3890905"/>
                  <a:pt x="7368101" y="3890905"/>
                </a:cubicBezTo>
                <a:lnTo>
                  <a:pt x="7368101" y="3897504"/>
                </a:lnTo>
                <a:cubicBezTo>
                  <a:pt x="7368101" y="3898446"/>
                  <a:pt x="7368101" y="3898446"/>
                  <a:pt x="7368101" y="3898446"/>
                </a:cubicBezTo>
                <a:lnTo>
                  <a:pt x="7359664" y="3898446"/>
                </a:lnTo>
                <a:cubicBezTo>
                  <a:pt x="7358458" y="3898446"/>
                  <a:pt x="7358458" y="3898446"/>
                  <a:pt x="7358458" y="3898446"/>
                </a:cubicBezTo>
                <a:lnTo>
                  <a:pt x="7358458" y="3907245"/>
                </a:lnTo>
                <a:cubicBezTo>
                  <a:pt x="7358458" y="3908502"/>
                  <a:pt x="7358458" y="3908502"/>
                  <a:pt x="7358458" y="3908502"/>
                </a:cubicBezTo>
                <a:lnTo>
                  <a:pt x="7366896" y="3908502"/>
                </a:lnTo>
                <a:cubicBezTo>
                  <a:pt x="7368101" y="3908502"/>
                  <a:pt x="7368101" y="3908502"/>
                  <a:pt x="7368101" y="3908502"/>
                </a:cubicBezTo>
                <a:lnTo>
                  <a:pt x="7368101" y="3917300"/>
                </a:lnTo>
                <a:cubicBezTo>
                  <a:pt x="7368101" y="3918558"/>
                  <a:pt x="7368101" y="3918558"/>
                  <a:pt x="7368101" y="3918558"/>
                </a:cubicBezTo>
                <a:lnTo>
                  <a:pt x="7359664" y="3918558"/>
                </a:lnTo>
                <a:cubicBezTo>
                  <a:pt x="7358458" y="3918558"/>
                  <a:pt x="7358458" y="3918558"/>
                  <a:pt x="7358458" y="3918558"/>
                </a:cubicBezTo>
                <a:lnTo>
                  <a:pt x="7358458" y="3925157"/>
                </a:lnTo>
                <a:cubicBezTo>
                  <a:pt x="7358458" y="3926100"/>
                  <a:pt x="7358458" y="3926100"/>
                  <a:pt x="7358458" y="3926100"/>
                </a:cubicBezTo>
                <a:lnTo>
                  <a:pt x="7366896" y="3926100"/>
                </a:lnTo>
                <a:cubicBezTo>
                  <a:pt x="7368101" y="3926100"/>
                  <a:pt x="7368101" y="3926100"/>
                  <a:pt x="7368101" y="3926100"/>
                </a:cubicBezTo>
                <a:lnTo>
                  <a:pt x="7368101" y="3934898"/>
                </a:lnTo>
                <a:cubicBezTo>
                  <a:pt x="7368101" y="3936155"/>
                  <a:pt x="7368101" y="3936155"/>
                  <a:pt x="7368101" y="3936155"/>
                </a:cubicBezTo>
                <a:lnTo>
                  <a:pt x="7359664" y="3936155"/>
                </a:lnTo>
                <a:cubicBezTo>
                  <a:pt x="7358458" y="3936155"/>
                  <a:pt x="7358458" y="3936155"/>
                  <a:pt x="7358458" y="3936155"/>
                </a:cubicBezTo>
                <a:lnTo>
                  <a:pt x="7358458" y="3944955"/>
                </a:lnTo>
                <a:cubicBezTo>
                  <a:pt x="7358458" y="3946211"/>
                  <a:pt x="7358458" y="3946211"/>
                  <a:pt x="7358458" y="3946211"/>
                </a:cubicBezTo>
                <a:lnTo>
                  <a:pt x="7366896" y="3946211"/>
                </a:lnTo>
                <a:cubicBezTo>
                  <a:pt x="7368101" y="3946211"/>
                  <a:pt x="7368101" y="3946211"/>
                  <a:pt x="7368101" y="3946211"/>
                </a:cubicBezTo>
                <a:lnTo>
                  <a:pt x="7368101" y="3955010"/>
                </a:lnTo>
                <a:cubicBezTo>
                  <a:pt x="7368101" y="3956266"/>
                  <a:pt x="7368101" y="3956266"/>
                  <a:pt x="7368101" y="3956266"/>
                </a:cubicBezTo>
                <a:lnTo>
                  <a:pt x="7359664" y="3956266"/>
                </a:lnTo>
                <a:cubicBezTo>
                  <a:pt x="7358458" y="3956266"/>
                  <a:pt x="7358458" y="3956266"/>
                  <a:pt x="7358458" y="3956266"/>
                </a:cubicBezTo>
                <a:lnTo>
                  <a:pt x="7358458" y="3962866"/>
                </a:lnTo>
                <a:cubicBezTo>
                  <a:pt x="7358458" y="3963808"/>
                  <a:pt x="7358458" y="3963808"/>
                  <a:pt x="7358458" y="3963808"/>
                </a:cubicBezTo>
                <a:lnTo>
                  <a:pt x="7366896" y="3963808"/>
                </a:lnTo>
                <a:cubicBezTo>
                  <a:pt x="7368101" y="3963808"/>
                  <a:pt x="7368101" y="3963808"/>
                  <a:pt x="7368101" y="3963808"/>
                </a:cubicBezTo>
                <a:lnTo>
                  <a:pt x="7368101" y="3972608"/>
                </a:lnTo>
                <a:cubicBezTo>
                  <a:pt x="7368101" y="3973865"/>
                  <a:pt x="7368101" y="3973865"/>
                  <a:pt x="7368101" y="3973865"/>
                </a:cubicBezTo>
                <a:lnTo>
                  <a:pt x="7359664" y="3973865"/>
                </a:lnTo>
                <a:cubicBezTo>
                  <a:pt x="7358458" y="3973865"/>
                  <a:pt x="7358458" y="3973865"/>
                  <a:pt x="7358458" y="3973865"/>
                </a:cubicBezTo>
                <a:lnTo>
                  <a:pt x="7358458" y="3982663"/>
                </a:lnTo>
                <a:cubicBezTo>
                  <a:pt x="7358458" y="3983921"/>
                  <a:pt x="7358458" y="3983921"/>
                  <a:pt x="7358458" y="3983921"/>
                </a:cubicBezTo>
                <a:lnTo>
                  <a:pt x="7366896" y="3983921"/>
                </a:lnTo>
                <a:cubicBezTo>
                  <a:pt x="7368101" y="3983921"/>
                  <a:pt x="7368101" y="3983921"/>
                  <a:pt x="7368101" y="3983921"/>
                </a:cubicBezTo>
                <a:lnTo>
                  <a:pt x="7368101" y="3990520"/>
                </a:lnTo>
                <a:cubicBezTo>
                  <a:pt x="7368101" y="3991462"/>
                  <a:pt x="7368101" y="3991462"/>
                  <a:pt x="7368101" y="3991462"/>
                </a:cubicBezTo>
                <a:lnTo>
                  <a:pt x="7359664" y="3991462"/>
                </a:lnTo>
                <a:cubicBezTo>
                  <a:pt x="7358458" y="3991462"/>
                  <a:pt x="7358458" y="3991462"/>
                  <a:pt x="7358458" y="3991462"/>
                </a:cubicBezTo>
                <a:lnTo>
                  <a:pt x="7358458" y="4000261"/>
                </a:lnTo>
                <a:cubicBezTo>
                  <a:pt x="7358458" y="4001518"/>
                  <a:pt x="7358458" y="4001518"/>
                  <a:pt x="7358458" y="4001518"/>
                </a:cubicBezTo>
                <a:lnTo>
                  <a:pt x="7366896" y="4001518"/>
                </a:lnTo>
                <a:cubicBezTo>
                  <a:pt x="7368101" y="4001518"/>
                  <a:pt x="7368101" y="4001518"/>
                  <a:pt x="7368101" y="4001518"/>
                </a:cubicBezTo>
                <a:lnTo>
                  <a:pt x="7368101" y="4010316"/>
                </a:lnTo>
                <a:cubicBezTo>
                  <a:pt x="7368101" y="4011574"/>
                  <a:pt x="7368101" y="4011574"/>
                  <a:pt x="7368101" y="4011574"/>
                </a:cubicBezTo>
                <a:lnTo>
                  <a:pt x="7359664" y="4011574"/>
                </a:lnTo>
                <a:cubicBezTo>
                  <a:pt x="7358458" y="4011574"/>
                  <a:pt x="7358458" y="4011574"/>
                  <a:pt x="7358458" y="4011574"/>
                </a:cubicBezTo>
                <a:lnTo>
                  <a:pt x="7358458" y="4020373"/>
                </a:lnTo>
                <a:cubicBezTo>
                  <a:pt x="7358458" y="4021629"/>
                  <a:pt x="7358458" y="4021629"/>
                  <a:pt x="7358458" y="4021629"/>
                </a:cubicBezTo>
                <a:lnTo>
                  <a:pt x="7366896" y="4021629"/>
                </a:lnTo>
                <a:cubicBezTo>
                  <a:pt x="7368101" y="4021629"/>
                  <a:pt x="7368101" y="4021629"/>
                  <a:pt x="7368101" y="4021629"/>
                </a:cubicBezTo>
                <a:lnTo>
                  <a:pt x="7368101" y="4028228"/>
                </a:lnTo>
                <a:cubicBezTo>
                  <a:pt x="7368101" y="4029171"/>
                  <a:pt x="7368101" y="4029171"/>
                  <a:pt x="7368101" y="4029171"/>
                </a:cubicBezTo>
                <a:lnTo>
                  <a:pt x="7359664" y="4029171"/>
                </a:lnTo>
                <a:cubicBezTo>
                  <a:pt x="7358458" y="4029171"/>
                  <a:pt x="7358458" y="4029171"/>
                  <a:pt x="7358458" y="4029171"/>
                </a:cubicBezTo>
                <a:lnTo>
                  <a:pt x="7358458" y="4037971"/>
                </a:lnTo>
                <a:cubicBezTo>
                  <a:pt x="7358458" y="4039227"/>
                  <a:pt x="7358458" y="4039227"/>
                  <a:pt x="7358458" y="4039227"/>
                </a:cubicBezTo>
                <a:lnTo>
                  <a:pt x="7347912" y="4034828"/>
                </a:lnTo>
                <a:cubicBezTo>
                  <a:pt x="7346406" y="4034199"/>
                  <a:pt x="7346406" y="4034199"/>
                  <a:pt x="7346406" y="4034199"/>
                </a:cubicBezTo>
                <a:cubicBezTo>
                  <a:pt x="7346406" y="4001518"/>
                  <a:pt x="7346406" y="4001518"/>
                  <a:pt x="7346406" y="4001518"/>
                </a:cubicBezTo>
                <a:lnTo>
                  <a:pt x="7329532" y="3992719"/>
                </a:lnTo>
                <a:cubicBezTo>
                  <a:pt x="7327122" y="3991462"/>
                  <a:pt x="7327122" y="3991462"/>
                  <a:pt x="7327122" y="3991462"/>
                </a:cubicBezTo>
                <a:cubicBezTo>
                  <a:pt x="7327122" y="3968837"/>
                  <a:pt x="7327122" y="3968837"/>
                  <a:pt x="7327122" y="3968837"/>
                </a:cubicBezTo>
                <a:cubicBezTo>
                  <a:pt x="7278911" y="3968837"/>
                  <a:pt x="7278911" y="3968837"/>
                  <a:pt x="7278911" y="3968837"/>
                </a:cubicBezTo>
                <a:lnTo>
                  <a:pt x="7278911" y="3977635"/>
                </a:lnTo>
                <a:cubicBezTo>
                  <a:pt x="7278911" y="3978892"/>
                  <a:pt x="7278911" y="3978892"/>
                  <a:pt x="7278911" y="3978892"/>
                </a:cubicBezTo>
                <a:lnTo>
                  <a:pt x="7262733" y="3978892"/>
                </a:lnTo>
                <a:lnTo>
                  <a:pt x="7262733" y="3953753"/>
                </a:lnTo>
                <a:lnTo>
                  <a:pt x="7262733" y="3839367"/>
                </a:lnTo>
                <a:lnTo>
                  <a:pt x="7191494" y="3839367"/>
                </a:lnTo>
                <a:lnTo>
                  <a:pt x="7191494" y="3824466"/>
                </a:lnTo>
                <a:cubicBezTo>
                  <a:pt x="7191494" y="3706209"/>
                  <a:pt x="7191494" y="3704290"/>
                  <a:pt x="7191494" y="3704259"/>
                </a:cubicBezTo>
                <a:cubicBezTo>
                  <a:pt x="7173960" y="3704259"/>
                  <a:pt x="7156426" y="3704259"/>
                  <a:pt x="7138892" y="3704259"/>
                </a:cubicBezTo>
                <a:cubicBezTo>
                  <a:pt x="7138892" y="3715948"/>
                  <a:pt x="7138892" y="3725299"/>
                  <a:pt x="7138892" y="3736988"/>
                </a:cubicBezTo>
                <a:cubicBezTo>
                  <a:pt x="7125742" y="3736988"/>
                  <a:pt x="7110399" y="3736988"/>
                  <a:pt x="7097249" y="3736988"/>
                </a:cubicBezTo>
                <a:cubicBezTo>
                  <a:pt x="7097249" y="3746340"/>
                  <a:pt x="7097249" y="3755691"/>
                  <a:pt x="7097249" y="3765042"/>
                </a:cubicBezTo>
                <a:cubicBezTo>
                  <a:pt x="7086291" y="3765042"/>
                  <a:pt x="7073140" y="3765042"/>
                  <a:pt x="7062182" y="3765042"/>
                </a:cubicBezTo>
                <a:cubicBezTo>
                  <a:pt x="7062182" y="3746340"/>
                  <a:pt x="7062182" y="3727637"/>
                  <a:pt x="7062182" y="3711272"/>
                </a:cubicBezTo>
                <a:cubicBezTo>
                  <a:pt x="7055607" y="3711272"/>
                  <a:pt x="7051222" y="3711272"/>
                  <a:pt x="7044647" y="3711272"/>
                </a:cubicBezTo>
                <a:cubicBezTo>
                  <a:pt x="7044647" y="3708934"/>
                  <a:pt x="7044647" y="3706597"/>
                  <a:pt x="7044647" y="3704259"/>
                </a:cubicBezTo>
                <a:cubicBezTo>
                  <a:pt x="7040264" y="3704259"/>
                  <a:pt x="7035881" y="3704259"/>
                  <a:pt x="7031497" y="3704259"/>
                </a:cubicBezTo>
                <a:cubicBezTo>
                  <a:pt x="7031497" y="3706597"/>
                  <a:pt x="7031497" y="3708934"/>
                  <a:pt x="7031497" y="3711272"/>
                </a:cubicBezTo>
                <a:cubicBezTo>
                  <a:pt x="7024922" y="3711272"/>
                  <a:pt x="7018347" y="3711272"/>
                  <a:pt x="7011772" y="3711272"/>
                </a:cubicBezTo>
                <a:cubicBezTo>
                  <a:pt x="7011772" y="3722961"/>
                  <a:pt x="7011772" y="3732312"/>
                  <a:pt x="7011772" y="3744001"/>
                </a:cubicBezTo>
                <a:cubicBezTo>
                  <a:pt x="6992047" y="3744001"/>
                  <a:pt x="6970129" y="3744001"/>
                  <a:pt x="6950404" y="3744001"/>
                </a:cubicBezTo>
                <a:cubicBezTo>
                  <a:pt x="6950404" y="3748678"/>
                  <a:pt x="6950404" y="3753353"/>
                  <a:pt x="6950404" y="3758029"/>
                </a:cubicBezTo>
                <a:lnTo>
                  <a:pt x="6941637" y="3758029"/>
                </a:lnTo>
                <a:cubicBezTo>
                  <a:pt x="6941637" y="3765042"/>
                  <a:pt x="6941637" y="3769718"/>
                  <a:pt x="6941637" y="3776731"/>
                </a:cubicBezTo>
                <a:cubicBezTo>
                  <a:pt x="6935062" y="3776731"/>
                  <a:pt x="6926294" y="3776731"/>
                  <a:pt x="6919719" y="3772055"/>
                </a:cubicBezTo>
                <a:cubicBezTo>
                  <a:pt x="6915336" y="3772055"/>
                  <a:pt x="6910952" y="3772055"/>
                  <a:pt x="6906569" y="3776731"/>
                </a:cubicBezTo>
                <a:cubicBezTo>
                  <a:pt x="6897802" y="3776731"/>
                  <a:pt x="6886844" y="3776731"/>
                  <a:pt x="6875885" y="3776731"/>
                </a:cubicBezTo>
                <a:cubicBezTo>
                  <a:pt x="6875885" y="3781407"/>
                  <a:pt x="6875885" y="3786082"/>
                  <a:pt x="6875885" y="3790758"/>
                </a:cubicBezTo>
                <a:cubicBezTo>
                  <a:pt x="6867117" y="3790758"/>
                  <a:pt x="6858351" y="3790758"/>
                  <a:pt x="6849584" y="3790758"/>
                </a:cubicBezTo>
                <a:cubicBezTo>
                  <a:pt x="6849584" y="3788420"/>
                  <a:pt x="6849584" y="3788420"/>
                  <a:pt x="6849584" y="3786082"/>
                </a:cubicBezTo>
                <a:cubicBezTo>
                  <a:pt x="6845200" y="3786082"/>
                  <a:pt x="6840817" y="3786082"/>
                  <a:pt x="6836434" y="3786082"/>
                </a:cubicBezTo>
                <a:cubicBezTo>
                  <a:pt x="6836434" y="3788420"/>
                  <a:pt x="6836434" y="3788420"/>
                  <a:pt x="6836434" y="3790758"/>
                </a:cubicBezTo>
                <a:cubicBezTo>
                  <a:pt x="6827667" y="3790758"/>
                  <a:pt x="6818900" y="3790758"/>
                  <a:pt x="6812325" y="3790758"/>
                </a:cubicBezTo>
                <a:cubicBezTo>
                  <a:pt x="6812325" y="3517483"/>
                  <a:pt x="6812325" y="3514919"/>
                  <a:pt x="6812325" y="3514896"/>
                </a:cubicBezTo>
                <a:cubicBezTo>
                  <a:pt x="6784547" y="3514896"/>
                  <a:pt x="6783850" y="3514896"/>
                  <a:pt x="6783832" y="3514896"/>
                </a:cubicBezTo>
                <a:lnTo>
                  <a:pt x="6783832" y="3506713"/>
                </a:lnTo>
                <a:cubicBezTo>
                  <a:pt x="6783832" y="3505632"/>
                  <a:pt x="6783832" y="3505552"/>
                  <a:pt x="6783832" y="3505544"/>
                </a:cubicBezTo>
                <a:cubicBezTo>
                  <a:pt x="6723417" y="3517053"/>
                  <a:pt x="6722479" y="3517230"/>
                  <a:pt x="6722464" y="3517234"/>
                </a:cubicBezTo>
                <a:cubicBezTo>
                  <a:pt x="6722464" y="3559314"/>
                  <a:pt x="6722464" y="3601395"/>
                  <a:pt x="6722464" y="3643476"/>
                </a:cubicBezTo>
                <a:cubicBezTo>
                  <a:pt x="6713697" y="3643476"/>
                  <a:pt x="6704930" y="3643476"/>
                  <a:pt x="6698355" y="3643476"/>
                </a:cubicBezTo>
                <a:cubicBezTo>
                  <a:pt x="6696163" y="3643476"/>
                  <a:pt x="6696163" y="3641138"/>
                  <a:pt x="6693972" y="3638800"/>
                </a:cubicBezTo>
                <a:lnTo>
                  <a:pt x="6685204" y="3638800"/>
                </a:lnTo>
                <a:cubicBezTo>
                  <a:pt x="6683012" y="3641138"/>
                  <a:pt x="6683012" y="3643476"/>
                  <a:pt x="6680821" y="3643476"/>
                </a:cubicBezTo>
                <a:cubicBezTo>
                  <a:pt x="6672054" y="3643476"/>
                  <a:pt x="6661095" y="3643476"/>
                  <a:pt x="6652329" y="3643476"/>
                </a:cubicBezTo>
                <a:cubicBezTo>
                  <a:pt x="6652329" y="3669191"/>
                  <a:pt x="6652329" y="3692569"/>
                  <a:pt x="6652329" y="3715948"/>
                </a:cubicBezTo>
                <a:cubicBezTo>
                  <a:pt x="6643562" y="3715948"/>
                  <a:pt x="6636987" y="3715948"/>
                  <a:pt x="6628219" y="3715948"/>
                </a:cubicBezTo>
                <a:cubicBezTo>
                  <a:pt x="6628219" y="3676205"/>
                  <a:pt x="6628219" y="3634124"/>
                  <a:pt x="6628219" y="3592044"/>
                </a:cubicBezTo>
                <a:lnTo>
                  <a:pt x="6617261" y="3592044"/>
                </a:lnTo>
                <a:lnTo>
                  <a:pt x="6617261" y="3582692"/>
                </a:lnTo>
                <a:cubicBezTo>
                  <a:pt x="6590960" y="3582692"/>
                  <a:pt x="6564659" y="3582692"/>
                  <a:pt x="6538359" y="3582692"/>
                </a:cubicBezTo>
                <a:cubicBezTo>
                  <a:pt x="6536167" y="3585030"/>
                  <a:pt x="6533975" y="3587368"/>
                  <a:pt x="6531784" y="3589706"/>
                </a:cubicBezTo>
                <a:cubicBezTo>
                  <a:pt x="6531784" y="3655165"/>
                  <a:pt x="6531784" y="3718286"/>
                  <a:pt x="6531784" y="3783744"/>
                </a:cubicBezTo>
                <a:cubicBezTo>
                  <a:pt x="6527400" y="3783744"/>
                  <a:pt x="6520825" y="3783744"/>
                  <a:pt x="6514250" y="3783744"/>
                </a:cubicBezTo>
                <a:cubicBezTo>
                  <a:pt x="6514250" y="3788420"/>
                  <a:pt x="6514250" y="3793095"/>
                  <a:pt x="6514250" y="3797771"/>
                </a:cubicBezTo>
                <a:cubicBezTo>
                  <a:pt x="6509867" y="3797771"/>
                  <a:pt x="6503291" y="3797771"/>
                  <a:pt x="6498907" y="3797771"/>
                </a:cubicBezTo>
                <a:cubicBezTo>
                  <a:pt x="6498907" y="3781407"/>
                  <a:pt x="6498907" y="3765042"/>
                  <a:pt x="6498907" y="3748678"/>
                </a:cubicBezTo>
                <a:cubicBezTo>
                  <a:pt x="6492332" y="3748678"/>
                  <a:pt x="6483565" y="3748678"/>
                  <a:pt x="6476990" y="3748678"/>
                </a:cubicBezTo>
                <a:cubicBezTo>
                  <a:pt x="6476990" y="3746340"/>
                  <a:pt x="6476990" y="3744001"/>
                  <a:pt x="6476990" y="3741663"/>
                </a:cubicBezTo>
                <a:cubicBezTo>
                  <a:pt x="6468223" y="3741663"/>
                  <a:pt x="6461648" y="3741663"/>
                  <a:pt x="6452882" y="3741663"/>
                </a:cubicBezTo>
                <a:cubicBezTo>
                  <a:pt x="6452882" y="3744001"/>
                  <a:pt x="6452882" y="3746340"/>
                  <a:pt x="6452882" y="3748678"/>
                </a:cubicBezTo>
                <a:cubicBezTo>
                  <a:pt x="6448497" y="3748678"/>
                  <a:pt x="6444114" y="3748678"/>
                  <a:pt x="6439731" y="3748678"/>
                </a:cubicBezTo>
                <a:cubicBezTo>
                  <a:pt x="6437539" y="3744001"/>
                  <a:pt x="6437539" y="3741663"/>
                  <a:pt x="6437539" y="3739326"/>
                </a:cubicBezTo>
                <a:cubicBezTo>
                  <a:pt x="6435347" y="3739326"/>
                  <a:pt x="6433155" y="3739326"/>
                  <a:pt x="6430964" y="3739326"/>
                </a:cubicBezTo>
                <a:cubicBezTo>
                  <a:pt x="6430964" y="3741663"/>
                  <a:pt x="6428772" y="3744001"/>
                  <a:pt x="6428772" y="3746340"/>
                </a:cubicBezTo>
                <a:cubicBezTo>
                  <a:pt x="6426580" y="3746340"/>
                  <a:pt x="6424389" y="3746340"/>
                  <a:pt x="6420005" y="3746340"/>
                </a:cubicBezTo>
                <a:cubicBezTo>
                  <a:pt x="6420005" y="3720623"/>
                  <a:pt x="6420005" y="3692569"/>
                  <a:pt x="6420005" y="3664516"/>
                </a:cubicBezTo>
                <a:cubicBezTo>
                  <a:pt x="6398088" y="3664516"/>
                  <a:pt x="6373979" y="3664516"/>
                  <a:pt x="6349870" y="3664516"/>
                </a:cubicBezTo>
                <a:cubicBezTo>
                  <a:pt x="6347678" y="3573340"/>
                  <a:pt x="6343295" y="3482166"/>
                  <a:pt x="6341103" y="3390992"/>
                </a:cubicBezTo>
                <a:cubicBezTo>
                  <a:pt x="6349870" y="3388654"/>
                  <a:pt x="6376170" y="3379303"/>
                  <a:pt x="6354254" y="3367613"/>
                </a:cubicBezTo>
                <a:cubicBezTo>
                  <a:pt x="6356445" y="3365275"/>
                  <a:pt x="6358637" y="3362937"/>
                  <a:pt x="6360829" y="3362937"/>
                </a:cubicBezTo>
                <a:cubicBezTo>
                  <a:pt x="6360829" y="3346573"/>
                  <a:pt x="6360829" y="3346573"/>
                  <a:pt x="6352062" y="3337222"/>
                </a:cubicBezTo>
                <a:cubicBezTo>
                  <a:pt x="6352062" y="3332546"/>
                  <a:pt x="6352062" y="3325533"/>
                  <a:pt x="6352062" y="3318520"/>
                </a:cubicBezTo>
                <a:cubicBezTo>
                  <a:pt x="6347678" y="3318520"/>
                  <a:pt x="6341103" y="3318520"/>
                  <a:pt x="6336720" y="3318520"/>
                </a:cubicBezTo>
                <a:cubicBezTo>
                  <a:pt x="6336720" y="3309167"/>
                  <a:pt x="6336720" y="3302154"/>
                  <a:pt x="6336720" y="3295141"/>
                </a:cubicBezTo>
                <a:cubicBezTo>
                  <a:pt x="6336720" y="3292803"/>
                  <a:pt x="6334528" y="3292803"/>
                  <a:pt x="6334528" y="3290465"/>
                </a:cubicBezTo>
                <a:cubicBezTo>
                  <a:pt x="6334528" y="3262412"/>
                  <a:pt x="6334528" y="3234358"/>
                  <a:pt x="6334528" y="3206304"/>
                </a:cubicBezTo>
                <a:cubicBezTo>
                  <a:pt x="6334528" y="3203966"/>
                  <a:pt x="6336720" y="3201629"/>
                  <a:pt x="6336720" y="3199291"/>
                </a:cubicBezTo>
                <a:cubicBezTo>
                  <a:pt x="6334528" y="3196953"/>
                  <a:pt x="6332337" y="3194615"/>
                  <a:pt x="6330145" y="3192277"/>
                </a:cubicBezTo>
                <a:cubicBezTo>
                  <a:pt x="6330145" y="3171236"/>
                  <a:pt x="6330145" y="3150196"/>
                  <a:pt x="6327952" y="3124481"/>
                </a:cubicBezTo>
                <a:cubicBezTo>
                  <a:pt x="6327952" y="3105778"/>
                  <a:pt x="6327952" y="3084738"/>
                  <a:pt x="6325761" y="3061360"/>
                </a:cubicBezTo>
                <a:cubicBezTo>
                  <a:pt x="6325761" y="3054346"/>
                  <a:pt x="6325761" y="3049670"/>
                  <a:pt x="6321377" y="3042657"/>
                </a:cubicBezTo>
                <a:cubicBezTo>
                  <a:pt x="6321377" y="3049670"/>
                  <a:pt x="6321377" y="3054346"/>
                  <a:pt x="6319185" y="3063698"/>
                </a:cubicBezTo>
                <a:cubicBezTo>
                  <a:pt x="6319185" y="3084738"/>
                  <a:pt x="6319185" y="3105778"/>
                  <a:pt x="6319185" y="3124481"/>
                </a:cubicBezTo>
                <a:cubicBezTo>
                  <a:pt x="6316994" y="3126819"/>
                  <a:pt x="6316994" y="3126819"/>
                  <a:pt x="6316994" y="3129156"/>
                </a:cubicBezTo>
                <a:cubicBezTo>
                  <a:pt x="6316994" y="3150196"/>
                  <a:pt x="6316994" y="3171236"/>
                  <a:pt x="6316994" y="3192277"/>
                </a:cubicBezTo>
                <a:cubicBezTo>
                  <a:pt x="6314802" y="3194615"/>
                  <a:pt x="6312610" y="3196953"/>
                  <a:pt x="6310419" y="3199291"/>
                </a:cubicBezTo>
                <a:cubicBezTo>
                  <a:pt x="6310419" y="3201629"/>
                  <a:pt x="6312610" y="3203966"/>
                  <a:pt x="6312610" y="3206304"/>
                </a:cubicBezTo>
                <a:cubicBezTo>
                  <a:pt x="6312610" y="3234358"/>
                  <a:pt x="6312610" y="3262412"/>
                  <a:pt x="6312610" y="3290465"/>
                </a:cubicBezTo>
                <a:cubicBezTo>
                  <a:pt x="6312610" y="3292803"/>
                  <a:pt x="6310419" y="3292803"/>
                  <a:pt x="6310419" y="3295141"/>
                </a:cubicBezTo>
                <a:cubicBezTo>
                  <a:pt x="6310419" y="3302154"/>
                  <a:pt x="6310419" y="3309167"/>
                  <a:pt x="6310419" y="3318520"/>
                </a:cubicBezTo>
                <a:cubicBezTo>
                  <a:pt x="6303844" y="3318520"/>
                  <a:pt x="6299460" y="3318520"/>
                  <a:pt x="6295077" y="3318520"/>
                </a:cubicBezTo>
                <a:cubicBezTo>
                  <a:pt x="6295077" y="3325533"/>
                  <a:pt x="6295077" y="3332546"/>
                  <a:pt x="6295077" y="3337222"/>
                </a:cubicBezTo>
                <a:cubicBezTo>
                  <a:pt x="6284118" y="3346573"/>
                  <a:pt x="6286310" y="3348911"/>
                  <a:pt x="6286310" y="3362937"/>
                </a:cubicBezTo>
                <a:cubicBezTo>
                  <a:pt x="6288502" y="3362937"/>
                  <a:pt x="6290693" y="3365275"/>
                  <a:pt x="6292885" y="3367613"/>
                </a:cubicBezTo>
                <a:cubicBezTo>
                  <a:pt x="6268777" y="3376964"/>
                  <a:pt x="6295077" y="3390992"/>
                  <a:pt x="6306035" y="3390992"/>
                </a:cubicBezTo>
                <a:cubicBezTo>
                  <a:pt x="6301194" y="3506322"/>
                  <a:pt x="6297540" y="3620385"/>
                  <a:pt x="6293134" y="3735040"/>
                </a:cubicBezTo>
                <a:lnTo>
                  <a:pt x="6190268" y="3735040"/>
                </a:lnTo>
                <a:lnTo>
                  <a:pt x="6190268" y="3824466"/>
                </a:lnTo>
                <a:lnTo>
                  <a:pt x="6170048" y="3824466"/>
                </a:lnTo>
                <a:lnTo>
                  <a:pt x="6170048" y="3648163"/>
                </a:lnTo>
                <a:lnTo>
                  <a:pt x="5956653" y="3648163"/>
                </a:lnTo>
                <a:lnTo>
                  <a:pt x="5956653" y="3824466"/>
                </a:lnTo>
                <a:lnTo>
                  <a:pt x="5901909" y="3824466"/>
                </a:lnTo>
                <a:lnTo>
                  <a:pt x="5900565" y="3800109"/>
                </a:lnTo>
                <a:cubicBezTo>
                  <a:pt x="5898374" y="3800109"/>
                  <a:pt x="5896183" y="3800109"/>
                  <a:pt x="5893990" y="3800109"/>
                </a:cubicBezTo>
                <a:cubicBezTo>
                  <a:pt x="5893990" y="3808388"/>
                  <a:pt x="5893227" y="3816665"/>
                  <a:pt x="5892647" y="3824466"/>
                </a:cubicBezTo>
                <a:lnTo>
                  <a:pt x="5882183" y="3824466"/>
                </a:lnTo>
                <a:lnTo>
                  <a:pt x="5880840" y="3800109"/>
                </a:lnTo>
                <a:cubicBezTo>
                  <a:pt x="5880154" y="3800109"/>
                  <a:pt x="5879468" y="3800109"/>
                  <a:pt x="5878781" y="3800109"/>
                </a:cubicBezTo>
                <a:lnTo>
                  <a:pt x="5878781" y="3714927"/>
                </a:lnTo>
                <a:lnTo>
                  <a:pt x="5800909" y="3714927"/>
                </a:lnTo>
                <a:lnTo>
                  <a:pt x="5800909" y="3807122"/>
                </a:lnTo>
                <a:lnTo>
                  <a:pt x="5727420" y="3807122"/>
                </a:lnTo>
                <a:cubicBezTo>
                  <a:pt x="5727420" y="3813673"/>
                  <a:pt x="5727420" y="3818184"/>
                  <a:pt x="5727420" y="3824466"/>
                </a:cubicBezTo>
                <a:lnTo>
                  <a:pt x="5713406" y="3824466"/>
                </a:lnTo>
                <a:lnTo>
                  <a:pt x="5703310" y="3823488"/>
                </a:lnTo>
                <a:cubicBezTo>
                  <a:pt x="5703310" y="3818812"/>
                  <a:pt x="5703310" y="3811799"/>
                  <a:pt x="5703310" y="3804784"/>
                </a:cubicBezTo>
                <a:cubicBezTo>
                  <a:pt x="5698927" y="3804784"/>
                  <a:pt x="5696735" y="3804784"/>
                  <a:pt x="5694543" y="3804784"/>
                </a:cubicBezTo>
                <a:cubicBezTo>
                  <a:pt x="5694543" y="3795433"/>
                  <a:pt x="5694543" y="3783744"/>
                  <a:pt x="5694543" y="3772055"/>
                </a:cubicBezTo>
                <a:lnTo>
                  <a:pt x="5683585" y="3772055"/>
                </a:lnTo>
                <a:cubicBezTo>
                  <a:pt x="5681393" y="3772055"/>
                  <a:pt x="5681393" y="3769718"/>
                  <a:pt x="5679201" y="3769718"/>
                </a:cubicBezTo>
                <a:lnTo>
                  <a:pt x="5666051" y="3772055"/>
                </a:lnTo>
                <a:cubicBezTo>
                  <a:pt x="5661667" y="3772055"/>
                  <a:pt x="5657284" y="3772055"/>
                  <a:pt x="5652900" y="3772055"/>
                </a:cubicBezTo>
                <a:cubicBezTo>
                  <a:pt x="5652900" y="3783744"/>
                  <a:pt x="5652900" y="3793095"/>
                  <a:pt x="5652900" y="3804784"/>
                </a:cubicBezTo>
                <a:cubicBezTo>
                  <a:pt x="5641942" y="3804784"/>
                  <a:pt x="5630983" y="3804784"/>
                  <a:pt x="5620025" y="3804784"/>
                </a:cubicBezTo>
                <a:cubicBezTo>
                  <a:pt x="5620025" y="3800109"/>
                  <a:pt x="5620025" y="3795433"/>
                  <a:pt x="5620025" y="3790758"/>
                </a:cubicBezTo>
                <a:cubicBezTo>
                  <a:pt x="5617833" y="3790758"/>
                  <a:pt x="5617833" y="3790758"/>
                  <a:pt x="5615641" y="3790758"/>
                </a:cubicBezTo>
                <a:cubicBezTo>
                  <a:pt x="5615641" y="3795433"/>
                  <a:pt x="5615641" y="3800109"/>
                  <a:pt x="5615641" y="3804784"/>
                </a:cubicBezTo>
                <a:lnTo>
                  <a:pt x="5604134" y="3804784"/>
                </a:lnTo>
                <a:cubicBezTo>
                  <a:pt x="5602626" y="3804784"/>
                  <a:pt x="5602501" y="3804784"/>
                  <a:pt x="5602490" y="3804784"/>
                </a:cubicBezTo>
                <a:cubicBezTo>
                  <a:pt x="5602490" y="3656817"/>
                  <a:pt x="5602490" y="3655184"/>
                  <a:pt x="5602490" y="3655165"/>
                </a:cubicBezTo>
                <a:cubicBezTo>
                  <a:pt x="5561658" y="3655165"/>
                  <a:pt x="5560864" y="3655165"/>
                  <a:pt x="5560849" y="3655165"/>
                </a:cubicBezTo>
                <a:lnTo>
                  <a:pt x="5560849" y="3644937"/>
                </a:lnTo>
                <a:cubicBezTo>
                  <a:pt x="5560849" y="3643593"/>
                  <a:pt x="5560849" y="3643485"/>
                  <a:pt x="5560849" y="3643476"/>
                </a:cubicBezTo>
                <a:lnTo>
                  <a:pt x="5555095" y="3643476"/>
                </a:lnTo>
                <a:cubicBezTo>
                  <a:pt x="5554362" y="3643476"/>
                  <a:pt x="5554282" y="3643476"/>
                  <a:pt x="5554274" y="3643476"/>
                </a:cubicBezTo>
                <a:lnTo>
                  <a:pt x="5554274" y="3649612"/>
                </a:lnTo>
                <a:cubicBezTo>
                  <a:pt x="5554274" y="3650407"/>
                  <a:pt x="5554274" y="3650480"/>
                  <a:pt x="5554274" y="3650489"/>
                </a:cubicBezTo>
                <a:lnTo>
                  <a:pt x="5537013" y="3650489"/>
                </a:lnTo>
                <a:cubicBezTo>
                  <a:pt x="5534696" y="3650489"/>
                  <a:pt x="5534557" y="3650489"/>
                  <a:pt x="5534547" y="3650489"/>
                </a:cubicBezTo>
                <a:lnTo>
                  <a:pt x="5530163" y="3643476"/>
                </a:lnTo>
                <a:lnTo>
                  <a:pt x="5530163" y="3657795"/>
                </a:lnTo>
                <a:cubicBezTo>
                  <a:pt x="5530163" y="3659711"/>
                  <a:pt x="5530163" y="3659833"/>
                  <a:pt x="5530163" y="3659840"/>
                </a:cubicBezTo>
                <a:lnTo>
                  <a:pt x="5524411" y="3659840"/>
                </a:lnTo>
                <a:cubicBezTo>
                  <a:pt x="5523678" y="3659840"/>
                  <a:pt x="5523598" y="3659840"/>
                  <a:pt x="5523588" y="3659840"/>
                </a:cubicBezTo>
                <a:lnTo>
                  <a:pt x="5523588" y="3672113"/>
                </a:lnTo>
                <a:cubicBezTo>
                  <a:pt x="5523588" y="3673727"/>
                  <a:pt x="5523588" y="3673856"/>
                  <a:pt x="5523588" y="3673867"/>
                </a:cubicBezTo>
                <a:cubicBezTo>
                  <a:pt x="5500080" y="3673867"/>
                  <a:pt x="5499495" y="3673867"/>
                  <a:pt x="5499481" y="3673867"/>
                </a:cubicBezTo>
                <a:cubicBezTo>
                  <a:pt x="5499481" y="3708934"/>
                  <a:pt x="5499481" y="3708934"/>
                  <a:pt x="5497288" y="3708934"/>
                </a:cubicBezTo>
                <a:cubicBezTo>
                  <a:pt x="5497288" y="3686102"/>
                  <a:pt x="5497288" y="3685568"/>
                  <a:pt x="5497288" y="3685556"/>
                </a:cubicBezTo>
                <a:lnTo>
                  <a:pt x="5487699" y="3685556"/>
                </a:lnTo>
                <a:cubicBezTo>
                  <a:pt x="5486439" y="3685556"/>
                  <a:pt x="5486339" y="3685556"/>
                  <a:pt x="5486330" y="3685556"/>
                </a:cubicBezTo>
                <a:cubicBezTo>
                  <a:pt x="5486330" y="3724447"/>
                  <a:pt x="5486330" y="3725281"/>
                  <a:pt x="5486330" y="3725299"/>
                </a:cubicBezTo>
                <a:cubicBezTo>
                  <a:pt x="5454237" y="3725299"/>
                  <a:pt x="5453470" y="3725299"/>
                  <a:pt x="5453453" y="3725299"/>
                </a:cubicBezTo>
                <a:lnTo>
                  <a:pt x="5453453" y="3713025"/>
                </a:lnTo>
                <a:cubicBezTo>
                  <a:pt x="5453453" y="3711409"/>
                  <a:pt x="5453453" y="3711282"/>
                  <a:pt x="5453453" y="3711272"/>
                </a:cubicBezTo>
                <a:lnTo>
                  <a:pt x="5441948" y="3711272"/>
                </a:lnTo>
                <a:cubicBezTo>
                  <a:pt x="5440435" y="3711272"/>
                  <a:pt x="5440314" y="3711272"/>
                  <a:pt x="5440303" y="3711272"/>
                </a:cubicBezTo>
                <a:lnTo>
                  <a:pt x="5440303" y="3727637"/>
                </a:lnTo>
                <a:cubicBezTo>
                  <a:pt x="5440303" y="3729974"/>
                  <a:pt x="5440303" y="3729974"/>
                  <a:pt x="5435920" y="3729974"/>
                </a:cubicBezTo>
                <a:lnTo>
                  <a:pt x="5435920" y="3713610"/>
                </a:lnTo>
                <a:cubicBezTo>
                  <a:pt x="5435920" y="3711412"/>
                  <a:pt x="5435920" y="3711280"/>
                  <a:pt x="5435920" y="3711272"/>
                </a:cubicBezTo>
                <a:lnTo>
                  <a:pt x="5422495" y="3711272"/>
                </a:lnTo>
                <a:cubicBezTo>
                  <a:pt x="5420692" y="3711272"/>
                  <a:pt x="5420585" y="3711272"/>
                  <a:pt x="5420577" y="3711272"/>
                </a:cubicBezTo>
                <a:cubicBezTo>
                  <a:pt x="5420577" y="3669924"/>
                  <a:pt x="5420577" y="3669203"/>
                  <a:pt x="5420577" y="3669191"/>
                </a:cubicBezTo>
                <a:lnTo>
                  <a:pt x="5412906" y="3669191"/>
                </a:lnTo>
                <a:cubicBezTo>
                  <a:pt x="5411897" y="3669191"/>
                  <a:pt x="5411817" y="3669191"/>
                  <a:pt x="5411810" y="3669191"/>
                </a:cubicBezTo>
                <a:cubicBezTo>
                  <a:pt x="5401102" y="3623505"/>
                  <a:pt x="5400858" y="3622460"/>
                  <a:pt x="5400852" y="3622435"/>
                </a:cubicBezTo>
                <a:lnTo>
                  <a:pt x="5391263" y="3622435"/>
                </a:lnTo>
                <a:cubicBezTo>
                  <a:pt x="5390008" y="3622435"/>
                  <a:pt x="5389903" y="3622435"/>
                  <a:pt x="5389893" y="3622435"/>
                </a:cubicBezTo>
                <a:cubicBezTo>
                  <a:pt x="5377035" y="3668152"/>
                  <a:pt x="5376749" y="3669168"/>
                  <a:pt x="5376743" y="3669191"/>
                </a:cubicBezTo>
                <a:lnTo>
                  <a:pt x="5369072" y="3669191"/>
                </a:lnTo>
                <a:cubicBezTo>
                  <a:pt x="5368071" y="3669191"/>
                  <a:pt x="5367983" y="3669191"/>
                  <a:pt x="5367976" y="3669191"/>
                </a:cubicBezTo>
                <a:cubicBezTo>
                  <a:pt x="5367976" y="3738229"/>
                  <a:pt x="5367976" y="3739310"/>
                  <a:pt x="5367976" y="3739326"/>
                </a:cubicBezTo>
                <a:lnTo>
                  <a:pt x="5362222" y="3739326"/>
                </a:lnTo>
                <a:cubicBezTo>
                  <a:pt x="5361486" y="3739326"/>
                  <a:pt x="5361410" y="3739326"/>
                  <a:pt x="5361400" y="3739326"/>
                </a:cubicBezTo>
                <a:cubicBezTo>
                  <a:pt x="5361400" y="3788420"/>
                  <a:pt x="5361400" y="3788420"/>
                  <a:pt x="5357017" y="3788420"/>
                </a:cubicBezTo>
                <a:lnTo>
                  <a:pt x="5357017" y="3774101"/>
                </a:lnTo>
                <a:cubicBezTo>
                  <a:pt x="5357017" y="3772170"/>
                  <a:pt x="5357017" y="3772062"/>
                  <a:pt x="5357017" y="3772055"/>
                </a:cubicBezTo>
                <a:lnTo>
                  <a:pt x="5351264" y="3782283"/>
                </a:lnTo>
                <a:cubicBezTo>
                  <a:pt x="5350511" y="3783627"/>
                  <a:pt x="5350447" y="3783735"/>
                  <a:pt x="5350442" y="3783744"/>
                </a:cubicBezTo>
                <a:lnTo>
                  <a:pt x="5344689" y="3783744"/>
                </a:lnTo>
                <a:cubicBezTo>
                  <a:pt x="5343958" y="3783744"/>
                  <a:pt x="5343876" y="3783744"/>
                  <a:pt x="5343867" y="3783744"/>
                </a:cubicBezTo>
                <a:cubicBezTo>
                  <a:pt x="5343867" y="3691773"/>
                  <a:pt x="5343867" y="3690258"/>
                  <a:pt x="5343867" y="3690231"/>
                </a:cubicBezTo>
                <a:cubicBezTo>
                  <a:pt x="5313890" y="3690231"/>
                  <a:pt x="5313199" y="3690231"/>
                  <a:pt x="5313183" y="3690231"/>
                </a:cubicBezTo>
                <a:lnTo>
                  <a:pt x="5301676" y="3704551"/>
                </a:lnTo>
                <a:cubicBezTo>
                  <a:pt x="5300132" y="3706473"/>
                  <a:pt x="5300038" y="3706589"/>
                  <a:pt x="5300032" y="3706597"/>
                </a:cubicBezTo>
                <a:lnTo>
                  <a:pt x="5300032" y="3692277"/>
                </a:lnTo>
                <a:cubicBezTo>
                  <a:pt x="5300032" y="3690231"/>
                  <a:pt x="5300032" y="3690231"/>
                  <a:pt x="5297840" y="3687893"/>
                </a:cubicBezTo>
                <a:lnTo>
                  <a:pt x="5288251" y="3687893"/>
                </a:lnTo>
                <a:cubicBezTo>
                  <a:pt x="5286998" y="3687893"/>
                  <a:pt x="5286891" y="3687893"/>
                  <a:pt x="5286882" y="3687893"/>
                </a:cubicBezTo>
                <a:cubicBezTo>
                  <a:pt x="5286882" y="3662802"/>
                  <a:pt x="5286882" y="3662193"/>
                  <a:pt x="5286882" y="3662178"/>
                </a:cubicBezTo>
                <a:lnTo>
                  <a:pt x="5281129" y="3662178"/>
                </a:lnTo>
                <a:cubicBezTo>
                  <a:pt x="5280393" y="3662178"/>
                  <a:pt x="5280317" y="3662178"/>
                  <a:pt x="5280307" y="3662178"/>
                </a:cubicBezTo>
                <a:lnTo>
                  <a:pt x="5280307" y="3649904"/>
                </a:lnTo>
                <a:cubicBezTo>
                  <a:pt x="5280307" y="3648151"/>
                  <a:pt x="5280307" y="3648151"/>
                  <a:pt x="5278115" y="3648151"/>
                </a:cubicBezTo>
                <a:cubicBezTo>
                  <a:pt x="5278115" y="3623080"/>
                  <a:pt x="5278115" y="3622453"/>
                  <a:pt x="5278115" y="3622435"/>
                </a:cubicBezTo>
                <a:lnTo>
                  <a:pt x="5262773" y="3622435"/>
                </a:lnTo>
                <a:cubicBezTo>
                  <a:pt x="5260719" y="3622435"/>
                  <a:pt x="5260589" y="3622435"/>
                  <a:pt x="5260581" y="3622435"/>
                </a:cubicBezTo>
                <a:cubicBezTo>
                  <a:pt x="5260581" y="3590495"/>
                  <a:pt x="5260581" y="3589724"/>
                  <a:pt x="5260581" y="3589706"/>
                </a:cubicBezTo>
                <a:lnTo>
                  <a:pt x="5252910" y="3589706"/>
                </a:lnTo>
                <a:cubicBezTo>
                  <a:pt x="5251906" y="3589706"/>
                  <a:pt x="5251821" y="3589706"/>
                  <a:pt x="5251815" y="3589706"/>
                </a:cubicBezTo>
                <a:lnTo>
                  <a:pt x="5251815" y="3583569"/>
                </a:lnTo>
                <a:cubicBezTo>
                  <a:pt x="5251815" y="3582774"/>
                  <a:pt x="5251815" y="3582701"/>
                  <a:pt x="5251815" y="3582692"/>
                </a:cubicBezTo>
                <a:lnTo>
                  <a:pt x="5246061" y="3582692"/>
                </a:lnTo>
                <a:cubicBezTo>
                  <a:pt x="5245329" y="3582692"/>
                  <a:pt x="5245249" y="3582692"/>
                  <a:pt x="5245240" y="3582692"/>
                </a:cubicBezTo>
                <a:cubicBezTo>
                  <a:pt x="5245240" y="3549963"/>
                  <a:pt x="5245240" y="3549963"/>
                  <a:pt x="5240855" y="3549963"/>
                </a:cubicBezTo>
                <a:lnTo>
                  <a:pt x="5240855" y="3541780"/>
                </a:lnTo>
                <a:cubicBezTo>
                  <a:pt x="5240855" y="3540712"/>
                  <a:pt x="5240855" y="3540619"/>
                  <a:pt x="5240855" y="3540611"/>
                </a:cubicBezTo>
                <a:lnTo>
                  <a:pt x="5235102" y="3540611"/>
                </a:lnTo>
                <a:cubicBezTo>
                  <a:pt x="5234370" y="3540611"/>
                  <a:pt x="5234290" y="3540611"/>
                  <a:pt x="5234281" y="3540611"/>
                </a:cubicBezTo>
                <a:cubicBezTo>
                  <a:pt x="5234281" y="3508635"/>
                  <a:pt x="5234281" y="3507900"/>
                  <a:pt x="5234281" y="3507883"/>
                </a:cubicBezTo>
                <a:cubicBezTo>
                  <a:pt x="5206498" y="3507883"/>
                  <a:pt x="5205806" y="3507883"/>
                  <a:pt x="5205788" y="3507883"/>
                </a:cubicBezTo>
                <a:lnTo>
                  <a:pt x="5205788" y="3495608"/>
                </a:lnTo>
                <a:cubicBezTo>
                  <a:pt x="5205788" y="3493984"/>
                  <a:pt x="5205788" y="3493866"/>
                  <a:pt x="5205788" y="3493855"/>
                </a:cubicBezTo>
                <a:cubicBezTo>
                  <a:pt x="5173730" y="3493855"/>
                  <a:pt x="5172933" y="3493855"/>
                  <a:pt x="5172913" y="3493855"/>
                </a:cubicBezTo>
                <a:lnTo>
                  <a:pt x="5172913" y="3485673"/>
                </a:lnTo>
                <a:cubicBezTo>
                  <a:pt x="5172913" y="3484598"/>
                  <a:pt x="5172913" y="3484513"/>
                  <a:pt x="5172913" y="3484504"/>
                </a:cubicBezTo>
                <a:lnTo>
                  <a:pt x="5155652" y="3484504"/>
                </a:lnTo>
                <a:cubicBezTo>
                  <a:pt x="5153344" y="3484504"/>
                  <a:pt x="5153196" y="3484504"/>
                  <a:pt x="5153186" y="3484504"/>
                </a:cubicBezTo>
                <a:lnTo>
                  <a:pt x="5153186" y="3492686"/>
                </a:lnTo>
                <a:lnTo>
                  <a:pt x="5148803" y="3489179"/>
                </a:lnTo>
                <a:lnTo>
                  <a:pt x="5137845" y="3493855"/>
                </a:lnTo>
                <a:lnTo>
                  <a:pt x="5132093" y="3493855"/>
                </a:lnTo>
                <a:cubicBezTo>
                  <a:pt x="5131358" y="3493855"/>
                  <a:pt x="5131280" y="3493855"/>
                  <a:pt x="5131270" y="3493855"/>
                </a:cubicBezTo>
                <a:lnTo>
                  <a:pt x="5131270" y="3485673"/>
                </a:lnTo>
                <a:cubicBezTo>
                  <a:pt x="5131270" y="3484598"/>
                  <a:pt x="5131270" y="3484513"/>
                  <a:pt x="5131270" y="3484504"/>
                </a:cubicBezTo>
                <a:lnTo>
                  <a:pt x="5117845" y="3484504"/>
                </a:lnTo>
                <a:cubicBezTo>
                  <a:pt x="5116054" y="3484504"/>
                  <a:pt x="5115935" y="3484504"/>
                  <a:pt x="5115927" y="3484504"/>
                </a:cubicBezTo>
                <a:lnTo>
                  <a:pt x="5115927" y="3492686"/>
                </a:lnTo>
                <a:cubicBezTo>
                  <a:pt x="5115927" y="3493760"/>
                  <a:pt x="5115927" y="3493848"/>
                  <a:pt x="5115927" y="3493855"/>
                </a:cubicBezTo>
                <a:cubicBezTo>
                  <a:pt x="5092368" y="3493855"/>
                  <a:pt x="5091830" y="3493855"/>
                  <a:pt x="5091818" y="3493855"/>
                </a:cubicBezTo>
                <a:lnTo>
                  <a:pt x="5091818" y="3508175"/>
                </a:lnTo>
                <a:cubicBezTo>
                  <a:pt x="5091818" y="3510092"/>
                  <a:pt x="5091818" y="3510212"/>
                  <a:pt x="5091818" y="3510219"/>
                </a:cubicBezTo>
                <a:lnTo>
                  <a:pt x="5078394" y="3510219"/>
                </a:lnTo>
                <a:cubicBezTo>
                  <a:pt x="5076589" y="3510219"/>
                  <a:pt x="5076482" y="3510219"/>
                  <a:pt x="5076476" y="3510219"/>
                </a:cubicBezTo>
                <a:cubicBezTo>
                  <a:pt x="5076476" y="3597622"/>
                  <a:pt x="5076476" y="3599034"/>
                  <a:pt x="5076476" y="3599057"/>
                </a:cubicBezTo>
                <a:lnTo>
                  <a:pt x="5070723" y="3599057"/>
                </a:lnTo>
                <a:cubicBezTo>
                  <a:pt x="5069988" y="3599057"/>
                  <a:pt x="5069910" y="3599057"/>
                  <a:pt x="5069901" y="3599057"/>
                </a:cubicBezTo>
                <a:cubicBezTo>
                  <a:pt x="5069901" y="3564784"/>
                  <a:pt x="5069901" y="3564008"/>
                  <a:pt x="5069901" y="3563989"/>
                </a:cubicBezTo>
                <a:cubicBezTo>
                  <a:pt x="5029013" y="3563989"/>
                  <a:pt x="5028271" y="3563989"/>
                  <a:pt x="5028258" y="3563989"/>
                </a:cubicBezTo>
                <a:cubicBezTo>
                  <a:pt x="5028258" y="3599057"/>
                  <a:pt x="5028258" y="3599057"/>
                  <a:pt x="5023875" y="3599057"/>
                </a:cubicBezTo>
                <a:cubicBezTo>
                  <a:pt x="5023875" y="3691106"/>
                  <a:pt x="5023875" y="3692548"/>
                  <a:pt x="5023875" y="3692569"/>
                </a:cubicBezTo>
                <a:lnTo>
                  <a:pt x="5018122" y="3690523"/>
                </a:lnTo>
                <a:cubicBezTo>
                  <a:pt x="5017386" y="3690262"/>
                  <a:pt x="5017310" y="3690235"/>
                  <a:pt x="5017300" y="3690231"/>
                </a:cubicBezTo>
                <a:cubicBezTo>
                  <a:pt x="5015143" y="3616620"/>
                  <a:pt x="5015108" y="3615441"/>
                  <a:pt x="5015108" y="3615421"/>
                </a:cubicBezTo>
                <a:cubicBezTo>
                  <a:pt x="5012951" y="3689067"/>
                  <a:pt x="5012916" y="3690214"/>
                  <a:pt x="5012916" y="3690231"/>
                </a:cubicBezTo>
                <a:lnTo>
                  <a:pt x="5007162" y="3692277"/>
                </a:lnTo>
                <a:cubicBezTo>
                  <a:pt x="5006425" y="3692539"/>
                  <a:pt x="5006350" y="3692567"/>
                  <a:pt x="5006341" y="3692569"/>
                </a:cubicBezTo>
                <a:cubicBezTo>
                  <a:pt x="4999909" y="3736022"/>
                  <a:pt x="4999768" y="3736968"/>
                  <a:pt x="4999765" y="3736988"/>
                </a:cubicBezTo>
                <a:lnTo>
                  <a:pt x="4984423" y="3747217"/>
                </a:lnTo>
                <a:cubicBezTo>
                  <a:pt x="4982366" y="3748589"/>
                  <a:pt x="4982241" y="3748673"/>
                  <a:pt x="4982232" y="3748678"/>
                </a:cubicBezTo>
                <a:lnTo>
                  <a:pt x="4982232" y="3732312"/>
                </a:lnTo>
                <a:cubicBezTo>
                  <a:pt x="4982232" y="3730116"/>
                  <a:pt x="4982232" y="3729984"/>
                  <a:pt x="4982232" y="3729974"/>
                </a:cubicBezTo>
                <a:lnTo>
                  <a:pt x="4976478" y="3729974"/>
                </a:lnTo>
                <a:cubicBezTo>
                  <a:pt x="4975746" y="3729974"/>
                  <a:pt x="4975665" y="3729974"/>
                  <a:pt x="4975656" y="3729974"/>
                </a:cubicBezTo>
                <a:lnTo>
                  <a:pt x="4975656" y="3719747"/>
                </a:lnTo>
                <a:cubicBezTo>
                  <a:pt x="4975656" y="3718405"/>
                  <a:pt x="4975656" y="3718296"/>
                  <a:pt x="4975656" y="3718286"/>
                </a:cubicBezTo>
                <a:cubicBezTo>
                  <a:pt x="4923055" y="3718286"/>
                  <a:pt x="4923055" y="3718286"/>
                  <a:pt x="4923055" y="3722961"/>
                </a:cubicBezTo>
                <a:lnTo>
                  <a:pt x="4917302" y="3722961"/>
                </a:lnTo>
                <a:cubicBezTo>
                  <a:pt x="4916570" y="3722961"/>
                  <a:pt x="4916490" y="3722961"/>
                  <a:pt x="4916480" y="3722961"/>
                </a:cubicBezTo>
                <a:lnTo>
                  <a:pt x="4916480" y="3710688"/>
                </a:lnTo>
                <a:cubicBezTo>
                  <a:pt x="4916480" y="3709074"/>
                  <a:pt x="4916480" y="3708945"/>
                  <a:pt x="4916480" y="3708934"/>
                </a:cubicBezTo>
                <a:lnTo>
                  <a:pt x="4908808" y="3708934"/>
                </a:lnTo>
                <a:cubicBezTo>
                  <a:pt x="4907804" y="3708934"/>
                  <a:pt x="4907719" y="3708934"/>
                  <a:pt x="4907713" y="3708934"/>
                </a:cubicBezTo>
                <a:lnTo>
                  <a:pt x="4907713" y="3723253"/>
                </a:lnTo>
                <a:cubicBezTo>
                  <a:pt x="4907713" y="3725299"/>
                  <a:pt x="4907713" y="3725299"/>
                  <a:pt x="4903330" y="3725299"/>
                </a:cubicBezTo>
                <a:lnTo>
                  <a:pt x="4903330" y="3708934"/>
                </a:lnTo>
                <a:cubicBezTo>
                  <a:pt x="4903330" y="3706746"/>
                  <a:pt x="4903330" y="3706606"/>
                  <a:pt x="4903330" y="3706597"/>
                </a:cubicBezTo>
                <a:lnTo>
                  <a:pt x="4893742" y="3706597"/>
                </a:lnTo>
                <a:cubicBezTo>
                  <a:pt x="4892487" y="3706597"/>
                  <a:pt x="4892380" y="3706597"/>
                  <a:pt x="4892372" y="3706597"/>
                </a:cubicBezTo>
                <a:lnTo>
                  <a:pt x="4892372" y="3698413"/>
                </a:lnTo>
                <a:cubicBezTo>
                  <a:pt x="4892372" y="3697340"/>
                  <a:pt x="4892372" y="3697253"/>
                  <a:pt x="4892372" y="3697245"/>
                </a:cubicBezTo>
                <a:lnTo>
                  <a:pt x="4875111" y="3697245"/>
                </a:lnTo>
                <a:cubicBezTo>
                  <a:pt x="4872797" y="3697245"/>
                  <a:pt x="4872655" y="3697245"/>
                  <a:pt x="4872645" y="3697245"/>
                </a:cubicBezTo>
                <a:cubicBezTo>
                  <a:pt x="4872645" y="3674406"/>
                  <a:pt x="4872645" y="3673880"/>
                  <a:pt x="4872645" y="3673867"/>
                </a:cubicBezTo>
                <a:lnTo>
                  <a:pt x="4866070" y="3666853"/>
                </a:lnTo>
                <a:lnTo>
                  <a:pt x="4850729" y="3666853"/>
                </a:lnTo>
                <a:cubicBezTo>
                  <a:pt x="4848679" y="3666853"/>
                  <a:pt x="4848546" y="3666853"/>
                  <a:pt x="4848536" y="3666853"/>
                </a:cubicBezTo>
                <a:lnTo>
                  <a:pt x="4848536" y="3654580"/>
                </a:lnTo>
                <a:cubicBezTo>
                  <a:pt x="4848536" y="3652952"/>
                  <a:pt x="4848536" y="3652838"/>
                  <a:pt x="4848536" y="3652827"/>
                </a:cubicBezTo>
                <a:lnTo>
                  <a:pt x="4840865" y="3652827"/>
                </a:lnTo>
                <a:cubicBezTo>
                  <a:pt x="4839857" y="3652827"/>
                  <a:pt x="4839776" y="3652827"/>
                  <a:pt x="4839770" y="3652827"/>
                </a:cubicBezTo>
                <a:cubicBezTo>
                  <a:pt x="4839770" y="3611460"/>
                  <a:pt x="4839770" y="3610757"/>
                  <a:pt x="4839770" y="3610746"/>
                </a:cubicBezTo>
                <a:lnTo>
                  <a:pt x="4824429" y="3606070"/>
                </a:lnTo>
                <a:lnTo>
                  <a:pt x="4816756" y="3606070"/>
                </a:lnTo>
                <a:cubicBezTo>
                  <a:pt x="4815749" y="3606070"/>
                  <a:pt x="4815667" y="3606070"/>
                  <a:pt x="4815660" y="3606070"/>
                </a:cubicBezTo>
                <a:cubicBezTo>
                  <a:pt x="4815660" y="3555624"/>
                  <a:pt x="4815660" y="3554658"/>
                  <a:pt x="4815660" y="3554638"/>
                </a:cubicBezTo>
                <a:lnTo>
                  <a:pt x="4798401" y="3554638"/>
                </a:lnTo>
                <a:cubicBezTo>
                  <a:pt x="4796087" y="3554638"/>
                  <a:pt x="4795946" y="3554638"/>
                  <a:pt x="4795935" y="3554638"/>
                </a:cubicBezTo>
                <a:lnTo>
                  <a:pt x="4795935" y="3536228"/>
                </a:lnTo>
                <a:cubicBezTo>
                  <a:pt x="4795935" y="3533747"/>
                  <a:pt x="4795935" y="3533607"/>
                  <a:pt x="4795935" y="3533598"/>
                </a:cubicBezTo>
                <a:cubicBezTo>
                  <a:pt x="4759549" y="3533598"/>
                  <a:pt x="4758697" y="3533598"/>
                  <a:pt x="4758675" y="3533598"/>
                </a:cubicBezTo>
                <a:cubicBezTo>
                  <a:pt x="4758675" y="3556412"/>
                  <a:pt x="4758675" y="3556963"/>
                  <a:pt x="4758675" y="3556976"/>
                </a:cubicBezTo>
                <a:cubicBezTo>
                  <a:pt x="4730877" y="3556976"/>
                  <a:pt x="4730201" y="3556976"/>
                  <a:pt x="4730183" y="3556976"/>
                </a:cubicBezTo>
                <a:cubicBezTo>
                  <a:pt x="4730183" y="3607292"/>
                  <a:pt x="4730183" y="3608384"/>
                  <a:pt x="4730183" y="3608408"/>
                </a:cubicBezTo>
                <a:lnTo>
                  <a:pt x="4718677" y="3608408"/>
                </a:lnTo>
                <a:cubicBezTo>
                  <a:pt x="4717167" y="3608408"/>
                  <a:pt x="4717044" y="3608408"/>
                  <a:pt x="4717033" y="3608408"/>
                </a:cubicBezTo>
                <a:cubicBezTo>
                  <a:pt x="4717033" y="3721672"/>
                  <a:pt x="4717033" y="3722947"/>
                  <a:pt x="4717033" y="3722961"/>
                </a:cubicBezTo>
                <a:lnTo>
                  <a:pt x="4711280" y="3722961"/>
                </a:lnTo>
                <a:cubicBezTo>
                  <a:pt x="4710545" y="3722961"/>
                  <a:pt x="4710466" y="3722961"/>
                  <a:pt x="4710458" y="3722961"/>
                </a:cubicBezTo>
                <a:cubicBezTo>
                  <a:pt x="4701907" y="3693317"/>
                  <a:pt x="4701696" y="3692588"/>
                  <a:pt x="4701691" y="3692569"/>
                </a:cubicBezTo>
                <a:lnTo>
                  <a:pt x="4695937" y="3704843"/>
                </a:lnTo>
                <a:cubicBezTo>
                  <a:pt x="4695115" y="3706597"/>
                  <a:pt x="4695115" y="3706597"/>
                  <a:pt x="4697308" y="3706597"/>
                </a:cubicBezTo>
                <a:lnTo>
                  <a:pt x="4697308" y="3720916"/>
                </a:lnTo>
                <a:cubicBezTo>
                  <a:pt x="4697308" y="3722837"/>
                  <a:pt x="4697308" y="3722955"/>
                  <a:pt x="4697308" y="3722961"/>
                </a:cubicBezTo>
                <a:lnTo>
                  <a:pt x="4689636" y="3722961"/>
                </a:lnTo>
                <a:cubicBezTo>
                  <a:pt x="4688631" y="3722961"/>
                  <a:pt x="4688548" y="3722961"/>
                  <a:pt x="4688540" y="3722961"/>
                </a:cubicBezTo>
                <a:cubicBezTo>
                  <a:pt x="4688540" y="3757174"/>
                  <a:pt x="4688540" y="3758008"/>
                  <a:pt x="4688540" y="3758029"/>
                </a:cubicBezTo>
                <a:lnTo>
                  <a:pt x="4680870" y="3758029"/>
                </a:lnTo>
                <a:cubicBezTo>
                  <a:pt x="4679865" y="3758029"/>
                  <a:pt x="4679781" y="3758029"/>
                  <a:pt x="4679773" y="3758029"/>
                </a:cubicBezTo>
                <a:cubicBezTo>
                  <a:pt x="4679773" y="3783178"/>
                  <a:pt x="4679773" y="3783731"/>
                  <a:pt x="4679773" y="3783744"/>
                </a:cubicBezTo>
                <a:lnTo>
                  <a:pt x="4666350" y="3783744"/>
                </a:lnTo>
                <a:cubicBezTo>
                  <a:pt x="4664574" y="3783744"/>
                  <a:pt x="4664441" y="3783744"/>
                  <a:pt x="4664431" y="3783744"/>
                </a:cubicBezTo>
                <a:lnTo>
                  <a:pt x="4664431" y="3775562"/>
                </a:lnTo>
                <a:cubicBezTo>
                  <a:pt x="4664431" y="3774490"/>
                  <a:pt x="4664431" y="3774402"/>
                  <a:pt x="4664431" y="3774393"/>
                </a:cubicBezTo>
                <a:lnTo>
                  <a:pt x="4649089" y="3774393"/>
                </a:lnTo>
                <a:cubicBezTo>
                  <a:pt x="4647034" y="3774393"/>
                  <a:pt x="4646906" y="3774393"/>
                  <a:pt x="4646898" y="3774393"/>
                </a:cubicBezTo>
                <a:cubicBezTo>
                  <a:pt x="4646898" y="3749284"/>
                  <a:pt x="4646898" y="3748693"/>
                  <a:pt x="4646898" y="3748678"/>
                </a:cubicBezTo>
                <a:cubicBezTo>
                  <a:pt x="4606140" y="3748678"/>
                  <a:pt x="4605273" y="3748678"/>
                  <a:pt x="4605255" y="3748678"/>
                </a:cubicBezTo>
                <a:lnTo>
                  <a:pt x="4605255" y="3754814"/>
                </a:lnTo>
                <a:cubicBezTo>
                  <a:pt x="4605255" y="3755253"/>
                  <a:pt x="4605255" y="3755471"/>
                  <a:pt x="4604433" y="3755873"/>
                </a:cubicBezTo>
                <a:lnTo>
                  <a:pt x="4598680" y="3758029"/>
                </a:lnTo>
                <a:lnTo>
                  <a:pt x="4598680" y="3749847"/>
                </a:lnTo>
                <a:cubicBezTo>
                  <a:pt x="4598680" y="3748776"/>
                  <a:pt x="4598680" y="3748686"/>
                  <a:pt x="4598680" y="3748678"/>
                </a:cubicBezTo>
                <a:lnTo>
                  <a:pt x="4591008" y="3748678"/>
                </a:lnTo>
                <a:cubicBezTo>
                  <a:pt x="4590006" y="3748678"/>
                  <a:pt x="4589920" y="3748678"/>
                  <a:pt x="4589913" y="3748678"/>
                </a:cubicBezTo>
                <a:lnTo>
                  <a:pt x="4589913" y="3765042"/>
                </a:lnTo>
                <a:cubicBezTo>
                  <a:pt x="4589913" y="3767243"/>
                  <a:pt x="4589913" y="3767372"/>
                  <a:pt x="4589913" y="3767380"/>
                </a:cubicBezTo>
                <a:lnTo>
                  <a:pt x="4584160" y="3767380"/>
                </a:lnTo>
                <a:cubicBezTo>
                  <a:pt x="4583427" y="3767380"/>
                  <a:pt x="4583347" y="3767380"/>
                  <a:pt x="4583338" y="3767380"/>
                </a:cubicBezTo>
                <a:lnTo>
                  <a:pt x="4583338" y="3759198"/>
                </a:lnTo>
                <a:cubicBezTo>
                  <a:pt x="4583338" y="3758115"/>
                  <a:pt x="4583338" y="3758036"/>
                  <a:pt x="4583338" y="3758029"/>
                </a:cubicBezTo>
                <a:lnTo>
                  <a:pt x="4575666" y="3758029"/>
                </a:lnTo>
                <a:cubicBezTo>
                  <a:pt x="4574663" y="3758029"/>
                  <a:pt x="4574578" y="3758029"/>
                  <a:pt x="4574570" y="3758029"/>
                </a:cubicBezTo>
                <a:cubicBezTo>
                  <a:pt x="4574570" y="3732936"/>
                  <a:pt x="4574570" y="3732327"/>
                  <a:pt x="4574570" y="3732312"/>
                </a:cubicBezTo>
                <a:cubicBezTo>
                  <a:pt x="4542492" y="3732312"/>
                  <a:pt x="4541713" y="3732312"/>
                  <a:pt x="4541695" y="3732312"/>
                </a:cubicBezTo>
                <a:lnTo>
                  <a:pt x="4541695" y="3738449"/>
                </a:lnTo>
                <a:cubicBezTo>
                  <a:pt x="4541695" y="3739236"/>
                  <a:pt x="4541695" y="3739318"/>
                  <a:pt x="4541695" y="3739326"/>
                </a:cubicBezTo>
                <a:lnTo>
                  <a:pt x="4535941" y="3739326"/>
                </a:lnTo>
                <a:cubicBezTo>
                  <a:pt x="4535204" y="3739326"/>
                  <a:pt x="4535128" y="3739326"/>
                  <a:pt x="4535120" y="3739326"/>
                </a:cubicBezTo>
                <a:lnTo>
                  <a:pt x="4535120" y="3727052"/>
                </a:lnTo>
                <a:cubicBezTo>
                  <a:pt x="4535120" y="3725435"/>
                  <a:pt x="4535120" y="3725311"/>
                  <a:pt x="4535120" y="3725299"/>
                </a:cubicBezTo>
                <a:lnTo>
                  <a:pt x="4519779" y="3725299"/>
                </a:lnTo>
                <a:cubicBezTo>
                  <a:pt x="4517722" y="3725299"/>
                  <a:pt x="4517594" y="3725299"/>
                  <a:pt x="4517586" y="3725299"/>
                </a:cubicBezTo>
                <a:cubicBezTo>
                  <a:pt x="4517586" y="3697864"/>
                  <a:pt x="4517586" y="3697260"/>
                  <a:pt x="4517586" y="3697245"/>
                </a:cubicBezTo>
                <a:lnTo>
                  <a:pt x="4504161" y="3697245"/>
                </a:lnTo>
                <a:cubicBezTo>
                  <a:pt x="4502381" y="3697245"/>
                  <a:pt x="4502253" y="3697245"/>
                  <a:pt x="4502243" y="3697245"/>
                </a:cubicBezTo>
                <a:lnTo>
                  <a:pt x="4502243" y="3705428"/>
                </a:lnTo>
                <a:cubicBezTo>
                  <a:pt x="4502243" y="3706503"/>
                  <a:pt x="4502243" y="3706590"/>
                  <a:pt x="4502243" y="3706597"/>
                </a:cubicBezTo>
                <a:lnTo>
                  <a:pt x="4494573" y="3706597"/>
                </a:lnTo>
                <a:cubicBezTo>
                  <a:pt x="4493570" y="3706597"/>
                  <a:pt x="4493485" y="3706597"/>
                  <a:pt x="4493477" y="3706597"/>
                </a:cubicBezTo>
                <a:cubicBezTo>
                  <a:pt x="4493477" y="3681449"/>
                  <a:pt x="4493477" y="3680893"/>
                  <a:pt x="4493477" y="3680880"/>
                </a:cubicBezTo>
                <a:lnTo>
                  <a:pt x="4480052" y="3680880"/>
                </a:lnTo>
                <a:cubicBezTo>
                  <a:pt x="4478245" y="3680880"/>
                  <a:pt x="4478140" y="3680880"/>
                  <a:pt x="4478134" y="3680880"/>
                </a:cubicBezTo>
                <a:lnTo>
                  <a:pt x="4478134" y="3695199"/>
                </a:lnTo>
                <a:cubicBezTo>
                  <a:pt x="4478134" y="3697114"/>
                  <a:pt x="4478134" y="3697237"/>
                  <a:pt x="4478134" y="3697245"/>
                </a:cubicBezTo>
                <a:cubicBezTo>
                  <a:pt x="4454579" y="3697245"/>
                  <a:pt x="4454037" y="3697245"/>
                  <a:pt x="4454025" y="3697245"/>
                </a:cubicBezTo>
                <a:lnTo>
                  <a:pt x="4454025" y="3689062"/>
                </a:lnTo>
                <a:cubicBezTo>
                  <a:pt x="4454025" y="3687984"/>
                  <a:pt x="4454025" y="3687901"/>
                  <a:pt x="4454025" y="3687893"/>
                </a:cubicBezTo>
                <a:lnTo>
                  <a:pt x="4438683" y="3687893"/>
                </a:lnTo>
                <a:cubicBezTo>
                  <a:pt x="4436634" y="3687893"/>
                  <a:pt x="4436500" y="3687893"/>
                  <a:pt x="4436491" y="3687893"/>
                </a:cubicBezTo>
                <a:lnTo>
                  <a:pt x="4436491" y="3696076"/>
                </a:lnTo>
                <a:cubicBezTo>
                  <a:pt x="4436491" y="3697146"/>
                  <a:pt x="4436491" y="3697238"/>
                  <a:pt x="4436491" y="3697245"/>
                </a:cubicBezTo>
                <a:lnTo>
                  <a:pt x="4430738" y="3697245"/>
                </a:lnTo>
                <a:cubicBezTo>
                  <a:pt x="4430004" y="3697245"/>
                  <a:pt x="4429926" y="3697245"/>
                  <a:pt x="4429916" y="3697245"/>
                </a:cubicBezTo>
                <a:lnTo>
                  <a:pt x="4429916" y="3711565"/>
                </a:lnTo>
                <a:cubicBezTo>
                  <a:pt x="4429916" y="3713480"/>
                  <a:pt x="4429916" y="3713602"/>
                  <a:pt x="4429916" y="3713610"/>
                </a:cubicBezTo>
                <a:lnTo>
                  <a:pt x="4422245" y="3713610"/>
                </a:lnTo>
                <a:cubicBezTo>
                  <a:pt x="4421235" y="3713610"/>
                  <a:pt x="4421155" y="3713610"/>
                  <a:pt x="4421149" y="3713610"/>
                </a:cubicBezTo>
                <a:lnTo>
                  <a:pt x="4421149" y="3723838"/>
                </a:lnTo>
                <a:cubicBezTo>
                  <a:pt x="4421149" y="3725186"/>
                  <a:pt x="4421149" y="3725291"/>
                  <a:pt x="4421149" y="3725299"/>
                </a:cubicBezTo>
                <a:cubicBezTo>
                  <a:pt x="4373960" y="3725299"/>
                  <a:pt x="4372954" y="3725299"/>
                  <a:pt x="4372931" y="3725299"/>
                </a:cubicBezTo>
                <a:cubicBezTo>
                  <a:pt x="4372931" y="3757221"/>
                  <a:pt x="4372931" y="3758009"/>
                  <a:pt x="4372931" y="3758029"/>
                </a:cubicBezTo>
                <a:lnTo>
                  <a:pt x="4357589" y="3758029"/>
                </a:lnTo>
                <a:cubicBezTo>
                  <a:pt x="4355538" y="3758029"/>
                  <a:pt x="4355408" y="3758029"/>
                  <a:pt x="4355398" y="3758029"/>
                </a:cubicBezTo>
                <a:lnTo>
                  <a:pt x="4355398" y="3749847"/>
                </a:lnTo>
                <a:cubicBezTo>
                  <a:pt x="4355398" y="3748776"/>
                  <a:pt x="4355398" y="3748686"/>
                  <a:pt x="4355398" y="3748678"/>
                </a:cubicBezTo>
                <a:cubicBezTo>
                  <a:pt x="4308184" y="3748678"/>
                  <a:pt x="4307202" y="3748678"/>
                  <a:pt x="4307180" y="3748678"/>
                </a:cubicBezTo>
                <a:lnTo>
                  <a:pt x="4307180" y="3738449"/>
                </a:lnTo>
                <a:cubicBezTo>
                  <a:pt x="4307180" y="3737107"/>
                  <a:pt x="4307180" y="3736998"/>
                  <a:pt x="4307180" y="3736988"/>
                </a:cubicBezTo>
                <a:lnTo>
                  <a:pt x="4299508" y="3732897"/>
                </a:lnTo>
                <a:cubicBezTo>
                  <a:pt x="4298503" y="3732361"/>
                  <a:pt x="4298419" y="3732318"/>
                  <a:pt x="4298413" y="3732312"/>
                </a:cubicBezTo>
                <a:cubicBezTo>
                  <a:pt x="4298413" y="3698013"/>
                  <a:pt x="4298413" y="3697264"/>
                  <a:pt x="4298413" y="3697245"/>
                </a:cubicBezTo>
                <a:lnTo>
                  <a:pt x="4284989" y="3697245"/>
                </a:lnTo>
                <a:cubicBezTo>
                  <a:pt x="4283186" y="3697245"/>
                  <a:pt x="4283078" y="3697245"/>
                  <a:pt x="4283071" y="3697245"/>
                </a:cubicBezTo>
                <a:lnTo>
                  <a:pt x="4277317" y="3715656"/>
                </a:lnTo>
                <a:cubicBezTo>
                  <a:pt x="4276546" y="3718122"/>
                  <a:pt x="4276498" y="3718276"/>
                  <a:pt x="4276496" y="3718286"/>
                </a:cubicBezTo>
                <a:lnTo>
                  <a:pt x="4274577" y="3712149"/>
                </a:lnTo>
                <a:cubicBezTo>
                  <a:pt x="4274327" y="3711348"/>
                  <a:pt x="4274306" y="3711279"/>
                  <a:pt x="4274303" y="3711272"/>
                </a:cubicBezTo>
                <a:lnTo>
                  <a:pt x="4262797" y="3709227"/>
                </a:lnTo>
                <a:cubicBezTo>
                  <a:pt x="4261284" y="3708957"/>
                  <a:pt x="4261164" y="3708936"/>
                  <a:pt x="4261153" y="3708934"/>
                </a:cubicBezTo>
                <a:cubicBezTo>
                  <a:pt x="4263313" y="3614551"/>
                  <a:pt x="4263345" y="3613108"/>
                  <a:pt x="4263345" y="3613084"/>
                </a:cubicBezTo>
                <a:lnTo>
                  <a:pt x="4251839" y="3615129"/>
                </a:lnTo>
                <a:cubicBezTo>
                  <a:pt x="4250327" y="3615397"/>
                  <a:pt x="4250206" y="3615420"/>
                  <a:pt x="4250195" y="3615421"/>
                </a:cubicBezTo>
                <a:cubicBezTo>
                  <a:pt x="4250195" y="3465254"/>
                  <a:pt x="4250195" y="3463485"/>
                  <a:pt x="4250195" y="3463464"/>
                </a:cubicBezTo>
                <a:lnTo>
                  <a:pt x="4232934" y="3463464"/>
                </a:lnTo>
                <a:cubicBezTo>
                  <a:pt x="4230630" y="3463464"/>
                  <a:pt x="4230478" y="3463464"/>
                  <a:pt x="4230469" y="3463464"/>
                </a:cubicBezTo>
                <a:cubicBezTo>
                  <a:pt x="4230469" y="3341220"/>
                  <a:pt x="4230469" y="3339582"/>
                  <a:pt x="4230469" y="3339560"/>
                </a:cubicBezTo>
                <a:lnTo>
                  <a:pt x="4226635" y="3333423"/>
                </a:lnTo>
                <a:cubicBezTo>
                  <a:pt x="4226129" y="3332615"/>
                  <a:pt x="4226088" y="3332552"/>
                  <a:pt x="4226086" y="3332546"/>
                </a:cubicBezTo>
                <a:cubicBezTo>
                  <a:pt x="4226086" y="3307453"/>
                  <a:pt x="4226086" y="3306846"/>
                  <a:pt x="4226086" y="3306830"/>
                </a:cubicBezTo>
                <a:lnTo>
                  <a:pt x="4210743" y="3306830"/>
                </a:lnTo>
                <a:cubicBezTo>
                  <a:pt x="4208680" y="3306830"/>
                  <a:pt x="4208560" y="3306830"/>
                  <a:pt x="4208552" y="3306830"/>
                </a:cubicBezTo>
                <a:cubicBezTo>
                  <a:pt x="4167619" y="3221807"/>
                  <a:pt x="4166922" y="3220357"/>
                  <a:pt x="4166909" y="3220331"/>
                </a:cubicBezTo>
                <a:cubicBezTo>
                  <a:pt x="4164735" y="2956026"/>
                  <a:pt x="4164718" y="2953839"/>
                  <a:pt x="4164718" y="2953820"/>
                </a:cubicBezTo>
                <a:cubicBezTo>
                  <a:pt x="4160370" y="3218206"/>
                  <a:pt x="4160333" y="3220316"/>
                  <a:pt x="4160333" y="3220331"/>
                </a:cubicBezTo>
                <a:cubicBezTo>
                  <a:pt x="4121550" y="3307664"/>
                  <a:pt x="4120895" y="3309142"/>
                  <a:pt x="4120883" y="3309167"/>
                </a:cubicBezTo>
                <a:lnTo>
                  <a:pt x="4105541" y="3309167"/>
                </a:lnTo>
                <a:cubicBezTo>
                  <a:pt x="4103486" y="3309167"/>
                  <a:pt x="4103356" y="3309167"/>
                  <a:pt x="4103349" y="3309167"/>
                </a:cubicBezTo>
                <a:cubicBezTo>
                  <a:pt x="4103349" y="3337222"/>
                  <a:pt x="4103349" y="3337222"/>
                  <a:pt x="4098965" y="3339560"/>
                </a:cubicBezTo>
                <a:cubicBezTo>
                  <a:pt x="4098965" y="3461925"/>
                  <a:pt x="4098965" y="3463445"/>
                  <a:pt x="4098965" y="3463464"/>
                </a:cubicBezTo>
                <a:lnTo>
                  <a:pt x="4085541" y="3463464"/>
                </a:lnTo>
                <a:cubicBezTo>
                  <a:pt x="4083749" y="3463464"/>
                  <a:pt x="4083632" y="3463464"/>
                  <a:pt x="4083623" y="3463464"/>
                </a:cubicBezTo>
                <a:cubicBezTo>
                  <a:pt x="4083623" y="3608869"/>
                  <a:pt x="4083623" y="3610722"/>
                  <a:pt x="4083623" y="3610746"/>
                </a:cubicBezTo>
                <a:lnTo>
                  <a:pt x="4068281" y="3610746"/>
                </a:lnTo>
                <a:cubicBezTo>
                  <a:pt x="4066228" y="3610746"/>
                  <a:pt x="4066099" y="3610746"/>
                  <a:pt x="4066089" y="3610746"/>
                </a:cubicBezTo>
                <a:cubicBezTo>
                  <a:pt x="4066089" y="3742325"/>
                  <a:pt x="4066089" y="3743980"/>
                  <a:pt x="4066089" y="3744001"/>
                </a:cubicBezTo>
                <a:cubicBezTo>
                  <a:pt x="4038256" y="3741719"/>
                  <a:pt x="4037612" y="3741664"/>
                  <a:pt x="4037597" y="3741663"/>
                </a:cubicBezTo>
                <a:lnTo>
                  <a:pt x="4033762" y="3731436"/>
                </a:lnTo>
                <a:cubicBezTo>
                  <a:pt x="4033258" y="3730094"/>
                  <a:pt x="4033217" y="3729985"/>
                  <a:pt x="4033213" y="3729974"/>
                </a:cubicBezTo>
                <a:lnTo>
                  <a:pt x="4019790" y="3727929"/>
                </a:lnTo>
                <a:cubicBezTo>
                  <a:pt x="4018003" y="3727658"/>
                  <a:pt x="4017881" y="3727638"/>
                  <a:pt x="4017871" y="3727637"/>
                </a:cubicBezTo>
                <a:lnTo>
                  <a:pt x="4014036" y="3735819"/>
                </a:lnTo>
                <a:cubicBezTo>
                  <a:pt x="4013532" y="3736893"/>
                  <a:pt x="4013492" y="3736982"/>
                  <a:pt x="4013488" y="3736988"/>
                </a:cubicBezTo>
                <a:cubicBezTo>
                  <a:pt x="3992092" y="3736988"/>
                  <a:pt x="3991583" y="3736988"/>
                  <a:pt x="3991571" y="3736988"/>
                </a:cubicBezTo>
                <a:cubicBezTo>
                  <a:pt x="3991571" y="3910253"/>
                  <a:pt x="3991571" y="3912299"/>
                  <a:pt x="3991571" y="3912324"/>
                </a:cubicBezTo>
                <a:lnTo>
                  <a:pt x="3997394" y="3912324"/>
                </a:lnTo>
                <a:lnTo>
                  <a:pt x="3997394" y="3943696"/>
                </a:lnTo>
                <a:lnTo>
                  <a:pt x="3963016" y="3943696"/>
                </a:lnTo>
                <a:lnTo>
                  <a:pt x="3953402" y="3905359"/>
                </a:lnTo>
                <a:cubicBezTo>
                  <a:pt x="3947978" y="3893418"/>
                  <a:pt x="3939541" y="3883362"/>
                  <a:pt x="3925078" y="3875820"/>
                </a:cubicBezTo>
                <a:cubicBezTo>
                  <a:pt x="3927489" y="3875820"/>
                  <a:pt x="3927489" y="3875820"/>
                  <a:pt x="3929899" y="3873306"/>
                </a:cubicBezTo>
                <a:cubicBezTo>
                  <a:pt x="3929899" y="3870792"/>
                  <a:pt x="3929899" y="3868278"/>
                  <a:pt x="3929899" y="3865764"/>
                </a:cubicBezTo>
                <a:lnTo>
                  <a:pt x="3925078" y="3863250"/>
                </a:lnTo>
                <a:cubicBezTo>
                  <a:pt x="3925078" y="3858222"/>
                  <a:pt x="3925078" y="3855708"/>
                  <a:pt x="3920257" y="3853194"/>
                </a:cubicBezTo>
                <a:cubicBezTo>
                  <a:pt x="3920257" y="3845653"/>
                  <a:pt x="3920257" y="3838111"/>
                  <a:pt x="3922668" y="3830569"/>
                </a:cubicBezTo>
                <a:cubicBezTo>
                  <a:pt x="3922668" y="3828054"/>
                  <a:pt x="3922668" y="3828054"/>
                  <a:pt x="3922668" y="3825541"/>
                </a:cubicBezTo>
                <a:cubicBezTo>
                  <a:pt x="3920257" y="3825541"/>
                  <a:pt x="3920257" y="3823027"/>
                  <a:pt x="3917847" y="3823027"/>
                </a:cubicBezTo>
                <a:cubicBezTo>
                  <a:pt x="3915435" y="3817999"/>
                  <a:pt x="3910614" y="3810457"/>
                  <a:pt x="3905793" y="3802916"/>
                </a:cubicBezTo>
                <a:cubicBezTo>
                  <a:pt x="3905793" y="3800401"/>
                  <a:pt x="3905793" y="3797888"/>
                  <a:pt x="3905793" y="3795374"/>
                </a:cubicBezTo>
                <a:cubicBezTo>
                  <a:pt x="3910614" y="3787832"/>
                  <a:pt x="3908204" y="3775262"/>
                  <a:pt x="3903383" y="3767720"/>
                </a:cubicBezTo>
                <a:lnTo>
                  <a:pt x="3901274" y="3761122"/>
                </a:lnTo>
                <a:cubicBezTo>
                  <a:pt x="3900989" y="3760231"/>
                  <a:pt x="3900973" y="3760182"/>
                  <a:pt x="3900972" y="3760178"/>
                </a:cubicBezTo>
                <a:lnTo>
                  <a:pt x="3898863" y="3766777"/>
                </a:lnTo>
                <a:cubicBezTo>
                  <a:pt x="3898579" y="3767667"/>
                  <a:pt x="3898563" y="3767717"/>
                  <a:pt x="3898562" y="3767720"/>
                </a:cubicBezTo>
                <a:cubicBezTo>
                  <a:pt x="3893741" y="3775262"/>
                  <a:pt x="3893741" y="3787832"/>
                  <a:pt x="3898562" y="3795374"/>
                </a:cubicBezTo>
                <a:cubicBezTo>
                  <a:pt x="3898562" y="3797888"/>
                  <a:pt x="3898562" y="3800401"/>
                  <a:pt x="3896151" y="3805429"/>
                </a:cubicBezTo>
                <a:cubicBezTo>
                  <a:pt x="3891330" y="3812971"/>
                  <a:pt x="3888919" y="3817999"/>
                  <a:pt x="3884098" y="3823027"/>
                </a:cubicBezTo>
                <a:lnTo>
                  <a:pt x="3879277" y="3825541"/>
                </a:lnTo>
                <a:cubicBezTo>
                  <a:pt x="3879277" y="3828054"/>
                  <a:pt x="3879277" y="3828054"/>
                  <a:pt x="3879277" y="3830569"/>
                </a:cubicBezTo>
                <a:cubicBezTo>
                  <a:pt x="3881688" y="3830569"/>
                  <a:pt x="3881688" y="3830569"/>
                  <a:pt x="3884098" y="3830569"/>
                </a:cubicBezTo>
                <a:cubicBezTo>
                  <a:pt x="3884098" y="3838111"/>
                  <a:pt x="3884098" y="3845653"/>
                  <a:pt x="3884098" y="3853194"/>
                </a:cubicBezTo>
                <a:cubicBezTo>
                  <a:pt x="3881688" y="3853194"/>
                  <a:pt x="3881688" y="3853194"/>
                  <a:pt x="3879277" y="3853194"/>
                </a:cubicBezTo>
                <a:cubicBezTo>
                  <a:pt x="3879277" y="3855708"/>
                  <a:pt x="3879277" y="3858222"/>
                  <a:pt x="3879277" y="3863250"/>
                </a:cubicBezTo>
                <a:cubicBezTo>
                  <a:pt x="3876867" y="3863250"/>
                  <a:pt x="3874456" y="3865764"/>
                  <a:pt x="3872046" y="3865764"/>
                </a:cubicBezTo>
                <a:cubicBezTo>
                  <a:pt x="3872046" y="3868278"/>
                  <a:pt x="3872046" y="3870792"/>
                  <a:pt x="3872046" y="3873306"/>
                </a:cubicBezTo>
                <a:cubicBezTo>
                  <a:pt x="3874456" y="3873306"/>
                  <a:pt x="3874456" y="3875820"/>
                  <a:pt x="3876867" y="3875820"/>
                </a:cubicBezTo>
                <a:cubicBezTo>
                  <a:pt x="3847941" y="3890904"/>
                  <a:pt x="3840709" y="3916043"/>
                  <a:pt x="3838299" y="3946210"/>
                </a:cubicBezTo>
                <a:cubicBezTo>
                  <a:pt x="3835888" y="3948724"/>
                  <a:pt x="3833478" y="3951238"/>
                  <a:pt x="3831067" y="3951238"/>
                </a:cubicBezTo>
                <a:cubicBezTo>
                  <a:pt x="3831067" y="3953752"/>
                  <a:pt x="3831067" y="3956266"/>
                  <a:pt x="3831067" y="3958780"/>
                </a:cubicBezTo>
                <a:cubicBezTo>
                  <a:pt x="3833478" y="3958780"/>
                  <a:pt x="3833478" y="3958780"/>
                  <a:pt x="3835888" y="3958780"/>
                </a:cubicBezTo>
                <a:lnTo>
                  <a:pt x="3835888" y="3968836"/>
                </a:lnTo>
                <a:lnTo>
                  <a:pt x="3831067" y="3973864"/>
                </a:lnTo>
                <a:cubicBezTo>
                  <a:pt x="3828657" y="3976378"/>
                  <a:pt x="3826246" y="3976378"/>
                  <a:pt x="3823836" y="3978891"/>
                </a:cubicBezTo>
                <a:cubicBezTo>
                  <a:pt x="3823836" y="3981406"/>
                  <a:pt x="3823836" y="3983920"/>
                  <a:pt x="3823836" y="3986433"/>
                </a:cubicBezTo>
                <a:cubicBezTo>
                  <a:pt x="3826246" y="3986433"/>
                  <a:pt x="3828657" y="3988948"/>
                  <a:pt x="3831067" y="3988948"/>
                </a:cubicBezTo>
                <a:cubicBezTo>
                  <a:pt x="3831067" y="4006545"/>
                  <a:pt x="3831067" y="4026657"/>
                  <a:pt x="3831067" y="4044254"/>
                </a:cubicBezTo>
                <a:cubicBezTo>
                  <a:pt x="3828657" y="4046768"/>
                  <a:pt x="3826246" y="4046768"/>
                  <a:pt x="3823836" y="4049282"/>
                </a:cubicBezTo>
                <a:cubicBezTo>
                  <a:pt x="3823836" y="4051796"/>
                  <a:pt x="3823836" y="4054310"/>
                  <a:pt x="3823836" y="4056823"/>
                </a:cubicBezTo>
                <a:cubicBezTo>
                  <a:pt x="3826246" y="4056823"/>
                  <a:pt x="3828657" y="4059338"/>
                  <a:pt x="3831067" y="4059338"/>
                </a:cubicBezTo>
                <a:cubicBezTo>
                  <a:pt x="3831067" y="4061852"/>
                  <a:pt x="3831067" y="4064365"/>
                  <a:pt x="3831067" y="4069394"/>
                </a:cubicBezTo>
                <a:cubicBezTo>
                  <a:pt x="3823836" y="4071907"/>
                  <a:pt x="3819015" y="4074422"/>
                  <a:pt x="3811783" y="4076936"/>
                </a:cubicBezTo>
                <a:cubicBezTo>
                  <a:pt x="3806962" y="4076936"/>
                  <a:pt x="3799731" y="4076936"/>
                  <a:pt x="3792499" y="4076936"/>
                </a:cubicBezTo>
                <a:cubicBezTo>
                  <a:pt x="3792499" y="4029170"/>
                  <a:pt x="3792499" y="3983920"/>
                  <a:pt x="3792499" y="3936154"/>
                </a:cubicBezTo>
                <a:cubicBezTo>
                  <a:pt x="3775625" y="3936154"/>
                  <a:pt x="3758752" y="3936154"/>
                  <a:pt x="3741878" y="3936154"/>
                </a:cubicBezTo>
                <a:cubicBezTo>
                  <a:pt x="3741878" y="3923585"/>
                  <a:pt x="3741878" y="3908501"/>
                  <a:pt x="3741878" y="3895932"/>
                </a:cubicBezTo>
                <a:cubicBezTo>
                  <a:pt x="3734647" y="3895932"/>
                  <a:pt x="3725005" y="3895932"/>
                  <a:pt x="3717772" y="3895932"/>
                </a:cubicBezTo>
                <a:cubicBezTo>
                  <a:pt x="3715362" y="3898445"/>
                  <a:pt x="3710541" y="3900959"/>
                  <a:pt x="3708130" y="3903473"/>
                </a:cubicBezTo>
                <a:cubicBezTo>
                  <a:pt x="3708130" y="3908501"/>
                  <a:pt x="3708130" y="3911015"/>
                  <a:pt x="3708130" y="3916043"/>
                </a:cubicBezTo>
                <a:lnTo>
                  <a:pt x="3696078" y="3916043"/>
                </a:lnTo>
                <a:cubicBezTo>
                  <a:pt x="3691257" y="3918557"/>
                  <a:pt x="3686436" y="3921070"/>
                  <a:pt x="3681615" y="3923585"/>
                </a:cubicBezTo>
                <a:cubicBezTo>
                  <a:pt x="3681615" y="3928612"/>
                  <a:pt x="3681615" y="3931127"/>
                  <a:pt x="3681615" y="3936154"/>
                </a:cubicBezTo>
                <a:cubicBezTo>
                  <a:pt x="3676793" y="3936154"/>
                  <a:pt x="3671973" y="3936154"/>
                  <a:pt x="3667151" y="3936154"/>
                </a:cubicBezTo>
                <a:cubicBezTo>
                  <a:pt x="3667151" y="3981406"/>
                  <a:pt x="3667151" y="4026657"/>
                  <a:pt x="3667151" y="4071907"/>
                </a:cubicBezTo>
                <a:cubicBezTo>
                  <a:pt x="3659920" y="4071907"/>
                  <a:pt x="3655099" y="4071907"/>
                  <a:pt x="3650278" y="4071907"/>
                </a:cubicBezTo>
                <a:cubicBezTo>
                  <a:pt x="3650278" y="3961294"/>
                  <a:pt x="3650278" y="3848166"/>
                  <a:pt x="3650278" y="3735038"/>
                </a:cubicBezTo>
                <a:cubicBezTo>
                  <a:pt x="3647868" y="3732525"/>
                  <a:pt x="3645457" y="3730011"/>
                  <a:pt x="3643046" y="3727497"/>
                </a:cubicBezTo>
                <a:cubicBezTo>
                  <a:pt x="3628583" y="3724983"/>
                  <a:pt x="3616531" y="3719955"/>
                  <a:pt x="3602068" y="3714927"/>
                </a:cubicBezTo>
                <a:cubicBezTo>
                  <a:pt x="3563499" y="3722469"/>
                  <a:pt x="3524930" y="3730011"/>
                  <a:pt x="3486362" y="3735038"/>
                </a:cubicBezTo>
                <a:cubicBezTo>
                  <a:pt x="3476720" y="3740067"/>
                  <a:pt x="3467078" y="3742580"/>
                  <a:pt x="3459847" y="3747609"/>
                </a:cubicBezTo>
                <a:cubicBezTo>
                  <a:pt x="3459847" y="3807943"/>
                  <a:pt x="3459847" y="3868278"/>
                  <a:pt x="3459847" y="3928612"/>
                </a:cubicBezTo>
                <a:cubicBezTo>
                  <a:pt x="3428510" y="3928612"/>
                  <a:pt x="3397174" y="3928612"/>
                  <a:pt x="3365837" y="3928612"/>
                </a:cubicBezTo>
                <a:cubicBezTo>
                  <a:pt x="3348963" y="3933641"/>
                  <a:pt x="3332089" y="3938669"/>
                  <a:pt x="3315215" y="3943696"/>
                </a:cubicBezTo>
                <a:cubicBezTo>
                  <a:pt x="3315215" y="3981406"/>
                  <a:pt x="3315215" y="4019115"/>
                  <a:pt x="3315215" y="4056823"/>
                </a:cubicBezTo>
                <a:cubicBezTo>
                  <a:pt x="3310394" y="4056823"/>
                  <a:pt x="3303162" y="4056823"/>
                  <a:pt x="3298341" y="4056823"/>
                </a:cubicBezTo>
                <a:cubicBezTo>
                  <a:pt x="3298341" y="4054310"/>
                  <a:pt x="3298341" y="4051796"/>
                  <a:pt x="3298341" y="4049282"/>
                </a:cubicBezTo>
                <a:cubicBezTo>
                  <a:pt x="3291110" y="4049282"/>
                  <a:pt x="3283878" y="4049282"/>
                  <a:pt x="3279057" y="4049282"/>
                </a:cubicBezTo>
                <a:cubicBezTo>
                  <a:pt x="3279057" y="4046768"/>
                  <a:pt x="3279057" y="4044254"/>
                  <a:pt x="3279057" y="4041740"/>
                </a:cubicBezTo>
                <a:cubicBezTo>
                  <a:pt x="3257362" y="4041740"/>
                  <a:pt x="3235668" y="4041740"/>
                  <a:pt x="3213973" y="4041740"/>
                </a:cubicBezTo>
                <a:cubicBezTo>
                  <a:pt x="3213973" y="4036712"/>
                  <a:pt x="3213973" y="4034198"/>
                  <a:pt x="3213973" y="4029170"/>
                </a:cubicBezTo>
                <a:cubicBezTo>
                  <a:pt x="3180226" y="4029170"/>
                  <a:pt x="3146479" y="4029170"/>
                  <a:pt x="3112731" y="4029170"/>
                </a:cubicBezTo>
                <a:cubicBezTo>
                  <a:pt x="3112731" y="4036712"/>
                  <a:pt x="3112731" y="4041740"/>
                  <a:pt x="3112731" y="4049282"/>
                </a:cubicBezTo>
                <a:cubicBezTo>
                  <a:pt x="3098268" y="4049282"/>
                  <a:pt x="3081394" y="4049282"/>
                  <a:pt x="3064521" y="4049282"/>
                </a:cubicBezTo>
                <a:cubicBezTo>
                  <a:pt x="3064521" y="4061852"/>
                  <a:pt x="3064521" y="4071907"/>
                  <a:pt x="3064521" y="4084477"/>
                </a:cubicBezTo>
                <a:cubicBezTo>
                  <a:pt x="3049667" y="4085668"/>
                  <a:pt x="3035354" y="4086860"/>
                  <a:pt x="3021071" y="4088054"/>
                </a:cubicBezTo>
                <a:lnTo>
                  <a:pt x="2977976" y="4162697"/>
                </a:lnTo>
                <a:lnTo>
                  <a:pt x="0" y="41626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Infographic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66769D-49B9-469E-8CBB-903B4FEE06F4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697754-02D3-4F28-BB9A-F60AC1D4E8A8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84EFCF-E984-4ABC-8B5F-769CC0D8C799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7D252C-97DC-4C42-A06F-2C650AF5949A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028F4A-0D0C-49C8-8E66-5A7535BEBE1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068C39-6D4F-4833-AB7D-F9DEB69694D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B6BA52-9F52-4BFB-BC1A-B184714E405D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7CAAFA-8449-4ED7-9BA9-59E81A54C2B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195013-B0ED-4643-946B-D0D30A55D3F9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Freeform 31">
            <a:extLst>
              <a:ext uri="{FF2B5EF4-FFF2-40B4-BE49-F238E27FC236}">
                <a16:creationId xmlns:a16="http://schemas.microsoft.com/office/drawing/2014/main" id="{8730C6CE-4628-4708-A8B3-0DB86B793E32}"/>
              </a:ext>
            </a:extLst>
          </p:cNvPr>
          <p:cNvSpPr>
            <a:spLocks noChangeAspect="1"/>
          </p:cNvSpPr>
          <p:nvPr/>
        </p:nvSpPr>
        <p:spPr>
          <a:xfrm flipH="1">
            <a:off x="1982266" y="2535270"/>
            <a:ext cx="1282157" cy="945743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Freeform 33">
            <a:extLst>
              <a:ext uri="{FF2B5EF4-FFF2-40B4-BE49-F238E27FC236}">
                <a16:creationId xmlns:a16="http://schemas.microsoft.com/office/drawing/2014/main" id="{85104681-BA6D-42D8-856E-AAE47F7D4A0E}"/>
              </a:ext>
            </a:extLst>
          </p:cNvPr>
          <p:cNvSpPr>
            <a:spLocks noChangeAspect="1"/>
          </p:cNvSpPr>
          <p:nvPr/>
        </p:nvSpPr>
        <p:spPr>
          <a:xfrm>
            <a:off x="6802797" y="1194126"/>
            <a:ext cx="1479851" cy="692574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Freeform 33">
            <a:extLst>
              <a:ext uri="{FF2B5EF4-FFF2-40B4-BE49-F238E27FC236}">
                <a16:creationId xmlns:a16="http://schemas.microsoft.com/office/drawing/2014/main" id="{315B7485-63B4-48D5-8D09-C2D8B0276460}"/>
              </a:ext>
            </a:extLst>
          </p:cNvPr>
          <p:cNvSpPr>
            <a:spLocks noChangeAspect="1"/>
          </p:cNvSpPr>
          <p:nvPr/>
        </p:nvSpPr>
        <p:spPr>
          <a:xfrm>
            <a:off x="8985775" y="2969174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00BC82-DA46-487E-B01D-97763BF6B0FE}"/>
              </a:ext>
            </a:extLst>
          </p:cNvPr>
          <p:cNvGrpSpPr/>
          <p:nvPr/>
        </p:nvGrpSpPr>
        <p:grpSpPr>
          <a:xfrm>
            <a:off x="1615154" y="1435420"/>
            <a:ext cx="1960554" cy="863315"/>
            <a:chOff x="3233963" y="1954419"/>
            <a:chExt cx="1400520" cy="8633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028A0C-6BAD-45EF-A466-93A567D27277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62B56C-7DB5-4EA8-885E-C4285603E7FB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E1EF49-5E17-41FD-B77F-C45EB10CB856}"/>
              </a:ext>
            </a:extLst>
          </p:cNvPr>
          <p:cNvGrpSpPr/>
          <p:nvPr/>
        </p:nvGrpSpPr>
        <p:grpSpPr>
          <a:xfrm>
            <a:off x="4297193" y="1960981"/>
            <a:ext cx="1960554" cy="863315"/>
            <a:chOff x="3233963" y="1954419"/>
            <a:chExt cx="1400520" cy="8633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05297D-EC34-421E-A388-83AE5B552AF9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0853D7-BFA5-4DA8-A895-E6AD030C6940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0198B1-170C-4567-BBF2-EA399CA9144D}"/>
              </a:ext>
            </a:extLst>
          </p:cNvPr>
          <p:cNvGrpSpPr/>
          <p:nvPr/>
        </p:nvGrpSpPr>
        <p:grpSpPr>
          <a:xfrm>
            <a:off x="9669981" y="1459172"/>
            <a:ext cx="1960554" cy="863315"/>
            <a:chOff x="3233963" y="1954419"/>
            <a:chExt cx="1400520" cy="86331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85CB24-EACB-4292-BFDA-A1BF82137AC9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5C3AE84-22DA-49FA-B5EA-E6107CAE3F80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E5E2E1-4D46-46C4-A50A-BAF61F4FD0CD}"/>
              </a:ext>
            </a:extLst>
          </p:cNvPr>
          <p:cNvGrpSpPr/>
          <p:nvPr/>
        </p:nvGrpSpPr>
        <p:grpSpPr>
          <a:xfrm>
            <a:off x="6979232" y="2233990"/>
            <a:ext cx="1960554" cy="863315"/>
            <a:chOff x="3233963" y="1954419"/>
            <a:chExt cx="1400520" cy="86331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157337-9D5A-466D-AC38-A4AB6E9FBEF9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CD0182-E08A-4D69-B579-10CB231F3FA5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AA39DBD-6397-4A31-A968-5E6F7B3DDC50}"/>
              </a:ext>
            </a:extLst>
          </p:cNvPr>
          <p:cNvGrpSpPr/>
          <p:nvPr/>
        </p:nvGrpSpPr>
        <p:grpSpPr>
          <a:xfrm>
            <a:off x="779806" y="1430447"/>
            <a:ext cx="843634" cy="843634"/>
            <a:chOff x="779806" y="1430447"/>
            <a:chExt cx="843634" cy="84363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87BDB88-1DB6-4917-A32A-E496705BBE21}"/>
                </a:ext>
              </a:extLst>
            </p:cNvPr>
            <p:cNvGrpSpPr/>
            <p:nvPr/>
          </p:nvGrpSpPr>
          <p:grpSpPr>
            <a:xfrm rot="10800000" flipH="1" flipV="1">
              <a:off x="779806" y="1430447"/>
              <a:ext cx="843634" cy="843634"/>
              <a:chOff x="5833678" y="585323"/>
              <a:chExt cx="790407" cy="790407"/>
            </a:xfrm>
          </p:grpSpPr>
          <p:sp>
            <p:nvSpPr>
              <p:cNvPr id="35" name="Arc 3">
                <a:extLst>
                  <a:ext uri="{FF2B5EF4-FFF2-40B4-BE49-F238E27FC236}">
                    <a16:creationId xmlns:a16="http://schemas.microsoft.com/office/drawing/2014/main" id="{1FCD8F31-AC3E-40B2-B107-7B18761ECA66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accent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CEF3FD-5A17-400E-BDBF-1FBB04D78E58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ounded Rectangle 6">
              <a:extLst>
                <a:ext uri="{FF2B5EF4-FFF2-40B4-BE49-F238E27FC236}">
                  <a16:creationId xmlns:a16="http://schemas.microsoft.com/office/drawing/2014/main" id="{787EB339-E34A-4D62-8531-C8B4967E2CB3}"/>
                </a:ext>
              </a:extLst>
            </p:cNvPr>
            <p:cNvSpPr/>
            <p:nvPr/>
          </p:nvSpPr>
          <p:spPr>
            <a:xfrm>
              <a:off x="1043571" y="1691576"/>
              <a:ext cx="316104" cy="321378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7A8347-A9B5-4765-9DC8-44B7AF394486}"/>
              </a:ext>
            </a:extLst>
          </p:cNvPr>
          <p:cNvGrpSpPr/>
          <p:nvPr/>
        </p:nvGrpSpPr>
        <p:grpSpPr>
          <a:xfrm>
            <a:off x="3463564" y="1947779"/>
            <a:ext cx="843634" cy="843634"/>
            <a:chOff x="3463564" y="1947779"/>
            <a:chExt cx="843634" cy="84363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18638EC-4315-44EE-8393-9CA2C8C70670}"/>
                </a:ext>
              </a:extLst>
            </p:cNvPr>
            <p:cNvGrpSpPr/>
            <p:nvPr/>
          </p:nvGrpSpPr>
          <p:grpSpPr>
            <a:xfrm rot="10800000" flipH="1" flipV="1">
              <a:off x="3463564" y="1947779"/>
              <a:ext cx="843634" cy="843634"/>
              <a:chOff x="5833678" y="585323"/>
              <a:chExt cx="790407" cy="790407"/>
            </a:xfrm>
          </p:grpSpPr>
          <p:sp>
            <p:nvSpPr>
              <p:cNvPr id="44" name="Arc 3">
                <a:extLst>
                  <a:ext uri="{FF2B5EF4-FFF2-40B4-BE49-F238E27FC236}">
                    <a16:creationId xmlns:a16="http://schemas.microsoft.com/office/drawing/2014/main" id="{69439193-8C21-4065-96C6-8EDCA1F62B23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accent2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69D99AF-8C8B-4318-B29E-D92BA105ABD0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1EAC66E2-1722-4C21-9D4E-9378F0D5FD9F}"/>
                </a:ext>
              </a:extLst>
            </p:cNvPr>
            <p:cNvSpPr/>
            <p:nvPr/>
          </p:nvSpPr>
          <p:spPr>
            <a:xfrm>
              <a:off x="3734884" y="2235168"/>
              <a:ext cx="300994" cy="281758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0298934-549E-487C-BABC-C04339629752}"/>
              </a:ext>
            </a:extLst>
          </p:cNvPr>
          <p:cNvGrpSpPr/>
          <p:nvPr/>
        </p:nvGrpSpPr>
        <p:grpSpPr>
          <a:xfrm>
            <a:off x="6147322" y="2231963"/>
            <a:ext cx="843634" cy="843634"/>
            <a:chOff x="6147322" y="2231963"/>
            <a:chExt cx="843634" cy="84363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AF92315-4826-4AE0-8C1C-7A9EAAB1B08C}"/>
                </a:ext>
              </a:extLst>
            </p:cNvPr>
            <p:cNvGrpSpPr/>
            <p:nvPr/>
          </p:nvGrpSpPr>
          <p:grpSpPr>
            <a:xfrm rot="10800000" flipH="1" flipV="1">
              <a:off x="6147322" y="2231963"/>
              <a:ext cx="843634" cy="843634"/>
              <a:chOff x="5833678" y="585323"/>
              <a:chExt cx="790407" cy="790407"/>
            </a:xfrm>
          </p:grpSpPr>
          <p:sp>
            <p:nvSpPr>
              <p:cNvPr id="38" name="Arc 3">
                <a:extLst>
                  <a:ext uri="{FF2B5EF4-FFF2-40B4-BE49-F238E27FC236}">
                    <a16:creationId xmlns:a16="http://schemas.microsoft.com/office/drawing/2014/main" id="{179CF162-ECE6-4B20-A23E-0A4A3F1DEC3B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accent3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2E0321-7D11-4D00-9ECF-80DF13E1A734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Rounded Rectangle 5">
              <a:extLst>
                <a:ext uri="{FF2B5EF4-FFF2-40B4-BE49-F238E27FC236}">
                  <a16:creationId xmlns:a16="http://schemas.microsoft.com/office/drawing/2014/main" id="{42218BD6-35B3-47F6-B11E-FEDB9EDA8C39}"/>
                </a:ext>
              </a:extLst>
            </p:cNvPr>
            <p:cNvSpPr/>
            <p:nvPr/>
          </p:nvSpPr>
          <p:spPr>
            <a:xfrm flipH="1">
              <a:off x="6397620" y="2505202"/>
              <a:ext cx="360210" cy="297154"/>
            </a:xfrm>
            <a:custGeom>
              <a:avLst/>
              <a:gdLst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702049"/>
                <a:gd name="connsiteX1" fmla="*/ 1574067 w 3217557"/>
                <a:gd name="connsiteY1" fmla="*/ 851360 h 2702049"/>
                <a:gd name="connsiteX2" fmla="*/ 1384251 w 3217557"/>
                <a:gd name="connsiteY2" fmla="*/ 1041176 h 2702049"/>
                <a:gd name="connsiteX3" fmla="*/ 1194435 w 3217557"/>
                <a:gd name="connsiteY3" fmla="*/ 851360 h 2702049"/>
                <a:gd name="connsiteX4" fmla="*/ 1384251 w 3217557"/>
                <a:gd name="connsiteY4" fmla="*/ 661544 h 2702049"/>
                <a:gd name="connsiteX5" fmla="*/ 1993421 w 3217557"/>
                <a:gd name="connsiteY5" fmla="*/ 661544 h 2702049"/>
                <a:gd name="connsiteX6" fmla="*/ 2183237 w 3217557"/>
                <a:gd name="connsiteY6" fmla="*/ 851360 h 2702049"/>
                <a:gd name="connsiteX7" fmla="*/ 1993421 w 3217557"/>
                <a:gd name="connsiteY7" fmla="*/ 1041176 h 2702049"/>
                <a:gd name="connsiteX8" fmla="*/ 1803605 w 3217557"/>
                <a:gd name="connsiteY8" fmla="*/ 851360 h 2702049"/>
                <a:gd name="connsiteX9" fmla="*/ 1993421 w 3217557"/>
                <a:gd name="connsiteY9" fmla="*/ 661544 h 2702049"/>
                <a:gd name="connsiteX10" fmla="*/ 2602591 w 3217557"/>
                <a:gd name="connsiteY10" fmla="*/ 661544 h 2702049"/>
                <a:gd name="connsiteX11" fmla="*/ 2792407 w 3217557"/>
                <a:gd name="connsiteY11" fmla="*/ 851360 h 2702049"/>
                <a:gd name="connsiteX12" fmla="*/ 2602591 w 3217557"/>
                <a:gd name="connsiteY12" fmla="*/ 1041176 h 2702049"/>
                <a:gd name="connsiteX13" fmla="*/ 2412775 w 3217557"/>
                <a:gd name="connsiteY13" fmla="*/ 851360 h 2702049"/>
                <a:gd name="connsiteX14" fmla="*/ 2602591 w 3217557"/>
                <a:gd name="connsiteY14" fmla="*/ 661544 h 2702049"/>
                <a:gd name="connsiteX15" fmla="*/ 677114 w 3217557"/>
                <a:gd name="connsiteY15" fmla="*/ 569491 h 2702049"/>
                <a:gd name="connsiteX16" fmla="*/ 330916 w 3217557"/>
                <a:gd name="connsiteY16" fmla="*/ 569491 h 2702049"/>
                <a:gd name="connsiteX17" fmla="*/ 0 w 3217557"/>
                <a:gd name="connsiteY17" fmla="*/ 900407 h 2702049"/>
                <a:gd name="connsiteX18" fmla="*/ 0 w 3217557"/>
                <a:gd name="connsiteY18" fmla="*/ 1952009 h 2702049"/>
                <a:gd name="connsiteX19" fmla="*/ 330916 w 3217557"/>
                <a:gd name="connsiteY19" fmla="*/ 2282925 h 2702049"/>
                <a:gd name="connsiteX20" fmla="*/ 711670 w 3217557"/>
                <a:gd name="connsiteY20" fmla="*/ 2282925 h 2702049"/>
                <a:gd name="connsiteX21" fmla="*/ 15770 w 3217557"/>
                <a:gd name="connsiteY21" fmla="*/ 2702049 h 2702049"/>
                <a:gd name="connsiteX22" fmla="*/ 1294529 w 3217557"/>
                <a:gd name="connsiteY22" fmla="*/ 2282925 h 2702049"/>
                <a:gd name="connsiteX23" fmla="*/ 2117356 w 3217557"/>
                <a:gd name="connsiteY23" fmla="*/ 2282925 h 2702049"/>
                <a:gd name="connsiteX24" fmla="*/ 2418395 w 3217557"/>
                <a:gd name="connsiteY24" fmla="*/ 2087951 h 2702049"/>
                <a:gd name="connsiteX25" fmla="*/ 1830857 w 3217557"/>
                <a:gd name="connsiteY25" fmla="*/ 1799347 h 2702049"/>
                <a:gd name="connsiteX26" fmla="*/ 1008030 w 3217557"/>
                <a:gd name="connsiteY26" fmla="*/ 1799347 h 2702049"/>
                <a:gd name="connsiteX27" fmla="*/ 677114 w 3217557"/>
                <a:gd name="connsiteY27" fmla="*/ 1468431 h 2702049"/>
                <a:gd name="connsiteX28" fmla="*/ 677114 w 3217557"/>
                <a:gd name="connsiteY28" fmla="*/ 569491 h 2702049"/>
                <a:gd name="connsiteX29" fmla="*/ 2886641 w 3217557"/>
                <a:gd name="connsiteY29" fmla="*/ 0 h 2702049"/>
                <a:gd name="connsiteX30" fmla="*/ 1100201 w 3217557"/>
                <a:gd name="connsiteY30" fmla="*/ 0 h 2702049"/>
                <a:gd name="connsiteX31" fmla="*/ 769285 w 3217557"/>
                <a:gd name="connsiteY31" fmla="*/ 330916 h 2702049"/>
                <a:gd name="connsiteX32" fmla="*/ 769285 w 3217557"/>
                <a:gd name="connsiteY32" fmla="*/ 1382518 h 2702049"/>
                <a:gd name="connsiteX33" fmla="*/ 1100201 w 3217557"/>
                <a:gd name="connsiteY33" fmla="*/ 1713434 h 2702049"/>
                <a:gd name="connsiteX34" fmla="*/ 1923028 w 3217557"/>
                <a:gd name="connsiteY34" fmla="*/ 1713434 h 2702049"/>
                <a:gd name="connsiteX35" fmla="*/ 3078958 w 3217557"/>
                <a:gd name="connsiteY35" fmla="*/ 2077967 h 2702049"/>
                <a:gd name="connsiteX36" fmla="*/ 2505887 w 3217557"/>
                <a:gd name="connsiteY36" fmla="*/ 1713434 h 2702049"/>
                <a:gd name="connsiteX37" fmla="*/ 2886641 w 3217557"/>
                <a:gd name="connsiteY37" fmla="*/ 1713434 h 2702049"/>
                <a:gd name="connsiteX38" fmla="*/ 3217557 w 3217557"/>
                <a:gd name="connsiteY38" fmla="*/ 1382518 h 2702049"/>
                <a:gd name="connsiteX39" fmla="*/ 3217557 w 3217557"/>
                <a:gd name="connsiteY39" fmla="*/ 330916 h 2702049"/>
                <a:gd name="connsiteX40" fmla="*/ 2886641 w 3217557"/>
                <a:gd name="connsiteY40" fmla="*/ 0 h 2702049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33810"/>
                <a:gd name="connsiteX1" fmla="*/ 1574067 w 3217557"/>
                <a:gd name="connsiteY1" fmla="*/ 851360 h 2633810"/>
                <a:gd name="connsiteX2" fmla="*/ 1384251 w 3217557"/>
                <a:gd name="connsiteY2" fmla="*/ 1041176 h 2633810"/>
                <a:gd name="connsiteX3" fmla="*/ 1194435 w 3217557"/>
                <a:gd name="connsiteY3" fmla="*/ 851360 h 2633810"/>
                <a:gd name="connsiteX4" fmla="*/ 1384251 w 3217557"/>
                <a:gd name="connsiteY4" fmla="*/ 661544 h 2633810"/>
                <a:gd name="connsiteX5" fmla="*/ 1993421 w 3217557"/>
                <a:gd name="connsiteY5" fmla="*/ 661544 h 2633810"/>
                <a:gd name="connsiteX6" fmla="*/ 2183237 w 3217557"/>
                <a:gd name="connsiteY6" fmla="*/ 851360 h 2633810"/>
                <a:gd name="connsiteX7" fmla="*/ 1993421 w 3217557"/>
                <a:gd name="connsiteY7" fmla="*/ 1041176 h 2633810"/>
                <a:gd name="connsiteX8" fmla="*/ 1803605 w 3217557"/>
                <a:gd name="connsiteY8" fmla="*/ 851360 h 2633810"/>
                <a:gd name="connsiteX9" fmla="*/ 1993421 w 3217557"/>
                <a:gd name="connsiteY9" fmla="*/ 661544 h 2633810"/>
                <a:gd name="connsiteX10" fmla="*/ 2602591 w 3217557"/>
                <a:gd name="connsiteY10" fmla="*/ 661544 h 2633810"/>
                <a:gd name="connsiteX11" fmla="*/ 2792407 w 3217557"/>
                <a:gd name="connsiteY11" fmla="*/ 851360 h 2633810"/>
                <a:gd name="connsiteX12" fmla="*/ 2602591 w 3217557"/>
                <a:gd name="connsiteY12" fmla="*/ 1041176 h 2633810"/>
                <a:gd name="connsiteX13" fmla="*/ 2412775 w 3217557"/>
                <a:gd name="connsiteY13" fmla="*/ 851360 h 2633810"/>
                <a:gd name="connsiteX14" fmla="*/ 2602591 w 3217557"/>
                <a:gd name="connsiteY14" fmla="*/ 661544 h 2633810"/>
                <a:gd name="connsiteX15" fmla="*/ 677114 w 3217557"/>
                <a:gd name="connsiteY15" fmla="*/ 569491 h 2633810"/>
                <a:gd name="connsiteX16" fmla="*/ 330916 w 3217557"/>
                <a:gd name="connsiteY16" fmla="*/ 569491 h 2633810"/>
                <a:gd name="connsiteX17" fmla="*/ 0 w 3217557"/>
                <a:gd name="connsiteY17" fmla="*/ 900407 h 2633810"/>
                <a:gd name="connsiteX18" fmla="*/ 0 w 3217557"/>
                <a:gd name="connsiteY18" fmla="*/ 1952009 h 2633810"/>
                <a:gd name="connsiteX19" fmla="*/ 330916 w 3217557"/>
                <a:gd name="connsiteY19" fmla="*/ 2282925 h 2633810"/>
                <a:gd name="connsiteX20" fmla="*/ 711670 w 3217557"/>
                <a:gd name="connsiteY20" fmla="*/ 2282925 h 2633810"/>
                <a:gd name="connsiteX21" fmla="*/ 165895 w 3217557"/>
                <a:gd name="connsiteY21" fmla="*/ 2633810 h 2633810"/>
                <a:gd name="connsiteX22" fmla="*/ 1294529 w 3217557"/>
                <a:gd name="connsiteY22" fmla="*/ 2282925 h 2633810"/>
                <a:gd name="connsiteX23" fmla="*/ 2117356 w 3217557"/>
                <a:gd name="connsiteY23" fmla="*/ 2282925 h 2633810"/>
                <a:gd name="connsiteX24" fmla="*/ 2418395 w 3217557"/>
                <a:gd name="connsiteY24" fmla="*/ 2087951 h 2633810"/>
                <a:gd name="connsiteX25" fmla="*/ 1830857 w 3217557"/>
                <a:gd name="connsiteY25" fmla="*/ 1799347 h 2633810"/>
                <a:gd name="connsiteX26" fmla="*/ 1008030 w 3217557"/>
                <a:gd name="connsiteY26" fmla="*/ 1799347 h 2633810"/>
                <a:gd name="connsiteX27" fmla="*/ 677114 w 3217557"/>
                <a:gd name="connsiteY27" fmla="*/ 1468431 h 2633810"/>
                <a:gd name="connsiteX28" fmla="*/ 677114 w 3217557"/>
                <a:gd name="connsiteY28" fmla="*/ 569491 h 2633810"/>
                <a:gd name="connsiteX29" fmla="*/ 2886641 w 3217557"/>
                <a:gd name="connsiteY29" fmla="*/ 0 h 2633810"/>
                <a:gd name="connsiteX30" fmla="*/ 1100201 w 3217557"/>
                <a:gd name="connsiteY30" fmla="*/ 0 h 2633810"/>
                <a:gd name="connsiteX31" fmla="*/ 769285 w 3217557"/>
                <a:gd name="connsiteY31" fmla="*/ 330916 h 2633810"/>
                <a:gd name="connsiteX32" fmla="*/ 769285 w 3217557"/>
                <a:gd name="connsiteY32" fmla="*/ 1382518 h 2633810"/>
                <a:gd name="connsiteX33" fmla="*/ 1100201 w 3217557"/>
                <a:gd name="connsiteY33" fmla="*/ 1713434 h 2633810"/>
                <a:gd name="connsiteX34" fmla="*/ 1923028 w 3217557"/>
                <a:gd name="connsiteY34" fmla="*/ 1713434 h 2633810"/>
                <a:gd name="connsiteX35" fmla="*/ 3078958 w 3217557"/>
                <a:gd name="connsiteY35" fmla="*/ 2077967 h 2633810"/>
                <a:gd name="connsiteX36" fmla="*/ 2505887 w 3217557"/>
                <a:gd name="connsiteY36" fmla="*/ 1713434 h 2633810"/>
                <a:gd name="connsiteX37" fmla="*/ 2886641 w 3217557"/>
                <a:gd name="connsiteY37" fmla="*/ 1713434 h 2633810"/>
                <a:gd name="connsiteX38" fmla="*/ 3217557 w 3217557"/>
                <a:gd name="connsiteY38" fmla="*/ 1382518 h 2633810"/>
                <a:gd name="connsiteX39" fmla="*/ 3217557 w 3217557"/>
                <a:gd name="connsiteY39" fmla="*/ 330916 h 2633810"/>
                <a:gd name="connsiteX40" fmla="*/ 2886641 w 3217557"/>
                <a:gd name="connsiteY40" fmla="*/ 0 h 2633810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  <a:gd name="connsiteX0" fmla="*/ 1384251 w 3217557"/>
                <a:gd name="connsiteY0" fmla="*/ 661544 h 2654282"/>
                <a:gd name="connsiteX1" fmla="*/ 1574067 w 3217557"/>
                <a:gd name="connsiteY1" fmla="*/ 851360 h 2654282"/>
                <a:gd name="connsiteX2" fmla="*/ 1384251 w 3217557"/>
                <a:gd name="connsiteY2" fmla="*/ 1041176 h 2654282"/>
                <a:gd name="connsiteX3" fmla="*/ 1194435 w 3217557"/>
                <a:gd name="connsiteY3" fmla="*/ 851360 h 2654282"/>
                <a:gd name="connsiteX4" fmla="*/ 1384251 w 3217557"/>
                <a:gd name="connsiteY4" fmla="*/ 661544 h 2654282"/>
                <a:gd name="connsiteX5" fmla="*/ 1993421 w 3217557"/>
                <a:gd name="connsiteY5" fmla="*/ 661544 h 2654282"/>
                <a:gd name="connsiteX6" fmla="*/ 2183237 w 3217557"/>
                <a:gd name="connsiteY6" fmla="*/ 851360 h 2654282"/>
                <a:gd name="connsiteX7" fmla="*/ 1993421 w 3217557"/>
                <a:gd name="connsiteY7" fmla="*/ 1041176 h 2654282"/>
                <a:gd name="connsiteX8" fmla="*/ 1803605 w 3217557"/>
                <a:gd name="connsiteY8" fmla="*/ 851360 h 2654282"/>
                <a:gd name="connsiteX9" fmla="*/ 1993421 w 3217557"/>
                <a:gd name="connsiteY9" fmla="*/ 661544 h 2654282"/>
                <a:gd name="connsiteX10" fmla="*/ 2602591 w 3217557"/>
                <a:gd name="connsiteY10" fmla="*/ 661544 h 2654282"/>
                <a:gd name="connsiteX11" fmla="*/ 2792407 w 3217557"/>
                <a:gd name="connsiteY11" fmla="*/ 851360 h 2654282"/>
                <a:gd name="connsiteX12" fmla="*/ 2602591 w 3217557"/>
                <a:gd name="connsiteY12" fmla="*/ 1041176 h 2654282"/>
                <a:gd name="connsiteX13" fmla="*/ 2412775 w 3217557"/>
                <a:gd name="connsiteY13" fmla="*/ 851360 h 2654282"/>
                <a:gd name="connsiteX14" fmla="*/ 2602591 w 3217557"/>
                <a:gd name="connsiteY14" fmla="*/ 661544 h 2654282"/>
                <a:gd name="connsiteX15" fmla="*/ 677114 w 3217557"/>
                <a:gd name="connsiteY15" fmla="*/ 569491 h 2654282"/>
                <a:gd name="connsiteX16" fmla="*/ 330916 w 3217557"/>
                <a:gd name="connsiteY16" fmla="*/ 569491 h 2654282"/>
                <a:gd name="connsiteX17" fmla="*/ 0 w 3217557"/>
                <a:gd name="connsiteY17" fmla="*/ 900407 h 2654282"/>
                <a:gd name="connsiteX18" fmla="*/ 0 w 3217557"/>
                <a:gd name="connsiteY18" fmla="*/ 1952009 h 2654282"/>
                <a:gd name="connsiteX19" fmla="*/ 330916 w 3217557"/>
                <a:gd name="connsiteY19" fmla="*/ 2282925 h 2654282"/>
                <a:gd name="connsiteX20" fmla="*/ 711670 w 3217557"/>
                <a:gd name="connsiteY20" fmla="*/ 2282925 h 2654282"/>
                <a:gd name="connsiteX21" fmla="*/ 275077 w 3217557"/>
                <a:gd name="connsiteY21" fmla="*/ 2654282 h 2654282"/>
                <a:gd name="connsiteX22" fmla="*/ 1294529 w 3217557"/>
                <a:gd name="connsiteY22" fmla="*/ 2282925 h 2654282"/>
                <a:gd name="connsiteX23" fmla="*/ 2117356 w 3217557"/>
                <a:gd name="connsiteY23" fmla="*/ 2282925 h 2654282"/>
                <a:gd name="connsiteX24" fmla="*/ 2418395 w 3217557"/>
                <a:gd name="connsiteY24" fmla="*/ 2087951 h 2654282"/>
                <a:gd name="connsiteX25" fmla="*/ 1830857 w 3217557"/>
                <a:gd name="connsiteY25" fmla="*/ 1799347 h 2654282"/>
                <a:gd name="connsiteX26" fmla="*/ 1008030 w 3217557"/>
                <a:gd name="connsiteY26" fmla="*/ 1799347 h 2654282"/>
                <a:gd name="connsiteX27" fmla="*/ 677114 w 3217557"/>
                <a:gd name="connsiteY27" fmla="*/ 1468431 h 2654282"/>
                <a:gd name="connsiteX28" fmla="*/ 677114 w 3217557"/>
                <a:gd name="connsiteY28" fmla="*/ 569491 h 2654282"/>
                <a:gd name="connsiteX29" fmla="*/ 2886641 w 3217557"/>
                <a:gd name="connsiteY29" fmla="*/ 0 h 2654282"/>
                <a:gd name="connsiteX30" fmla="*/ 1100201 w 3217557"/>
                <a:gd name="connsiteY30" fmla="*/ 0 h 2654282"/>
                <a:gd name="connsiteX31" fmla="*/ 769285 w 3217557"/>
                <a:gd name="connsiteY31" fmla="*/ 330916 h 2654282"/>
                <a:gd name="connsiteX32" fmla="*/ 769285 w 3217557"/>
                <a:gd name="connsiteY32" fmla="*/ 1382518 h 2654282"/>
                <a:gd name="connsiteX33" fmla="*/ 1100201 w 3217557"/>
                <a:gd name="connsiteY33" fmla="*/ 1713434 h 2654282"/>
                <a:gd name="connsiteX34" fmla="*/ 1923028 w 3217557"/>
                <a:gd name="connsiteY34" fmla="*/ 1713434 h 2654282"/>
                <a:gd name="connsiteX35" fmla="*/ 3078958 w 3217557"/>
                <a:gd name="connsiteY35" fmla="*/ 2077967 h 2654282"/>
                <a:gd name="connsiteX36" fmla="*/ 2505887 w 3217557"/>
                <a:gd name="connsiteY36" fmla="*/ 1713434 h 2654282"/>
                <a:gd name="connsiteX37" fmla="*/ 2886641 w 3217557"/>
                <a:gd name="connsiteY37" fmla="*/ 1713434 h 2654282"/>
                <a:gd name="connsiteX38" fmla="*/ 3217557 w 3217557"/>
                <a:gd name="connsiteY38" fmla="*/ 1382518 h 2654282"/>
                <a:gd name="connsiteX39" fmla="*/ 3217557 w 3217557"/>
                <a:gd name="connsiteY39" fmla="*/ 330916 h 2654282"/>
                <a:gd name="connsiteX40" fmla="*/ 2886641 w 3217557"/>
                <a:gd name="connsiteY40" fmla="*/ 0 h 265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17557" h="2654282">
                  <a:moveTo>
                    <a:pt x="1384251" y="661544"/>
                  </a:moveTo>
                  <a:cubicBezTo>
                    <a:pt x="1489083" y="661544"/>
                    <a:pt x="1574067" y="746528"/>
                    <a:pt x="1574067" y="851360"/>
                  </a:cubicBezTo>
                  <a:cubicBezTo>
                    <a:pt x="1574067" y="956192"/>
                    <a:pt x="1489083" y="1041176"/>
                    <a:pt x="1384251" y="1041176"/>
                  </a:cubicBezTo>
                  <a:cubicBezTo>
                    <a:pt x="1279419" y="1041176"/>
                    <a:pt x="1194435" y="956192"/>
                    <a:pt x="1194435" y="851360"/>
                  </a:cubicBezTo>
                  <a:cubicBezTo>
                    <a:pt x="1194435" y="746528"/>
                    <a:pt x="1279419" y="661544"/>
                    <a:pt x="1384251" y="661544"/>
                  </a:cubicBezTo>
                  <a:close/>
                  <a:moveTo>
                    <a:pt x="1993421" y="661544"/>
                  </a:moveTo>
                  <a:cubicBezTo>
                    <a:pt x="2098253" y="661544"/>
                    <a:pt x="2183237" y="746528"/>
                    <a:pt x="2183237" y="851360"/>
                  </a:cubicBezTo>
                  <a:cubicBezTo>
                    <a:pt x="2183237" y="956192"/>
                    <a:pt x="2098253" y="1041176"/>
                    <a:pt x="1993421" y="1041176"/>
                  </a:cubicBezTo>
                  <a:cubicBezTo>
                    <a:pt x="1888589" y="1041176"/>
                    <a:pt x="1803605" y="956192"/>
                    <a:pt x="1803605" y="851360"/>
                  </a:cubicBezTo>
                  <a:cubicBezTo>
                    <a:pt x="1803605" y="746528"/>
                    <a:pt x="1888589" y="661544"/>
                    <a:pt x="1993421" y="661544"/>
                  </a:cubicBezTo>
                  <a:close/>
                  <a:moveTo>
                    <a:pt x="2602591" y="661544"/>
                  </a:moveTo>
                  <a:cubicBezTo>
                    <a:pt x="2707423" y="661544"/>
                    <a:pt x="2792407" y="746528"/>
                    <a:pt x="2792407" y="851360"/>
                  </a:cubicBezTo>
                  <a:cubicBezTo>
                    <a:pt x="2792407" y="956192"/>
                    <a:pt x="2707423" y="1041176"/>
                    <a:pt x="2602591" y="1041176"/>
                  </a:cubicBezTo>
                  <a:cubicBezTo>
                    <a:pt x="2497759" y="1041176"/>
                    <a:pt x="2412775" y="956192"/>
                    <a:pt x="2412775" y="851360"/>
                  </a:cubicBezTo>
                  <a:cubicBezTo>
                    <a:pt x="2412775" y="746528"/>
                    <a:pt x="2497759" y="661544"/>
                    <a:pt x="2602591" y="661544"/>
                  </a:cubicBezTo>
                  <a:close/>
                  <a:moveTo>
                    <a:pt x="677114" y="569491"/>
                  </a:moveTo>
                  <a:lnTo>
                    <a:pt x="330916" y="569491"/>
                  </a:lnTo>
                  <a:cubicBezTo>
                    <a:pt x="148156" y="569491"/>
                    <a:pt x="0" y="717647"/>
                    <a:pt x="0" y="900407"/>
                  </a:cubicBezTo>
                  <a:lnTo>
                    <a:pt x="0" y="1952009"/>
                  </a:lnTo>
                  <a:cubicBezTo>
                    <a:pt x="0" y="2134769"/>
                    <a:pt x="148156" y="2282925"/>
                    <a:pt x="330916" y="2282925"/>
                  </a:cubicBezTo>
                  <a:lnTo>
                    <a:pt x="711670" y="2282925"/>
                  </a:lnTo>
                  <a:cubicBezTo>
                    <a:pt x="639726" y="2394386"/>
                    <a:pt x="647101" y="2475544"/>
                    <a:pt x="275077" y="2654282"/>
                  </a:cubicBezTo>
                  <a:cubicBezTo>
                    <a:pt x="900998" y="2583693"/>
                    <a:pt x="998412" y="2552618"/>
                    <a:pt x="1294529" y="2282925"/>
                  </a:cubicBezTo>
                  <a:lnTo>
                    <a:pt x="2117356" y="2282925"/>
                  </a:lnTo>
                  <a:cubicBezTo>
                    <a:pt x="2251554" y="2282925"/>
                    <a:pt x="2367095" y="2203043"/>
                    <a:pt x="2418395" y="2087951"/>
                  </a:cubicBezTo>
                  <a:cubicBezTo>
                    <a:pt x="2205538" y="2022975"/>
                    <a:pt x="2032941" y="1932583"/>
                    <a:pt x="1830857" y="1799347"/>
                  </a:cubicBezTo>
                  <a:lnTo>
                    <a:pt x="1008030" y="1799347"/>
                  </a:lnTo>
                  <a:cubicBezTo>
                    <a:pt x="825270" y="1799347"/>
                    <a:pt x="677114" y="1651191"/>
                    <a:pt x="677114" y="1468431"/>
                  </a:cubicBezTo>
                  <a:lnTo>
                    <a:pt x="677114" y="569491"/>
                  </a:lnTo>
                  <a:close/>
                  <a:moveTo>
                    <a:pt x="2886641" y="0"/>
                  </a:moveTo>
                  <a:lnTo>
                    <a:pt x="1100201" y="0"/>
                  </a:lnTo>
                  <a:cubicBezTo>
                    <a:pt x="917441" y="0"/>
                    <a:pt x="769285" y="148156"/>
                    <a:pt x="769285" y="330916"/>
                  </a:cubicBezTo>
                  <a:lnTo>
                    <a:pt x="769285" y="1382518"/>
                  </a:lnTo>
                  <a:cubicBezTo>
                    <a:pt x="769285" y="1565278"/>
                    <a:pt x="917441" y="1713434"/>
                    <a:pt x="1100201" y="1713434"/>
                  </a:cubicBezTo>
                  <a:lnTo>
                    <a:pt x="1923028" y="1713434"/>
                  </a:lnTo>
                  <a:cubicBezTo>
                    <a:pt x="2301032" y="1962656"/>
                    <a:pt x="2453037" y="2007378"/>
                    <a:pt x="3078958" y="2077967"/>
                  </a:cubicBezTo>
                  <a:cubicBezTo>
                    <a:pt x="2713759" y="1878758"/>
                    <a:pt x="2673367" y="1899957"/>
                    <a:pt x="2505887" y="1713434"/>
                  </a:cubicBezTo>
                  <a:lnTo>
                    <a:pt x="2886641" y="1713434"/>
                  </a:lnTo>
                  <a:cubicBezTo>
                    <a:pt x="3069401" y="1713434"/>
                    <a:pt x="3217557" y="1565278"/>
                    <a:pt x="3217557" y="1382518"/>
                  </a:cubicBezTo>
                  <a:lnTo>
                    <a:pt x="3217557" y="330916"/>
                  </a:lnTo>
                  <a:cubicBezTo>
                    <a:pt x="3217557" y="148156"/>
                    <a:pt x="3069401" y="0"/>
                    <a:pt x="2886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1EE3B3-6B2A-4A35-8339-1141C1A6ED70}"/>
              </a:ext>
            </a:extLst>
          </p:cNvPr>
          <p:cNvGrpSpPr/>
          <p:nvPr/>
        </p:nvGrpSpPr>
        <p:grpSpPr>
          <a:xfrm>
            <a:off x="8839790" y="1478853"/>
            <a:ext cx="843634" cy="843634"/>
            <a:chOff x="8839790" y="1478853"/>
            <a:chExt cx="843634" cy="8436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790A04-3ED9-433E-A2F5-F008E081E74A}"/>
                </a:ext>
              </a:extLst>
            </p:cNvPr>
            <p:cNvGrpSpPr/>
            <p:nvPr/>
          </p:nvGrpSpPr>
          <p:grpSpPr>
            <a:xfrm rot="10800000" flipH="1" flipV="1">
              <a:off x="8839790" y="1478853"/>
              <a:ext cx="843634" cy="843634"/>
              <a:chOff x="5833678" y="585323"/>
              <a:chExt cx="790407" cy="790407"/>
            </a:xfrm>
          </p:grpSpPr>
          <p:sp>
            <p:nvSpPr>
              <p:cNvPr id="41" name="Arc 3">
                <a:extLst>
                  <a:ext uri="{FF2B5EF4-FFF2-40B4-BE49-F238E27FC236}">
                    <a16:creationId xmlns:a16="http://schemas.microsoft.com/office/drawing/2014/main" id="{C05BFEF5-788A-4269-966B-1425955FCAAC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accent4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24F1EC1-36EE-47FD-AE6B-DB57BC2593C5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Rounded Rectangle 27">
              <a:extLst>
                <a:ext uri="{FF2B5EF4-FFF2-40B4-BE49-F238E27FC236}">
                  <a16:creationId xmlns:a16="http://schemas.microsoft.com/office/drawing/2014/main" id="{563FA27E-44AB-486A-AAE2-C7A124B804B8}"/>
                </a:ext>
              </a:extLst>
            </p:cNvPr>
            <p:cNvSpPr/>
            <p:nvPr/>
          </p:nvSpPr>
          <p:spPr>
            <a:xfrm>
              <a:off x="9089195" y="1768232"/>
              <a:ext cx="344826" cy="264874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BBC4B8B-3AB1-4169-9972-12194F381E58}"/>
              </a:ext>
            </a:extLst>
          </p:cNvPr>
          <p:cNvGrpSpPr/>
          <p:nvPr/>
        </p:nvGrpSpPr>
        <p:grpSpPr>
          <a:xfrm>
            <a:off x="7827175" y="2183360"/>
            <a:ext cx="790407" cy="790407"/>
            <a:chOff x="5833678" y="585323"/>
            <a:chExt cx="790407" cy="790407"/>
          </a:xfrm>
        </p:grpSpPr>
        <p:sp>
          <p:nvSpPr>
            <p:cNvPr id="151" name="Arc 3">
              <a:extLst>
                <a:ext uri="{FF2B5EF4-FFF2-40B4-BE49-F238E27FC236}">
                  <a16:creationId xmlns:a16="http://schemas.microsoft.com/office/drawing/2014/main" id="{20C486B3-34CC-43DA-9240-B96F11DC157C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C271442-E7B1-486D-A9BB-204819E95A33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338CF83-C520-4F8E-A2E6-FB98A5524ED5}"/>
              </a:ext>
            </a:extLst>
          </p:cNvPr>
          <p:cNvGrpSpPr/>
          <p:nvPr/>
        </p:nvGrpSpPr>
        <p:grpSpPr>
          <a:xfrm>
            <a:off x="4574109" y="3555314"/>
            <a:ext cx="790407" cy="790407"/>
            <a:chOff x="5833678" y="2519589"/>
            <a:chExt cx="790407" cy="790407"/>
          </a:xfrm>
        </p:grpSpPr>
        <p:sp>
          <p:nvSpPr>
            <p:cNvPr id="154" name="Arc 3">
              <a:extLst>
                <a:ext uri="{FF2B5EF4-FFF2-40B4-BE49-F238E27FC236}">
                  <a16:creationId xmlns:a16="http://schemas.microsoft.com/office/drawing/2014/main" id="{55D5EFAF-13A8-4F74-8D85-9BB700CF82E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3677F96-4C18-4CEB-8ED6-B27802C38DD4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4F11DBE-1105-43B3-BD97-3493EBDDDDE5}"/>
              </a:ext>
            </a:extLst>
          </p:cNvPr>
          <p:cNvGrpSpPr/>
          <p:nvPr/>
        </p:nvGrpSpPr>
        <p:grpSpPr>
          <a:xfrm>
            <a:off x="2947575" y="4241291"/>
            <a:ext cx="790407" cy="790407"/>
            <a:chOff x="5833678" y="3486722"/>
            <a:chExt cx="790407" cy="790407"/>
          </a:xfrm>
        </p:grpSpPr>
        <p:sp>
          <p:nvSpPr>
            <p:cNvPr id="157" name="Arc 3">
              <a:extLst>
                <a:ext uri="{FF2B5EF4-FFF2-40B4-BE49-F238E27FC236}">
                  <a16:creationId xmlns:a16="http://schemas.microsoft.com/office/drawing/2014/main" id="{28ECEA44-B011-4083-AB86-B324DB0ECC30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759A813-BD0B-465A-AFBB-BEF258BE23A2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284240A-C730-4A47-995B-00B7CBC1DB28}"/>
              </a:ext>
            </a:extLst>
          </p:cNvPr>
          <p:cNvGrpSpPr/>
          <p:nvPr/>
        </p:nvGrpSpPr>
        <p:grpSpPr>
          <a:xfrm>
            <a:off x="1321041" y="4927268"/>
            <a:ext cx="790407" cy="790407"/>
            <a:chOff x="5834431" y="4453854"/>
            <a:chExt cx="790407" cy="790407"/>
          </a:xfrm>
        </p:grpSpPr>
        <p:sp>
          <p:nvSpPr>
            <p:cNvPr id="160" name="Arc 3">
              <a:extLst>
                <a:ext uri="{FF2B5EF4-FFF2-40B4-BE49-F238E27FC236}">
                  <a16:creationId xmlns:a16="http://schemas.microsoft.com/office/drawing/2014/main" id="{BCD47219-D6AC-4392-9BDA-2A3598F03454}"/>
                </a:ext>
              </a:extLst>
            </p:cNvPr>
            <p:cNvSpPr/>
            <p:nvPr/>
          </p:nvSpPr>
          <p:spPr>
            <a:xfrm>
              <a:off x="5834431" y="4453854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C421108-1032-4957-B569-2F98F354AB9E}"/>
                </a:ext>
              </a:extLst>
            </p:cNvPr>
            <p:cNvSpPr/>
            <p:nvPr/>
          </p:nvSpPr>
          <p:spPr>
            <a:xfrm>
              <a:off x="5907909" y="4526580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27782EE-9EBD-4085-AB45-C708CEDC256B}"/>
              </a:ext>
            </a:extLst>
          </p:cNvPr>
          <p:cNvGrpSpPr/>
          <p:nvPr/>
        </p:nvGrpSpPr>
        <p:grpSpPr>
          <a:xfrm>
            <a:off x="6200643" y="2869337"/>
            <a:ext cx="790407" cy="790407"/>
            <a:chOff x="5833678" y="2519589"/>
            <a:chExt cx="790407" cy="790407"/>
          </a:xfrm>
        </p:grpSpPr>
        <p:sp>
          <p:nvSpPr>
            <p:cNvPr id="163" name="Arc 3">
              <a:extLst>
                <a:ext uri="{FF2B5EF4-FFF2-40B4-BE49-F238E27FC236}">
                  <a16:creationId xmlns:a16="http://schemas.microsoft.com/office/drawing/2014/main" id="{D2C22E7C-028B-40F7-8351-127CFF2A1A89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21EC12A-2AC7-45DE-898B-623490B5EAB2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86" name="Straight Connector 10">
            <a:extLst>
              <a:ext uri="{FF2B5EF4-FFF2-40B4-BE49-F238E27FC236}">
                <a16:creationId xmlns:a16="http://schemas.microsoft.com/office/drawing/2014/main" id="{FDBFAAC9-2EC0-4615-8DDB-32C879CB853F}"/>
              </a:ext>
            </a:extLst>
          </p:cNvPr>
          <p:cNvCxnSpPr>
            <a:cxnSpLocks/>
          </p:cNvCxnSpPr>
          <p:nvPr/>
        </p:nvCxnSpPr>
        <p:spPr>
          <a:xfrm>
            <a:off x="905614" y="5939874"/>
            <a:ext cx="1630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16">
            <a:extLst>
              <a:ext uri="{FF2B5EF4-FFF2-40B4-BE49-F238E27FC236}">
                <a16:creationId xmlns:a16="http://schemas.microsoft.com/office/drawing/2014/main" id="{9621800A-A10B-46D7-B395-4B2A010A3292}"/>
              </a:ext>
            </a:extLst>
          </p:cNvPr>
          <p:cNvCxnSpPr>
            <a:cxnSpLocks/>
          </p:cNvCxnSpPr>
          <p:nvPr/>
        </p:nvCxnSpPr>
        <p:spPr>
          <a:xfrm>
            <a:off x="2536697" y="5238969"/>
            <a:ext cx="1630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18">
            <a:extLst>
              <a:ext uri="{FF2B5EF4-FFF2-40B4-BE49-F238E27FC236}">
                <a16:creationId xmlns:a16="http://schemas.microsoft.com/office/drawing/2014/main" id="{8F7C4833-87F1-4835-8FF8-F11DFD53BEC5}"/>
              </a:ext>
            </a:extLst>
          </p:cNvPr>
          <p:cNvCxnSpPr>
            <a:cxnSpLocks/>
          </p:cNvCxnSpPr>
          <p:nvPr/>
        </p:nvCxnSpPr>
        <p:spPr>
          <a:xfrm>
            <a:off x="4147848" y="4537858"/>
            <a:ext cx="1630800" cy="20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20">
            <a:extLst>
              <a:ext uri="{FF2B5EF4-FFF2-40B4-BE49-F238E27FC236}">
                <a16:creationId xmlns:a16="http://schemas.microsoft.com/office/drawing/2014/main" id="{F1E43640-9157-4262-9C8B-D0ED86DFF844}"/>
              </a:ext>
            </a:extLst>
          </p:cNvPr>
          <p:cNvCxnSpPr>
            <a:cxnSpLocks/>
          </p:cNvCxnSpPr>
          <p:nvPr/>
        </p:nvCxnSpPr>
        <p:spPr>
          <a:xfrm>
            <a:off x="5773876" y="3836851"/>
            <a:ext cx="1630800" cy="30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22">
            <a:extLst>
              <a:ext uri="{FF2B5EF4-FFF2-40B4-BE49-F238E27FC236}">
                <a16:creationId xmlns:a16="http://schemas.microsoft.com/office/drawing/2014/main" id="{B44E2B87-341B-4C15-A280-E9B57D2FE340}"/>
              </a:ext>
            </a:extLst>
          </p:cNvPr>
          <p:cNvCxnSpPr>
            <a:cxnSpLocks/>
          </p:cNvCxnSpPr>
          <p:nvPr/>
        </p:nvCxnSpPr>
        <p:spPr>
          <a:xfrm>
            <a:off x="7394334" y="3136254"/>
            <a:ext cx="16308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13">
            <a:extLst>
              <a:ext uri="{FF2B5EF4-FFF2-40B4-BE49-F238E27FC236}">
                <a16:creationId xmlns:a16="http://schemas.microsoft.com/office/drawing/2014/main" id="{FB62DB9F-45D5-4585-AC90-C4D9B849CD7C}"/>
              </a:ext>
            </a:extLst>
          </p:cNvPr>
          <p:cNvCxnSpPr/>
          <p:nvPr/>
        </p:nvCxnSpPr>
        <p:spPr>
          <a:xfrm>
            <a:off x="2521820" y="5241498"/>
            <a:ext cx="0" cy="69837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17">
            <a:extLst>
              <a:ext uri="{FF2B5EF4-FFF2-40B4-BE49-F238E27FC236}">
                <a16:creationId xmlns:a16="http://schemas.microsoft.com/office/drawing/2014/main" id="{B1D44848-1CDB-4E04-8434-28763B04FB63}"/>
              </a:ext>
            </a:extLst>
          </p:cNvPr>
          <p:cNvCxnSpPr/>
          <p:nvPr/>
        </p:nvCxnSpPr>
        <p:spPr>
          <a:xfrm>
            <a:off x="4147848" y="4540490"/>
            <a:ext cx="0" cy="69837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19">
            <a:extLst>
              <a:ext uri="{FF2B5EF4-FFF2-40B4-BE49-F238E27FC236}">
                <a16:creationId xmlns:a16="http://schemas.microsoft.com/office/drawing/2014/main" id="{1B8C4316-D56C-4F0F-9576-6DC87BDFDAE4}"/>
              </a:ext>
            </a:extLst>
          </p:cNvPr>
          <p:cNvCxnSpPr/>
          <p:nvPr/>
        </p:nvCxnSpPr>
        <p:spPr>
          <a:xfrm>
            <a:off x="5773876" y="3839482"/>
            <a:ext cx="0" cy="69837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1">
            <a:extLst>
              <a:ext uri="{FF2B5EF4-FFF2-40B4-BE49-F238E27FC236}">
                <a16:creationId xmlns:a16="http://schemas.microsoft.com/office/drawing/2014/main" id="{FBE1F779-5CF3-4736-B066-FA8763A1AE51}"/>
              </a:ext>
            </a:extLst>
          </p:cNvPr>
          <p:cNvCxnSpPr/>
          <p:nvPr/>
        </p:nvCxnSpPr>
        <p:spPr>
          <a:xfrm>
            <a:off x="7399904" y="3138474"/>
            <a:ext cx="0" cy="69837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39">
            <a:extLst>
              <a:ext uri="{FF2B5EF4-FFF2-40B4-BE49-F238E27FC236}">
                <a16:creationId xmlns:a16="http://schemas.microsoft.com/office/drawing/2014/main" id="{E01785A6-5963-4693-9CA4-7AF80AB0C2A5}"/>
              </a:ext>
            </a:extLst>
          </p:cNvPr>
          <p:cNvGrpSpPr/>
          <p:nvPr/>
        </p:nvGrpSpPr>
        <p:grpSpPr>
          <a:xfrm>
            <a:off x="2743182" y="5322474"/>
            <a:ext cx="2795977" cy="726732"/>
            <a:chOff x="994277" y="3861048"/>
            <a:chExt cx="2699146" cy="7267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2E4BABF-8DD1-4477-A4DF-B98C8DD3B0AA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7AB33F-749B-475F-A56A-AB19205D981B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42">
            <a:extLst>
              <a:ext uri="{FF2B5EF4-FFF2-40B4-BE49-F238E27FC236}">
                <a16:creationId xmlns:a16="http://schemas.microsoft.com/office/drawing/2014/main" id="{E5C15760-4B27-4968-BD75-8CBC99DD7632}"/>
              </a:ext>
            </a:extLst>
          </p:cNvPr>
          <p:cNvGrpSpPr/>
          <p:nvPr/>
        </p:nvGrpSpPr>
        <p:grpSpPr>
          <a:xfrm>
            <a:off x="7625506" y="3214695"/>
            <a:ext cx="2799258" cy="726732"/>
            <a:chOff x="994277" y="3861048"/>
            <a:chExt cx="2699146" cy="72673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8A0435D-CB51-40FE-842E-63238B9AF9DE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AA0B2ED-A8AB-4EDE-93C4-7E346277C314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6" name="Group 45">
            <a:extLst>
              <a:ext uri="{FF2B5EF4-FFF2-40B4-BE49-F238E27FC236}">
                <a16:creationId xmlns:a16="http://schemas.microsoft.com/office/drawing/2014/main" id="{DFBE5C71-94BF-4615-9FF6-A1FF2376A017}"/>
              </a:ext>
            </a:extLst>
          </p:cNvPr>
          <p:cNvGrpSpPr/>
          <p:nvPr/>
        </p:nvGrpSpPr>
        <p:grpSpPr>
          <a:xfrm>
            <a:off x="5999159" y="3917288"/>
            <a:ext cx="2795977" cy="726732"/>
            <a:chOff x="994277" y="3861048"/>
            <a:chExt cx="2699146" cy="726732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654B47D-9C46-469B-88CF-4857C194EF67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140475D-6B21-4100-83DE-19BAA1BB9159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9" name="Group 49">
            <a:extLst>
              <a:ext uri="{FF2B5EF4-FFF2-40B4-BE49-F238E27FC236}">
                <a16:creationId xmlns:a16="http://schemas.microsoft.com/office/drawing/2014/main" id="{68F09EDE-E3F9-40FC-A991-519A4B45B5D4}"/>
              </a:ext>
            </a:extLst>
          </p:cNvPr>
          <p:cNvGrpSpPr/>
          <p:nvPr/>
        </p:nvGrpSpPr>
        <p:grpSpPr>
          <a:xfrm>
            <a:off x="4369530" y="4619881"/>
            <a:ext cx="2799258" cy="726732"/>
            <a:chOff x="994277" y="3861048"/>
            <a:chExt cx="2699146" cy="72673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62214C6-E570-4F79-A537-BA800C156A32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E34E4C5-03C8-439E-9717-AFF862018110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Group 52">
            <a:extLst>
              <a:ext uri="{FF2B5EF4-FFF2-40B4-BE49-F238E27FC236}">
                <a16:creationId xmlns:a16="http://schemas.microsoft.com/office/drawing/2014/main" id="{8B2135DB-773C-4E53-9768-85D54A596DBD}"/>
              </a:ext>
            </a:extLst>
          </p:cNvPr>
          <p:cNvGrpSpPr/>
          <p:nvPr/>
        </p:nvGrpSpPr>
        <p:grpSpPr>
          <a:xfrm>
            <a:off x="9209773" y="2125952"/>
            <a:ext cx="2255397" cy="911398"/>
            <a:chOff x="994277" y="3861048"/>
            <a:chExt cx="2699146" cy="911398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185137C-E8B1-4555-886E-F2E59968FAD4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Presentation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94EBAD7-19DE-48DE-AE81-2708839D33E5}"/>
                </a:ext>
              </a:extLst>
            </p:cNvPr>
            <p:cNvSpPr txBox="1"/>
            <p:nvPr/>
          </p:nvSpPr>
          <p:spPr>
            <a:xfrm>
              <a:off x="994277" y="4126115"/>
              <a:ext cx="2699146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Oval 7">
            <a:extLst>
              <a:ext uri="{FF2B5EF4-FFF2-40B4-BE49-F238E27FC236}">
                <a16:creationId xmlns:a16="http://schemas.microsoft.com/office/drawing/2014/main" id="{EB20A3B4-6CB2-4CA3-9DF1-1F954909BE60}"/>
              </a:ext>
            </a:extLst>
          </p:cNvPr>
          <p:cNvSpPr/>
          <p:nvPr/>
        </p:nvSpPr>
        <p:spPr>
          <a:xfrm>
            <a:off x="1528168" y="5141834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6" name="Round Same Side Corner Rectangle 11">
            <a:extLst>
              <a:ext uri="{FF2B5EF4-FFF2-40B4-BE49-F238E27FC236}">
                <a16:creationId xmlns:a16="http://schemas.microsoft.com/office/drawing/2014/main" id="{197A4149-5004-43E1-B07B-091B428272E6}"/>
              </a:ext>
            </a:extLst>
          </p:cNvPr>
          <p:cNvSpPr>
            <a:spLocks noChangeAspect="1"/>
          </p:cNvSpPr>
          <p:nvPr/>
        </p:nvSpPr>
        <p:spPr>
          <a:xfrm rot="9900000">
            <a:off x="6433230" y="309791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7" name="Rounded Rectangle 27">
            <a:extLst>
              <a:ext uri="{FF2B5EF4-FFF2-40B4-BE49-F238E27FC236}">
                <a16:creationId xmlns:a16="http://schemas.microsoft.com/office/drawing/2014/main" id="{DDBC29D1-38C9-4A71-B85E-5EEF5E35EE59}"/>
              </a:ext>
            </a:extLst>
          </p:cNvPr>
          <p:cNvSpPr/>
          <p:nvPr/>
        </p:nvSpPr>
        <p:spPr>
          <a:xfrm>
            <a:off x="8049181" y="243373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8" name="Rectangle 16">
            <a:extLst>
              <a:ext uri="{FF2B5EF4-FFF2-40B4-BE49-F238E27FC236}">
                <a16:creationId xmlns:a16="http://schemas.microsoft.com/office/drawing/2014/main" id="{7E7236EA-E602-478D-828A-6C5B6074B17F}"/>
              </a:ext>
            </a:extLst>
          </p:cNvPr>
          <p:cNvSpPr/>
          <p:nvPr/>
        </p:nvSpPr>
        <p:spPr>
          <a:xfrm>
            <a:off x="3139250" y="449896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9" name="Oval 21">
            <a:extLst>
              <a:ext uri="{FF2B5EF4-FFF2-40B4-BE49-F238E27FC236}">
                <a16:creationId xmlns:a16="http://schemas.microsoft.com/office/drawing/2014/main" id="{2E031B1F-E5BB-410F-87DC-837131D67B4C}"/>
              </a:ext>
            </a:extLst>
          </p:cNvPr>
          <p:cNvSpPr>
            <a:spLocks noChangeAspect="1"/>
          </p:cNvSpPr>
          <p:nvPr/>
        </p:nvSpPr>
        <p:spPr>
          <a:xfrm>
            <a:off x="4783053" y="37488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DF13387-E706-4342-BFA7-B6C77893E69A}"/>
              </a:ext>
            </a:extLst>
          </p:cNvPr>
          <p:cNvSpPr txBox="1"/>
          <p:nvPr/>
        </p:nvSpPr>
        <p:spPr>
          <a:xfrm>
            <a:off x="811243" y="1501282"/>
            <a:ext cx="527141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23A8D0-FB13-4985-B0CB-C8A15A4419EE}"/>
              </a:ext>
            </a:extLst>
          </p:cNvPr>
          <p:cNvSpPr txBox="1"/>
          <p:nvPr/>
        </p:nvSpPr>
        <p:spPr>
          <a:xfrm>
            <a:off x="811243" y="2188899"/>
            <a:ext cx="418087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1472E1E-D70C-47C4-892E-B652280434CC}"/>
              </a:ext>
            </a:extLst>
          </p:cNvPr>
          <p:cNvSpPr txBox="1"/>
          <p:nvPr/>
        </p:nvSpPr>
        <p:spPr>
          <a:xfrm>
            <a:off x="650672" y="374416"/>
            <a:ext cx="330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AB117"/>
                </a:solidFill>
              </a:rPr>
              <a:t>Infographic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ED113-9B73-424D-9469-0CAAF6C0083A}"/>
              </a:ext>
            </a:extLst>
          </p:cNvPr>
          <p:cNvSpPr txBox="1"/>
          <p:nvPr/>
        </p:nvSpPr>
        <p:spPr>
          <a:xfrm>
            <a:off x="709306" y="1928794"/>
            <a:ext cx="549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4" name="Group 32">
            <a:extLst>
              <a:ext uri="{FF2B5EF4-FFF2-40B4-BE49-F238E27FC236}">
                <a16:creationId xmlns:a16="http://schemas.microsoft.com/office/drawing/2014/main" id="{026EB2FD-EEB2-40CC-97A3-53D5CE22405F}"/>
              </a:ext>
            </a:extLst>
          </p:cNvPr>
          <p:cNvGrpSpPr/>
          <p:nvPr/>
        </p:nvGrpSpPr>
        <p:grpSpPr>
          <a:xfrm>
            <a:off x="8265315" y="2453707"/>
            <a:ext cx="3416809" cy="912756"/>
            <a:chOff x="4862377" y="4246032"/>
            <a:chExt cx="1656184" cy="9127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150EDB-A084-4630-A03B-30918FC567BE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197BF2-2879-415A-B85E-08B43E91BEF8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7B18EE1-2053-4294-8F32-42AF7523F233}"/>
              </a:ext>
            </a:extLst>
          </p:cNvPr>
          <p:cNvGrpSpPr/>
          <p:nvPr/>
        </p:nvGrpSpPr>
        <p:grpSpPr>
          <a:xfrm>
            <a:off x="8265315" y="3808455"/>
            <a:ext cx="3416809" cy="912756"/>
            <a:chOff x="4862377" y="4246032"/>
            <a:chExt cx="1656184" cy="9127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D36FC-790A-4ECD-A472-6952044B6462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47968E-AD3C-4D60-BE7F-F91EA89F57E1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2">
            <a:extLst>
              <a:ext uri="{FF2B5EF4-FFF2-40B4-BE49-F238E27FC236}">
                <a16:creationId xmlns:a16="http://schemas.microsoft.com/office/drawing/2014/main" id="{EC303062-29BE-4E13-972B-CE4A4EF4001E}"/>
              </a:ext>
            </a:extLst>
          </p:cNvPr>
          <p:cNvGrpSpPr/>
          <p:nvPr/>
        </p:nvGrpSpPr>
        <p:grpSpPr>
          <a:xfrm>
            <a:off x="8265315" y="5163203"/>
            <a:ext cx="3416809" cy="912756"/>
            <a:chOff x="4862377" y="4246032"/>
            <a:chExt cx="1656184" cy="9127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5A896A-751E-448E-8AD6-3BC185AEF6CF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890977-2262-4A47-92A1-D4616B6AD6ED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BC4DD5C5-CD3C-4621-8792-53969C420490}"/>
              </a:ext>
            </a:extLst>
          </p:cNvPr>
          <p:cNvSpPr/>
          <p:nvPr/>
        </p:nvSpPr>
        <p:spPr>
          <a:xfrm>
            <a:off x="7454537" y="4178816"/>
            <a:ext cx="410773" cy="30122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8E4E97F1-34F6-4564-92C3-37AC37E2DF63}"/>
              </a:ext>
            </a:extLst>
          </p:cNvPr>
          <p:cNvSpPr/>
          <p:nvPr/>
        </p:nvSpPr>
        <p:spPr>
          <a:xfrm>
            <a:off x="7428674" y="2679075"/>
            <a:ext cx="462498" cy="4702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FD54DD2D-B48D-48B9-BDA9-760ABFF7B511}"/>
              </a:ext>
            </a:extLst>
          </p:cNvPr>
          <p:cNvSpPr/>
          <p:nvPr/>
        </p:nvSpPr>
        <p:spPr>
          <a:xfrm flipH="1">
            <a:off x="7446346" y="5509562"/>
            <a:ext cx="427154" cy="35237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2F6B14-ADAD-4985-B37A-C9079F02A991}"/>
              </a:ext>
            </a:extLst>
          </p:cNvPr>
          <p:cNvGrpSpPr/>
          <p:nvPr/>
        </p:nvGrpSpPr>
        <p:grpSpPr>
          <a:xfrm rot="10800000" flipH="1" flipV="1">
            <a:off x="1545525" y="2754608"/>
            <a:ext cx="704796" cy="704796"/>
            <a:chOff x="5833678" y="585323"/>
            <a:chExt cx="790407" cy="790407"/>
          </a:xfrm>
        </p:grpSpPr>
        <p:sp>
          <p:nvSpPr>
            <p:cNvPr id="40" name="Arc 3">
              <a:extLst>
                <a:ext uri="{FF2B5EF4-FFF2-40B4-BE49-F238E27FC236}">
                  <a16:creationId xmlns:a16="http://schemas.microsoft.com/office/drawing/2014/main" id="{A2D46285-0F10-4571-B4F8-82DFAF9350B3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1E6DE76-D94C-4C56-AE69-EFA01F898B5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C58E77-F839-4AE2-AC11-18CE46EC17F0}"/>
              </a:ext>
            </a:extLst>
          </p:cNvPr>
          <p:cNvGrpSpPr/>
          <p:nvPr/>
        </p:nvGrpSpPr>
        <p:grpSpPr>
          <a:xfrm rot="10800000" flipH="1" flipV="1">
            <a:off x="4236882" y="2754608"/>
            <a:ext cx="704796" cy="704796"/>
            <a:chOff x="5833678" y="585323"/>
            <a:chExt cx="790407" cy="790407"/>
          </a:xfrm>
        </p:grpSpPr>
        <p:sp>
          <p:nvSpPr>
            <p:cNvPr id="44" name="Arc 3">
              <a:extLst>
                <a:ext uri="{FF2B5EF4-FFF2-40B4-BE49-F238E27FC236}">
                  <a16:creationId xmlns:a16="http://schemas.microsoft.com/office/drawing/2014/main" id="{3C287F5E-3F7D-441E-A4BF-07606AFB1787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3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650AE0A-49E9-462C-B329-37D6D67C79A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536DBB-C221-4278-BB96-A89676C9451E}"/>
              </a:ext>
            </a:extLst>
          </p:cNvPr>
          <p:cNvGrpSpPr/>
          <p:nvPr/>
        </p:nvGrpSpPr>
        <p:grpSpPr>
          <a:xfrm rot="10800000" flipH="1" flipV="1">
            <a:off x="2891203" y="2754608"/>
            <a:ext cx="704796" cy="704796"/>
            <a:chOff x="5833678" y="585323"/>
            <a:chExt cx="790407" cy="790407"/>
          </a:xfrm>
        </p:grpSpPr>
        <p:sp>
          <p:nvSpPr>
            <p:cNvPr id="47" name="Arc 3">
              <a:extLst>
                <a:ext uri="{FF2B5EF4-FFF2-40B4-BE49-F238E27FC236}">
                  <a16:creationId xmlns:a16="http://schemas.microsoft.com/office/drawing/2014/main" id="{CCD43774-F4B9-401B-B7AC-EB494F7D0CF6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2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0501694-6302-49A8-87C6-BF716A58916C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49" name="Rounded Rectangle 6">
            <a:extLst>
              <a:ext uri="{FF2B5EF4-FFF2-40B4-BE49-F238E27FC236}">
                <a16:creationId xmlns:a16="http://schemas.microsoft.com/office/drawing/2014/main" id="{49BBFF3D-BC35-4A2B-BAD4-57B98494A2B5}"/>
              </a:ext>
            </a:extLst>
          </p:cNvPr>
          <p:cNvSpPr/>
          <p:nvPr/>
        </p:nvSpPr>
        <p:spPr>
          <a:xfrm>
            <a:off x="1765882" y="2972762"/>
            <a:ext cx="264082" cy="26849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5E251244-E1E3-4BBE-BDD7-E3E66D294458}"/>
              </a:ext>
            </a:extLst>
          </p:cNvPr>
          <p:cNvSpPr/>
          <p:nvPr/>
        </p:nvSpPr>
        <p:spPr>
          <a:xfrm flipH="1">
            <a:off x="4438814" y="2982882"/>
            <a:ext cx="300932" cy="24825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ED44595-D68C-43C5-98BC-6F867B826A72}"/>
              </a:ext>
            </a:extLst>
          </p:cNvPr>
          <p:cNvSpPr/>
          <p:nvPr/>
        </p:nvSpPr>
        <p:spPr>
          <a:xfrm>
            <a:off x="3092077" y="3003896"/>
            <a:ext cx="304374" cy="223199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28073-B886-4D3D-91EE-5A0A5ED24072}"/>
              </a:ext>
            </a:extLst>
          </p:cNvPr>
          <p:cNvSpPr txBox="1"/>
          <p:nvPr/>
        </p:nvSpPr>
        <p:spPr>
          <a:xfrm>
            <a:off x="7285380" y="805303"/>
            <a:ext cx="447587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1EA2A3-B899-4B4E-BD04-EBC0354EBBFE}"/>
              </a:ext>
            </a:extLst>
          </p:cNvPr>
          <p:cNvSpPr txBox="1"/>
          <p:nvPr/>
        </p:nvSpPr>
        <p:spPr>
          <a:xfrm>
            <a:off x="7285325" y="1689064"/>
            <a:ext cx="44758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7D53A-AD4A-4715-AE6C-C10C18796E1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0494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3118B8-AF90-4E9F-A2EE-DB8477EE8C36}"/>
              </a:ext>
            </a:extLst>
          </p:cNvPr>
          <p:cNvCxnSpPr>
            <a:cxnSpLocks/>
          </p:cNvCxnSpPr>
          <p:nvPr/>
        </p:nvCxnSpPr>
        <p:spPr>
          <a:xfrm>
            <a:off x="0" y="5752735"/>
            <a:ext cx="12192000" cy="11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2CEB1E0-7F58-4E65-A42D-6B60C5F19507}"/>
              </a:ext>
            </a:extLst>
          </p:cNvPr>
          <p:cNvGrpSpPr/>
          <p:nvPr/>
        </p:nvGrpSpPr>
        <p:grpSpPr>
          <a:xfrm>
            <a:off x="1980815" y="938844"/>
            <a:ext cx="1686397" cy="5822973"/>
            <a:chOff x="6576209" y="627534"/>
            <a:chExt cx="1103056" cy="4077545"/>
          </a:xfrm>
        </p:grpSpPr>
        <p:sp>
          <p:nvSpPr>
            <p:cNvPr id="5" name="Oval 2">
              <a:extLst>
                <a:ext uri="{FF2B5EF4-FFF2-40B4-BE49-F238E27FC236}">
                  <a16:creationId xmlns:a16="http://schemas.microsoft.com/office/drawing/2014/main" id="{99BAE719-D9AC-46CF-862D-85801527A64E}"/>
                </a:ext>
              </a:extLst>
            </p:cNvPr>
            <p:cNvSpPr/>
            <p:nvPr/>
          </p:nvSpPr>
          <p:spPr>
            <a:xfrm rot="1887332">
              <a:off x="6576209" y="4001864"/>
              <a:ext cx="1089847" cy="70321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Group 56">
              <a:extLst>
                <a:ext uri="{FF2B5EF4-FFF2-40B4-BE49-F238E27FC236}">
                  <a16:creationId xmlns:a16="http://schemas.microsoft.com/office/drawing/2014/main" id="{DAEF489A-8A4C-4EA5-ABC6-D87FEB539430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7" name="Freeform 57">
                <a:extLst>
                  <a:ext uri="{FF2B5EF4-FFF2-40B4-BE49-F238E27FC236}">
                    <a16:creationId xmlns:a16="http://schemas.microsoft.com/office/drawing/2014/main" id="{ADC81E7B-8E7D-4980-B6B2-FE7EAC26EFE4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8" name="Freeform 58">
                <a:extLst>
                  <a:ext uri="{FF2B5EF4-FFF2-40B4-BE49-F238E27FC236}">
                    <a16:creationId xmlns:a16="http://schemas.microsoft.com/office/drawing/2014/main" id="{619163AF-786E-4543-A009-D7FBA6546CDC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Freeform 59">
                <a:extLst>
                  <a:ext uri="{FF2B5EF4-FFF2-40B4-BE49-F238E27FC236}">
                    <a16:creationId xmlns:a16="http://schemas.microsoft.com/office/drawing/2014/main" id="{4785D1DC-F7CC-4436-B220-37D6AC242F3F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Freeform 60">
                <a:extLst>
                  <a:ext uri="{FF2B5EF4-FFF2-40B4-BE49-F238E27FC236}">
                    <a16:creationId xmlns:a16="http://schemas.microsoft.com/office/drawing/2014/main" id="{18763CD5-AE9A-47FF-94A9-2E588365E1C2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Freeform 61">
                <a:extLst>
                  <a:ext uri="{FF2B5EF4-FFF2-40B4-BE49-F238E27FC236}">
                    <a16:creationId xmlns:a16="http://schemas.microsoft.com/office/drawing/2014/main" id="{F8DFBA7C-C35C-4653-B582-F833E4874007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Freeform 62">
                <a:extLst>
                  <a:ext uri="{FF2B5EF4-FFF2-40B4-BE49-F238E27FC236}">
                    <a16:creationId xmlns:a16="http://schemas.microsoft.com/office/drawing/2014/main" id="{BEA7B656-7077-4D8D-BD02-3EA644C6D628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Freeform 63">
                <a:extLst>
                  <a:ext uri="{FF2B5EF4-FFF2-40B4-BE49-F238E27FC236}">
                    <a16:creationId xmlns:a16="http://schemas.microsoft.com/office/drawing/2014/main" id="{EC76C08B-D32D-4D76-8CF9-ED8E6382C892}"/>
                  </a:ext>
                </a:extLst>
              </p:cNvPr>
              <p:cNvSpPr/>
              <p:nvPr/>
            </p:nvSpPr>
            <p:spPr>
              <a:xfrm>
                <a:off x="2637393" y="1187979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64">
                <a:extLst>
                  <a:ext uri="{FF2B5EF4-FFF2-40B4-BE49-F238E27FC236}">
                    <a16:creationId xmlns:a16="http://schemas.microsoft.com/office/drawing/2014/main" id="{E210C0CB-8663-402B-A63F-D97E74CAC56E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Freeform 65">
                <a:extLst>
                  <a:ext uri="{FF2B5EF4-FFF2-40B4-BE49-F238E27FC236}">
                    <a16:creationId xmlns:a16="http://schemas.microsoft.com/office/drawing/2014/main" id="{1A7573E0-8CE2-430F-8B4D-E28DECAF0F74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66">
                <a:extLst>
                  <a:ext uri="{FF2B5EF4-FFF2-40B4-BE49-F238E27FC236}">
                    <a16:creationId xmlns:a16="http://schemas.microsoft.com/office/drawing/2014/main" id="{1422D7F2-AB60-48E4-A8E0-D25258EE8747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67">
                <a:extLst>
                  <a:ext uri="{FF2B5EF4-FFF2-40B4-BE49-F238E27FC236}">
                    <a16:creationId xmlns:a16="http://schemas.microsoft.com/office/drawing/2014/main" id="{58DCA207-8B74-4220-B8BD-6D69FA1462DC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68">
                <a:extLst>
                  <a:ext uri="{FF2B5EF4-FFF2-40B4-BE49-F238E27FC236}">
                    <a16:creationId xmlns:a16="http://schemas.microsoft.com/office/drawing/2014/main" id="{0945D7A7-6EDB-4FE5-BA9C-CC5404F61A01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69">
                <a:extLst>
                  <a:ext uri="{FF2B5EF4-FFF2-40B4-BE49-F238E27FC236}">
                    <a16:creationId xmlns:a16="http://schemas.microsoft.com/office/drawing/2014/main" id="{102C99B1-C6E5-4424-8603-4779C796A397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F33AD1F7-6461-4FE1-AB81-8C60BC4AF509}"/>
              </a:ext>
            </a:extLst>
          </p:cNvPr>
          <p:cNvGrpSpPr/>
          <p:nvPr/>
        </p:nvGrpSpPr>
        <p:grpSpPr>
          <a:xfrm>
            <a:off x="6184752" y="1460788"/>
            <a:ext cx="5245248" cy="1377966"/>
            <a:chOff x="8070434" y="1645829"/>
            <a:chExt cx="2925465" cy="137796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72718F-0285-49F1-AF63-7AA239CD2F4A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 Get a modern PowerPoint  Presentation that is beautifully designed. </a:t>
              </a:r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9CB4FC-2F8C-4B0E-872F-B77B07A6D851}"/>
                </a:ext>
              </a:extLst>
            </p:cNvPr>
            <p:cNvSpPr txBox="1"/>
            <p:nvPr/>
          </p:nvSpPr>
          <p:spPr>
            <a:xfrm>
              <a:off x="8070434" y="1645829"/>
              <a:ext cx="2925465" cy="307777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59C94D-3ABE-4809-AA99-33EF390BE596}"/>
              </a:ext>
            </a:extLst>
          </p:cNvPr>
          <p:cNvSpPr txBox="1"/>
          <p:nvPr/>
        </p:nvSpPr>
        <p:spPr>
          <a:xfrm>
            <a:off x="6184752" y="2898720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BE51D-FC44-4FD7-8014-4DB2DA921D07}"/>
              </a:ext>
            </a:extLst>
          </p:cNvPr>
          <p:cNvSpPr txBox="1"/>
          <p:nvPr/>
        </p:nvSpPr>
        <p:spPr>
          <a:xfrm>
            <a:off x="6184752" y="3552677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63D18F-C859-4CC0-A039-6F2BB5383E31}"/>
              </a:ext>
            </a:extLst>
          </p:cNvPr>
          <p:cNvSpPr txBox="1"/>
          <p:nvPr/>
        </p:nvSpPr>
        <p:spPr>
          <a:xfrm>
            <a:off x="6184752" y="4206634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8EFD25-B252-4199-A0FB-6A733F9FA238}"/>
              </a:ext>
            </a:extLst>
          </p:cNvPr>
          <p:cNvSpPr txBox="1"/>
          <p:nvPr/>
        </p:nvSpPr>
        <p:spPr>
          <a:xfrm>
            <a:off x="6184752" y="4860592"/>
            <a:ext cx="524524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en-US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3962D4-72E0-4DF8-A3EE-76F8C2F6E896}"/>
              </a:ext>
            </a:extLst>
          </p:cNvPr>
          <p:cNvSpPr txBox="1"/>
          <p:nvPr/>
        </p:nvSpPr>
        <p:spPr>
          <a:xfrm>
            <a:off x="8106489" y="5960866"/>
            <a:ext cx="314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</a:rPr>
              <a:t>Portfolio Designed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4F3ED2-E2EF-4828-8078-485A9BC9EF29}"/>
              </a:ext>
            </a:extLst>
          </p:cNvPr>
          <p:cNvGrpSpPr/>
          <p:nvPr/>
        </p:nvGrpSpPr>
        <p:grpSpPr>
          <a:xfrm>
            <a:off x="1302141" y="1839815"/>
            <a:ext cx="3321149" cy="3188980"/>
            <a:chOff x="792153" y="2276872"/>
            <a:chExt cx="2699727" cy="25922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99D7BA9A-3B5F-4C1A-BB0A-F8D4B2E54806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DBDFE4-EE04-4E82-9887-4E82C1CAE9DA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6">
            <a:extLst>
              <a:ext uri="{FF2B5EF4-FFF2-40B4-BE49-F238E27FC236}">
                <a16:creationId xmlns:a16="http://schemas.microsoft.com/office/drawing/2014/main" id="{F2ED482C-333B-48E6-9E13-71C934D51AD9}"/>
              </a:ext>
            </a:extLst>
          </p:cNvPr>
          <p:cNvGrpSpPr/>
          <p:nvPr/>
        </p:nvGrpSpPr>
        <p:grpSpPr>
          <a:xfrm>
            <a:off x="2030460" y="3259904"/>
            <a:ext cx="2007837" cy="927187"/>
            <a:chOff x="2022221" y="3259901"/>
            <a:chExt cx="2007837" cy="9271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35D883-8E6B-4C87-9F4F-D5E61DC1FE9A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D33FCA-B33E-4BAB-BCFF-CB623BD1A7B4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34DD21-D53E-4BDC-AF8D-29E34E0499DD}"/>
              </a:ext>
            </a:extLst>
          </p:cNvPr>
          <p:cNvGrpSpPr/>
          <p:nvPr/>
        </p:nvGrpSpPr>
        <p:grpSpPr>
          <a:xfrm>
            <a:off x="939114" y="5347905"/>
            <a:ext cx="10404389" cy="769975"/>
            <a:chOff x="611558" y="5496925"/>
            <a:chExt cx="7957378" cy="7699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889DF3-30C7-4EFB-8670-53D4FA3C89A0}"/>
                </a:ext>
              </a:extLst>
            </p:cNvPr>
            <p:cNvSpPr txBox="1"/>
            <p:nvPr/>
          </p:nvSpPr>
          <p:spPr>
            <a:xfrm>
              <a:off x="611559" y="5805235"/>
              <a:ext cx="795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C441DF-1ABD-425E-921E-74914FD358D3}"/>
                </a:ext>
              </a:extLst>
            </p:cNvPr>
            <p:cNvSpPr txBox="1"/>
            <p:nvPr/>
          </p:nvSpPr>
          <p:spPr>
            <a:xfrm>
              <a:off x="611558" y="5496925"/>
              <a:ext cx="795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710D9B-44C1-486E-86CE-8519212F1515}"/>
              </a:ext>
            </a:extLst>
          </p:cNvPr>
          <p:cNvGrpSpPr/>
          <p:nvPr/>
        </p:nvGrpSpPr>
        <p:grpSpPr>
          <a:xfrm>
            <a:off x="7553417" y="1839815"/>
            <a:ext cx="3321149" cy="3188980"/>
            <a:chOff x="792153" y="2276872"/>
            <a:chExt cx="2699727" cy="2592288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ED59FC70-8608-40EC-975D-8E81D02AE972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379C60-52B5-4400-BDA9-C80DF655F646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7">
            <a:extLst>
              <a:ext uri="{FF2B5EF4-FFF2-40B4-BE49-F238E27FC236}">
                <a16:creationId xmlns:a16="http://schemas.microsoft.com/office/drawing/2014/main" id="{61FFD562-04C3-45B1-A00B-1B72269FE669}"/>
              </a:ext>
            </a:extLst>
          </p:cNvPr>
          <p:cNvGrpSpPr/>
          <p:nvPr/>
        </p:nvGrpSpPr>
        <p:grpSpPr>
          <a:xfrm>
            <a:off x="8339402" y="3259904"/>
            <a:ext cx="1940023" cy="927187"/>
            <a:chOff x="8273497" y="3259901"/>
            <a:chExt cx="1940023" cy="9271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4B3D44-B76E-494D-8C93-90A6CD56F354}"/>
                </a:ext>
              </a:extLst>
            </p:cNvPr>
            <p:cNvSpPr txBox="1"/>
            <p:nvPr/>
          </p:nvSpPr>
          <p:spPr>
            <a:xfrm>
              <a:off x="8273498" y="3540757"/>
              <a:ext cx="1940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D15AA-1E6C-4D64-A14E-B470450342DD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Left-Right Arrow 24">
            <a:extLst>
              <a:ext uri="{FF2B5EF4-FFF2-40B4-BE49-F238E27FC236}">
                <a16:creationId xmlns:a16="http://schemas.microsoft.com/office/drawing/2014/main" id="{3D604003-FFA4-41F3-9940-48138D57620F}"/>
              </a:ext>
            </a:extLst>
          </p:cNvPr>
          <p:cNvSpPr/>
          <p:nvPr/>
        </p:nvSpPr>
        <p:spPr>
          <a:xfrm>
            <a:off x="5084518" y="2765391"/>
            <a:ext cx="2007670" cy="1337828"/>
          </a:xfrm>
          <a:prstGeom prst="leftRightArrow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6F35C36-923A-411A-9B4A-3D1D5B339AD0}"/>
              </a:ext>
            </a:extLst>
          </p:cNvPr>
          <p:cNvSpPr/>
          <p:nvPr/>
        </p:nvSpPr>
        <p:spPr>
          <a:xfrm>
            <a:off x="2809174" y="2719958"/>
            <a:ext cx="439251" cy="4111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F5AB3C13-20EC-4085-9447-FE0852CAFD67}"/>
              </a:ext>
            </a:extLst>
          </p:cNvPr>
          <p:cNvSpPr/>
          <p:nvPr/>
        </p:nvSpPr>
        <p:spPr>
          <a:xfrm flipH="1">
            <a:off x="9018974" y="2719958"/>
            <a:ext cx="522203" cy="4307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9C62C9D5-FC14-46EA-93D7-734CEF05B9A2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F6F8E6-B242-40A6-A0E1-FBC8DC132188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F41D1EE-6DA2-4F8B-A3F7-DAD0166ACA82}"/>
              </a:ext>
            </a:extLst>
          </p:cNvPr>
          <p:cNvGrpSpPr/>
          <p:nvPr/>
        </p:nvGrpSpPr>
        <p:grpSpPr>
          <a:xfrm>
            <a:off x="6416470" y="2857630"/>
            <a:ext cx="5020949" cy="1142740"/>
            <a:chOff x="6416470" y="2857630"/>
            <a:chExt cx="5020949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416470" y="2857630"/>
              <a:ext cx="502094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416473" y="3620714"/>
              <a:ext cx="502089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00AE768-2703-47C8-8E9A-29FBB143D166}"/>
              </a:ext>
            </a:extLst>
          </p:cNvPr>
          <p:cNvGrpSpPr/>
          <p:nvPr/>
        </p:nvGrpSpPr>
        <p:grpSpPr>
          <a:xfrm>
            <a:off x="2597144" y="1956096"/>
            <a:ext cx="3178384" cy="2945808"/>
            <a:chOff x="1468153" y="656705"/>
            <a:chExt cx="4602491" cy="426570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63B608-C937-4C98-8A73-015943967385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>
              <a:off x="5976805" y="2820923"/>
              <a:ext cx="9357" cy="767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C2F334-BF8F-4815-830E-2BA6A569E9CD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H="1">
              <a:off x="4112243" y="3732395"/>
              <a:ext cx="1814181" cy="113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1406F9-D44B-4702-A2E0-007F77DA2491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 flipH="1" flipV="1">
              <a:off x="4887704" y="3601435"/>
              <a:ext cx="1013976" cy="712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7C0751-B685-4C0D-B2CF-1CF8F0020EF4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H="1">
              <a:off x="4095747" y="3661173"/>
              <a:ext cx="647737" cy="11650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94E7E8-364D-4047-B8B1-32FF37099734}"/>
                </a:ext>
              </a:extLst>
            </p:cNvPr>
            <p:cNvCxnSpPr>
              <a:cxnSpLocks/>
              <a:stCxn id="84" idx="4"/>
              <a:endCxn id="108" idx="1"/>
            </p:cNvCxnSpPr>
            <p:nvPr userDrawn="1"/>
          </p:nvCxnSpPr>
          <p:spPr>
            <a:xfrm flipH="1" flipV="1">
              <a:off x="5728406" y="1933680"/>
              <a:ext cx="248399" cy="774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30CCF6-D021-40DA-BA90-E47B697AC0DD}"/>
                </a:ext>
              </a:extLst>
            </p:cNvPr>
            <p:cNvCxnSpPr>
              <a:cxnSpLocks/>
              <a:stCxn id="85" idx="3"/>
              <a:endCxn id="108" idx="7"/>
            </p:cNvCxnSpPr>
            <p:nvPr userDrawn="1"/>
          </p:nvCxnSpPr>
          <p:spPr>
            <a:xfrm flipV="1">
              <a:off x="4911099" y="1933681"/>
              <a:ext cx="737657" cy="7009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4ABBC7-A814-4356-8341-E7328A329531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>
              <a:off x="4935842" y="2694395"/>
              <a:ext cx="984641" cy="702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42B2F2-98A1-4E93-B3B7-97AFA43D707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V="1">
              <a:off x="4803222" y="2778877"/>
              <a:ext cx="48139" cy="7380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B23A78-75E5-4B93-BDAA-373011F3589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V="1">
              <a:off x="3547371" y="2754134"/>
              <a:ext cx="1244252" cy="7822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50CB0-A1AB-4C7D-9C21-D7FB96E008D0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>
              <a:off x="3560180" y="3599733"/>
              <a:ext cx="1158560" cy="1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7924D-D14C-42CF-8AA9-DF5F789ACB4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>
              <a:off x="3524423" y="3653607"/>
              <a:ext cx="531499" cy="11561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F2AD3EA-A4F6-4C2C-8B0B-9E9AF4480CAB}"/>
                </a:ext>
              </a:extLst>
            </p:cNvPr>
            <p:cNvCxnSpPr>
              <a:cxnSpLocks/>
              <a:stCxn id="87" idx="1"/>
              <a:endCxn id="177" idx="6"/>
            </p:cNvCxnSpPr>
            <p:nvPr userDrawn="1"/>
          </p:nvCxnSpPr>
          <p:spPr>
            <a:xfrm>
              <a:off x="2243143" y="3265775"/>
              <a:ext cx="567119" cy="8133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AC90EBB-6767-4DE4-903D-3B038DB6D6A8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>
              <a:off x="2131344" y="3289798"/>
              <a:ext cx="76007" cy="1250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F7664E6-E8F3-4F19-B4DA-A498A7A87D7F}"/>
                </a:ext>
              </a:extLst>
            </p:cNvPr>
            <p:cNvCxnSpPr>
              <a:cxnSpLocks/>
              <a:stCxn id="93" idx="1"/>
              <a:endCxn id="86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3448DAA-FEA0-449D-9A53-6ECD30864FA9}"/>
                </a:ext>
              </a:extLst>
            </p:cNvPr>
            <p:cNvCxnSpPr>
              <a:cxnSpLocks/>
              <a:stCxn id="93" idx="7"/>
              <a:endCxn id="92" idx="4"/>
            </p:cNvCxnSpPr>
            <p:nvPr userDrawn="1"/>
          </p:nvCxnSpPr>
          <p:spPr>
            <a:xfrm flipH="1">
              <a:off x="1552636" y="1623239"/>
              <a:ext cx="220250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8604B5-6F25-4183-A738-26D7C410619C}"/>
                </a:ext>
              </a:extLst>
            </p:cNvPr>
            <p:cNvCxnSpPr>
              <a:cxnSpLocks/>
              <a:stCxn id="93" idx="3"/>
              <a:endCxn id="94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C78D91-D136-4DB4-8633-BA961C973057}"/>
                </a:ext>
              </a:extLst>
            </p:cNvPr>
            <p:cNvCxnSpPr>
              <a:cxnSpLocks/>
              <a:stCxn id="129" idx="7"/>
              <a:endCxn id="94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DB3F6-E7D9-42E5-9BF9-F4203B7DF7E4}"/>
                </a:ext>
              </a:extLst>
            </p:cNvPr>
            <p:cNvCxnSpPr>
              <a:cxnSpLocks/>
              <a:stCxn id="108" idx="4"/>
              <a:endCxn id="113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68B906-EE8B-4980-8F47-41E427C812D9}"/>
                </a:ext>
              </a:extLst>
            </p:cNvPr>
            <p:cNvCxnSpPr>
              <a:cxnSpLocks/>
              <a:stCxn id="94" idx="0"/>
              <a:endCxn id="106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A2E3F2-796D-4BF6-8919-76CE510CE30F}"/>
                </a:ext>
              </a:extLst>
            </p:cNvPr>
            <p:cNvCxnSpPr>
              <a:cxnSpLocks/>
              <a:stCxn id="129" idx="1"/>
              <a:endCxn id="113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73C557F-F369-4A88-B3FB-499688FCBEC1}"/>
                </a:ext>
              </a:extLst>
            </p:cNvPr>
            <p:cNvCxnSpPr>
              <a:cxnSpLocks/>
              <a:stCxn id="93" idx="0"/>
              <a:endCxn id="87" idx="5"/>
            </p:cNvCxnSpPr>
            <p:nvPr userDrawn="1"/>
          </p:nvCxnSpPr>
          <p:spPr>
            <a:xfrm>
              <a:off x="1832623" y="1647983"/>
              <a:ext cx="316732" cy="15554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D048DB5-77CB-4AFE-8051-4393CD72D196}"/>
                </a:ext>
              </a:extLst>
            </p:cNvPr>
            <p:cNvCxnSpPr>
              <a:cxnSpLocks/>
              <a:stCxn id="88" idx="4"/>
              <a:endCxn id="92" idx="0"/>
            </p:cNvCxnSpPr>
            <p:nvPr userDrawn="1"/>
          </p:nvCxnSpPr>
          <p:spPr>
            <a:xfrm flipH="1" flipV="1">
              <a:off x="1552634" y="3101752"/>
              <a:ext cx="578710" cy="14390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334CDC-ADA4-46E5-A80B-84AB6A9BB253}"/>
                </a:ext>
              </a:extLst>
            </p:cNvPr>
            <p:cNvCxnSpPr>
              <a:cxnSpLocks/>
              <a:stCxn id="92" idx="1"/>
              <a:endCxn id="87" idx="0"/>
            </p:cNvCxnSpPr>
            <p:nvPr userDrawn="1"/>
          </p:nvCxnSpPr>
          <p:spPr>
            <a:xfrm>
              <a:off x="1612373" y="3077010"/>
              <a:ext cx="594979" cy="2127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784CFE-A6C1-427B-869D-295B0F11687A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>
              <a:off x="2220453" y="4668930"/>
              <a:ext cx="1779147" cy="197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E33A67-1760-40BA-A4C9-33669E828991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>
              <a:off x="2251466" y="3223481"/>
              <a:ext cx="1142896" cy="343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412725-6576-4A0A-8AA4-2F99BDB6BBEF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>
              <a:off x="2851099" y="2465259"/>
              <a:ext cx="579020" cy="10481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BEDE75B-9A86-4A52-B713-33D59B1A583F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04382B-C3FA-4704-9677-E33C53E85C87}"/>
                </a:ext>
              </a:extLst>
            </p:cNvPr>
            <p:cNvCxnSpPr>
              <a:cxnSpLocks/>
              <a:stCxn id="89" idx="4"/>
              <a:endCxn id="106" idx="7"/>
            </p:cNvCxnSpPr>
            <p:nvPr userDrawn="1"/>
          </p:nvCxnSpPr>
          <p:spPr>
            <a:xfrm flipV="1">
              <a:off x="3493497" y="1981754"/>
              <a:ext cx="490801" cy="15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7EC7C0-3AD0-4B82-84F9-C7DE0ABA2FEE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 flipH="1" flipV="1">
              <a:off x="4128296" y="1915898"/>
              <a:ext cx="663327" cy="7187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BBD6031-B502-47ED-AE44-A025F9F7C4B4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H="1">
              <a:off x="2227442" y="2465259"/>
              <a:ext cx="504180" cy="722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9180BF1-EB20-41D9-9777-8F19648102F0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H="1">
              <a:off x="4862960" y="2804427"/>
              <a:ext cx="1074020" cy="7372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C132952-AEBB-43E6-876B-D7278FF04C35}"/>
                </a:ext>
              </a:extLst>
            </p:cNvPr>
            <p:cNvCxnSpPr>
              <a:cxnSpLocks/>
              <a:stCxn id="113" idx="7"/>
              <a:endCxn id="106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03A7A4-B247-4B97-91D1-193EBD78940F}"/>
                </a:ext>
              </a:extLst>
            </p:cNvPr>
            <p:cNvCxnSpPr>
              <a:cxnSpLocks/>
              <a:stCxn id="94" idx="7"/>
              <a:endCxn id="86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358E78-C835-46A6-AA4C-4C7F41EF6A27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2952A72-5248-4D49-A6E7-41DBCBBF869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5920483" y="2708280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B9D25F-A772-4E9D-8E4B-3B2AF3A2D926}"/>
                </a:ext>
              </a:extLst>
            </p:cNvPr>
            <p:cNvSpPr/>
            <p:nvPr userDrawn="1"/>
          </p:nvSpPr>
          <p:spPr>
            <a:xfrm flipH="1" flipV="1">
              <a:off x="4766879" y="260991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48CF257-4FBF-4D8F-AD85-92998D783662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8EF356F-B99B-4F6F-9DF2-69FE49D6EAB0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 flipH="1" flipV="1">
              <a:off x="2139928" y="317826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C12ED03-5523-4DBC-B3B5-2C87DA4C61AE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EE52F1-9398-47D1-827B-89F6F451058A}"/>
                </a:ext>
              </a:extLst>
            </p:cNvPr>
            <p:cNvSpPr/>
            <p:nvPr userDrawn="1"/>
          </p:nvSpPr>
          <p:spPr>
            <a:xfrm rot="664413" flipH="1" flipV="1">
              <a:off x="3392789" y="349902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D050C42-07E8-4462-8D22-4066A91CC1CB}"/>
                </a:ext>
              </a:extLst>
            </p:cNvPr>
            <p:cNvSpPr/>
            <p:nvPr userDrawn="1"/>
          </p:nvSpPr>
          <p:spPr>
            <a:xfrm flipH="1" flipV="1">
              <a:off x="4718740" y="3516953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5EC65DC-AD86-44D6-916D-66CAC67E7FF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809769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C0ACBA-C62D-4A4D-929E-F5B7FCD332A1}"/>
                </a:ext>
              </a:extLst>
            </p:cNvPr>
            <p:cNvSpPr/>
            <p:nvPr userDrawn="1"/>
          </p:nvSpPr>
          <p:spPr>
            <a:xfrm flipH="1" flipV="1">
              <a:off x="1468153" y="293278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F24D40C-FB12-4DAF-B229-596633256B65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9C6658B-C9F1-4A5E-965C-411335BB44BC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2E6A79-7DD3-4E35-BB44-64BF67147A7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DB96A43-1B7D-4110-AAEB-D8A0C174570F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7DF68D-1E96-4480-A7BE-52A6F1EBFEB0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E248CBD-F7A3-49D6-8F41-49FFC0FFBA6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746C066-33FD-4208-80F0-BB80D8876D1B}"/>
                </a:ext>
              </a:extLst>
            </p:cNvPr>
            <p:cNvCxnSpPr>
              <a:cxnSpLocks/>
              <a:stCxn id="129" idx="0"/>
              <a:endCxn id="106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1A6BD08-E42C-40BE-89E3-16A0F4ABA24C}"/>
                </a:ext>
              </a:extLst>
            </p:cNvPr>
            <p:cNvSpPr/>
            <p:nvPr/>
          </p:nvSpPr>
          <p:spPr>
            <a:xfrm flipH="1" flipV="1">
              <a:off x="2810261" y="399468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3C43FF-C727-4028-96B0-8C6BA3B2A1C1}"/>
                </a:ext>
              </a:extLst>
            </p:cNvPr>
            <p:cNvCxnSpPr>
              <a:cxnSpLocks/>
              <a:stCxn id="177" idx="1"/>
              <a:endCxn id="91" idx="6"/>
            </p:cNvCxnSpPr>
            <p:nvPr/>
          </p:nvCxnSpPr>
          <p:spPr>
            <a:xfrm>
              <a:off x="2954481" y="4138908"/>
              <a:ext cx="1045119" cy="72718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C1D0214-8687-419C-905E-858F8563FAD8}"/>
                </a:ext>
              </a:extLst>
            </p:cNvPr>
            <p:cNvCxnSpPr>
              <a:cxnSpLocks/>
              <a:stCxn id="88" idx="3"/>
              <a:endCxn id="177" idx="7"/>
            </p:cNvCxnSpPr>
            <p:nvPr/>
          </p:nvCxnSpPr>
          <p:spPr>
            <a:xfrm flipV="1">
              <a:off x="2194984" y="4138908"/>
              <a:ext cx="640021" cy="4132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688BCEE-2092-481F-B8B6-C37A3044F454}"/>
                </a:ext>
              </a:extLst>
            </p:cNvPr>
            <p:cNvCxnSpPr>
              <a:cxnSpLocks/>
              <a:stCxn id="177" idx="3"/>
              <a:endCxn id="89" idx="0"/>
            </p:cNvCxnSpPr>
            <p:nvPr/>
          </p:nvCxnSpPr>
          <p:spPr>
            <a:xfrm flipV="1">
              <a:off x="2954481" y="3666415"/>
              <a:ext cx="506562" cy="3530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3A0760-0942-435B-A7C0-D1C02DD22D41}"/>
              </a:ext>
            </a:extLst>
          </p:cNvPr>
          <p:cNvSpPr/>
          <p:nvPr/>
        </p:nvSpPr>
        <p:spPr>
          <a:xfrm>
            <a:off x="3516796" y="1997765"/>
            <a:ext cx="5158408" cy="2862470"/>
          </a:xfrm>
          <a:prstGeom prst="roundRect">
            <a:avLst>
              <a:gd name="adj" fmla="val 902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71AD6-2C4C-4C45-B8D9-B15CE93C06CD}"/>
              </a:ext>
            </a:extLst>
          </p:cNvPr>
          <p:cNvSpPr txBox="1"/>
          <p:nvPr/>
        </p:nvSpPr>
        <p:spPr>
          <a:xfrm>
            <a:off x="4239239" y="3012838"/>
            <a:ext cx="371352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5545-DD64-4EDC-A2B0-F394578CD0C9}"/>
              </a:ext>
            </a:extLst>
          </p:cNvPr>
          <p:cNvSpPr txBox="1"/>
          <p:nvPr/>
        </p:nvSpPr>
        <p:spPr>
          <a:xfrm>
            <a:off x="4239238" y="2192382"/>
            <a:ext cx="37135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84DAE-81D3-4205-B0EF-941C2EED5F99}"/>
              </a:ext>
            </a:extLst>
          </p:cNvPr>
          <p:cNvSpPr txBox="1"/>
          <p:nvPr/>
        </p:nvSpPr>
        <p:spPr>
          <a:xfrm>
            <a:off x="4005471" y="3545607"/>
            <a:ext cx="418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5AF11D-2DF1-44B2-A0F5-F4D3B3008A64}"/>
              </a:ext>
            </a:extLst>
          </p:cNvPr>
          <p:cNvGrpSpPr/>
          <p:nvPr/>
        </p:nvGrpSpPr>
        <p:grpSpPr>
          <a:xfrm>
            <a:off x="962152" y="4228755"/>
            <a:ext cx="2122880" cy="1850056"/>
            <a:chOff x="755576" y="3995856"/>
            <a:chExt cx="1911036" cy="18500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B7C3F8-B2B6-4DD5-BA3E-7D2FB7713BBF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998F96-1969-4DED-BE95-04B429A21DE3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7" name="차트 5">
            <a:extLst>
              <a:ext uri="{FF2B5EF4-FFF2-40B4-BE49-F238E27FC236}">
                <a16:creationId xmlns:a16="http://schemas.microsoft.com/office/drawing/2014/main" id="{8B669D05-B450-41E2-B8AA-21CC280F1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749387"/>
              </p:ext>
            </p:extLst>
          </p:nvPr>
        </p:nvGraphicFramePr>
        <p:xfrm>
          <a:off x="772764" y="1631372"/>
          <a:ext cx="2501659" cy="2598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592DC4EC-C960-48AE-AEBE-4B00AB8AFAB6}"/>
              </a:ext>
            </a:extLst>
          </p:cNvPr>
          <p:cNvSpPr/>
          <p:nvPr/>
        </p:nvSpPr>
        <p:spPr>
          <a:xfrm>
            <a:off x="1136123" y="2043304"/>
            <a:ext cx="1774942" cy="1774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D691D9-3B00-41E6-8A4C-B874C5129C0E}"/>
              </a:ext>
            </a:extLst>
          </p:cNvPr>
          <p:cNvGrpSpPr/>
          <p:nvPr/>
        </p:nvGrpSpPr>
        <p:grpSpPr>
          <a:xfrm>
            <a:off x="3685866" y="4228755"/>
            <a:ext cx="2122880" cy="1850056"/>
            <a:chOff x="755576" y="3995856"/>
            <a:chExt cx="1911036" cy="18500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5043C4-202B-4D94-B3F9-1F38C0CAC38F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E59725-7185-4854-9762-38F42636D28C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4" name="차트 41">
            <a:extLst>
              <a:ext uri="{FF2B5EF4-FFF2-40B4-BE49-F238E27FC236}">
                <a16:creationId xmlns:a16="http://schemas.microsoft.com/office/drawing/2014/main" id="{BBBB27B4-5129-45A3-B5B0-B74B2F917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226271"/>
              </p:ext>
            </p:extLst>
          </p:nvPr>
        </p:nvGraphicFramePr>
        <p:xfrm>
          <a:off x="3496478" y="1631372"/>
          <a:ext cx="2501659" cy="2598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35BDC2A1-622E-4F8E-90A4-AA974710D034}"/>
              </a:ext>
            </a:extLst>
          </p:cNvPr>
          <p:cNvSpPr/>
          <p:nvPr/>
        </p:nvSpPr>
        <p:spPr>
          <a:xfrm>
            <a:off x="3859837" y="2043302"/>
            <a:ext cx="1774942" cy="1774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588CF4-AEC6-4F9A-B863-B079B6A5DDB4}"/>
              </a:ext>
            </a:extLst>
          </p:cNvPr>
          <p:cNvGrpSpPr/>
          <p:nvPr/>
        </p:nvGrpSpPr>
        <p:grpSpPr>
          <a:xfrm>
            <a:off x="6409580" y="4228755"/>
            <a:ext cx="2122880" cy="1850056"/>
            <a:chOff x="755576" y="3995856"/>
            <a:chExt cx="1911036" cy="18500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1CF52C-7A12-48F2-8B5C-BEEE9E70EE5D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F2726E-B9EB-4B09-88A8-3BB02C3571D8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1" name="차트 42">
            <a:extLst>
              <a:ext uri="{FF2B5EF4-FFF2-40B4-BE49-F238E27FC236}">
                <a16:creationId xmlns:a16="http://schemas.microsoft.com/office/drawing/2014/main" id="{6F134153-A574-414F-B94C-E9FFF5B1F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507860"/>
              </p:ext>
            </p:extLst>
          </p:nvPr>
        </p:nvGraphicFramePr>
        <p:xfrm>
          <a:off x="6220192" y="1631372"/>
          <a:ext cx="2501659" cy="2598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B37E7B00-CAEE-4F9B-9C68-5ADF41D22417}"/>
              </a:ext>
            </a:extLst>
          </p:cNvPr>
          <p:cNvSpPr/>
          <p:nvPr/>
        </p:nvSpPr>
        <p:spPr>
          <a:xfrm>
            <a:off x="6583551" y="2043301"/>
            <a:ext cx="1774942" cy="1774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E9322B-F6B5-4A67-A361-6D8E409D524A}"/>
              </a:ext>
            </a:extLst>
          </p:cNvPr>
          <p:cNvGrpSpPr/>
          <p:nvPr/>
        </p:nvGrpSpPr>
        <p:grpSpPr>
          <a:xfrm>
            <a:off x="9133295" y="4228755"/>
            <a:ext cx="2122880" cy="1850056"/>
            <a:chOff x="755576" y="3995856"/>
            <a:chExt cx="1911036" cy="18500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8351BAB-F67A-4B38-AF18-68C05BF10B3A}"/>
                </a:ext>
              </a:extLst>
            </p:cNvPr>
            <p:cNvSpPr txBox="1"/>
            <p:nvPr/>
          </p:nvSpPr>
          <p:spPr>
            <a:xfrm>
              <a:off x="758758" y="4276252"/>
              <a:ext cx="19078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A786E1-C99D-44F0-9391-2712E180DBED}"/>
                </a:ext>
              </a:extLst>
            </p:cNvPr>
            <p:cNvSpPr txBox="1"/>
            <p:nvPr/>
          </p:nvSpPr>
          <p:spPr>
            <a:xfrm>
              <a:off x="755576" y="3995856"/>
              <a:ext cx="1911036" cy="27699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8" name="차트 43">
            <a:extLst>
              <a:ext uri="{FF2B5EF4-FFF2-40B4-BE49-F238E27FC236}">
                <a16:creationId xmlns:a16="http://schemas.microsoft.com/office/drawing/2014/main" id="{190732BE-A178-418D-90BA-AF9938A72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261214"/>
              </p:ext>
            </p:extLst>
          </p:nvPr>
        </p:nvGraphicFramePr>
        <p:xfrm>
          <a:off x="8943907" y="1631372"/>
          <a:ext cx="2501659" cy="2598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1E5D2150-2B39-48F3-A10E-8245D62DF773}"/>
              </a:ext>
            </a:extLst>
          </p:cNvPr>
          <p:cNvSpPr/>
          <p:nvPr/>
        </p:nvSpPr>
        <p:spPr>
          <a:xfrm>
            <a:off x="9311069" y="2043300"/>
            <a:ext cx="1774942" cy="17749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A1EE45-98F3-4598-9E5E-A3D91D842FD3}"/>
              </a:ext>
            </a:extLst>
          </p:cNvPr>
          <p:cNvSpPr/>
          <p:nvPr/>
        </p:nvSpPr>
        <p:spPr>
          <a:xfrm>
            <a:off x="1313504" y="2224330"/>
            <a:ext cx="1411470" cy="14114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3FEABDF-8E61-4C57-9273-EEFDAB9C2355}"/>
              </a:ext>
            </a:extLst>
          </p:cNvPr>
          <p:cNvSpPr/>
          <p:nvPr/>
        </p:nvSpPr>
        <p:spPr>
          <a:xfrm>
            <a:off x="4037218" y="2224328"/>
            <a:ext cx="1411470" cy="14114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3AE415B-AF9D-4E2B-8F8E-B1124205B648}"/>
              </a:ext>
            </a:extLst>
          </p:cNvPr>
          <p:cNvSpPr/>
          <p:nvPr/>
        </p:nvSpPr>
        <p:spPr>
          <a:xfrm>
            <a:off x="6760932" y="2224327"/>
            <a:ext cx="1411470" cy="14114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B21CB05-A433-474D-AFD0-ADD809045292}"/>
              </a:ext>
            </a:extLst>
          </p:cNvPr>
          <p:cNvSpPr/>
          <p:nvPr/>
        </p:nvSpPr>
        <p:spPr>
          <a:xfrm>
            <a:off x="9488450" y="2224326"/>
            <a:ext cx="1411470" cy="14114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06444-CC5E-4C22-9326-489DF03BADAD}"/>
              </a:ext>
            </a:extLst>
          </p:cNvPr>
          <p:cNvSpPr txBox="1"/>
          <p:nvPr/>
        </p:nvSpPr>
        <p:spPr>
          <a:xfrm>
            <a:off x="1605463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90%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C32F4-03D3-40D4-9D21-8B60B3BC3179}"/>
              </a:ext>
            </a:extLst>
          </p:cNvPr>
          <p:cNvSpPr txBox="1"/>
          <p:nvPr/>
        </p:nvSpPr>
        <p:spPr>
          <a:xfrm>
            <a:off x="4329177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C7783-BBAA-48FF-B293-0AC362AB1EC0}"/>
              </a:ext>
            </a:extLst>
          </p:cNvPr>
          <p:cNvSpPr txBox="1"/>
          <p:nvPr/>
        </p:nvSpPr>
        <p:spPr>
          <a:xfrm>
            <a:off x="7052891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CBCED9-53B4-45F4-8EE0-A759F99C87D9}"/>
              </a:ext>
            </a:extLst>
          </p:cNvPr>
          <p:cNvSpPr txBox="1"/>
          <p:nvPr/>
        </p:nvSpPr>
        <p:spPr>
          <a:xfrm>
            <a:off x="9776606" y="3086565"/>
            <a:ext cx="83626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235E0AFF-20AE-4918-B7EE-52FE4A305DAB}"/>
              </a:ext>
            </a:extLst>
          </p:cNvPr>
          <p:cNvSpPr/>
          <p:nvPr/>
        </p:nvSpPr>
        <p:spPr>
          <a:xfrm rot="2700000">
            <a:off x="1817234" y="2482209"/>
            <a:ext cx="294674" cy="52829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D1BA7BAD-7A54-458F-9B9F-3CA4F0CF6316}"/>
              </a:ext>
            </a:extLst>
          </p:cNvPr>
          <p:cNvSpPr/>
          <p:nvPr/>
        </p:nvSpPr>
        <p:spPr>
          <a:xfrm>
            <a:off x="4506981" y="2595843"/>
            <a:ext cx="431472" cy="36067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DE7F896B-956A-4287-B11D-8E9766A4518D}"/>
              </a:ext>
            </a:extLst>
          </p:cNvPr>
          <p:cNvSpPr>
            <a:spLocks noChangeAspect="1"/>
          </p:cNvSpPr>
          <p:nvPr/>
        </p:nvSpPr>
        <p:spPr>
          <a:xfrm>
            <a:off x="9975325" y="2583126"/>
            <a:ext cx="438820" cy="34693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BC564DB7-DFD2-4746-9D74-10876FE00497}"/>
              </a:ext>
            </a:extLst>
          </p:cNvPr>
          <p:cNvSpPr>
            <a:spLocks noChangeAspect="1"/>
          </p:cNvSpPr>
          <p:nvPr/>
        </p:nvSpPr>
        <p:spPr>
          <a:xfrm>
            <a:off x="7224412" y="2574770"/>
            <a:ext cx="423200" cy="42673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75FB58-ED08-488F-9335-F1C7C3AFED60}"/>
              </a:ext>
            </a:extLst>
          </p:cNvPr>
          <p:cNvGrpSpPr/>
          <p:nvPr/>
        </p:nvGrpSpPr>
        <p:grpSpPr>
          <a:xfrm>
            <a:off x="3847083" y="1762461"/>
            <a:ext cx="4472740" cy="4341629"/>
            <a:chOff x="2323083" y="1750735"/>
            <a:chExt cx="4472740" cy="43416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A19B76-1F27-405A-B84D-BD4696C1B480}"/>
                </a:ext>
              </a:extLst>
            </p:cNvPr>
            <p:cNvSpPr/>
            <p:nvPr/>
          </p:nvSpPr>
          <p:spPr>
            <a:xfrm>
              <a:off x="2388990" y="1750735"/>
              <a:ext cx="4341629" cy="434162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38D48D-C782-4F33-8138-1624D7F31947}"/>
                </a:ext>
              </a:extLst>
            </p:cNvPr>
            <p:cNvSpPr/>
            <p:nvPr/>
          </p:nvSpPr>
          <p:spPr>
            <a:xfrm>
              <a:off x="2323083" y="3867495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21017F-7E34-47C1-BCC3-4125E383EACC}"/>
                </a:ext>
              </a:extLst>
            </p:cNvPr>
            <p:cNvSpPr/>
            <p:nvPr/>
          </p:nvSpPr>
          <p:spPr>
            <a:xfrm>
              <a:off x="3472176" y="5748785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0E4D48-2B68-4D14-B7A3-8DFBAC2FDE8C}"/>
                </a:ext>
              </a:extLst>
            </p:cNvPr>
            <p:cNvSpPr/>
            <p:nvPr/>
          </p:nvSpPr>
          <p:spPr>
            <a:xfrm>
              <a:off x="5627959" y="5731201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03A1D3-0E61-4762-AE76-C3A0365E2D3A}"/>
                </a:ext>
              </a:extLst>
            </p:cNvPr>
            <p:cNvSpPr/>
            <p:nvPr/>
          </p:nvSpPr>
          <p:spPr>
            <a:xfrm>
              <a:off x="6664010" y="3867495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AC9D51-A624-43D8-9C0A-57C81CFAEB1F}"/>
                </a:ext>
              </a:extLst>
            </p:cNvPr>
            <p:cNvSpPr/>
            <p:nvPr/>
          </p:nvSpPr>
          <p:spPr>
            <a:xfrm>
              <a:off x="5619167" y="1965330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17FAFA-EF08-439D-BE0C-52E6939B3D8E}"/>
                </a:ext>
              </a:extLst>
            </p:cNvPr>
            <p:cNvSpPr/>
            <p:nvPr/>
          </p:nvSpPr>
          <p:spPr>
            <a:xfrm>
              <a:off x="3454592" y="1965330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EEFA8C-DD5D-4CF9-AF97-CBDA869BAD7A}"/>
              </a:ext>
            </a:extLst>
          </p:cNvPr>
          <p:cNvCxnSpPr/>
          <p:nvPr/>
        </p:nvCxnSpPr>
        <p:spPr>
          <a:xfrm>
            <a:off x="4738542" y="3160279"/>
            <a:ext cx="2705493" cy="1545995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DDFCA4-7D04-4E17-9805-39C45A72264D}"/>
              </a:ext>
            </a:extLst>
          </p:cNvPr>
          <p:cNvCxnSpPr>
            <a:endCxn id="15" idx="4"/>
          </p:cNvCxnSpPr>
          <p:nvPr/>
        </p:nvCxnSpPr>
        <p:spPr>
          <a:xfrm>
            <a:off x="6077148" y="2377852"/>
            <a:ext cx="10279" cy="3158254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FD0A61-2551-49EF-82DF-F54F253E1B7B}"/>
              </a:ext>
            </a:extLst>
          </p:cNvPr>
          <p:cNvCxnSpPr/>
          <p:nvPr/>
        </p:nvCxnSpPr>
        <p:spPr>
          <a:xfrm flipH="1">
            <a:off x="4757397" y="3150850"/>
            <a:ext cx="2648931" cy="155542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7138C74-9E88-4068-949B-14397E7E838F}"/>
              </a:ext>
            </a:extLst>
          </p:cNvPr>
          <p:cNvSpPr/>
          <p:nvPr/>
        </p:nvSpPr>
        <p:spPr>
          <a:xfrm>
            <a:off x="5451067" y="3290420"/>
            <a:ext cx="1272716" cy="12727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B3C5E4EF-7927-4B5A-A485-C6B33F4B1544}"/>
              </a:ext>
            </a:extLst>
          </p:cNvPr>
          <p:cNvSpPr/>
          <p:nvPr/>
        </p:nvSpPr>
        <p:spPr>
          <a:xfrm>
            <a:off x="4478097" y="2317450"/>
            <a:ext cx="3218656" cy="3218656"/>
          </a:xfrm>
          <a:prstGeom prst="donut">
            <a:avLst>
              <a:gd name="adj" fmla="val 44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CB28DF-27E6-41B2-A7E3-1B6243EA148D}"/>
              </a:ext>
            </a:extLst>
          </p:cNvPr>
          <p:cNvGrpSpPr/>
          <p:nvPr/>
        </p:nvGrpSpPr>
        <p:grpSpPr>
          <a:xfrm>
            <a:off x="4051495" y="1892552"/>
            <a:ext cx="4068452" cy="4068452"/>
            <a:chOff x="2527495" y="1880828"/>
            <a:chExt cx="4068452" cy="4068452"/>
          </a:xfrm>
        </p:grpSpPr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93E9A2D7-2012-483F-BBC5-976CBE79EBF5}"/>
                </a:ext>
              </a:extLst>
            </p:cNvPr>
            <p:cNvSpPr/>
            <p:nvPr/>
          </p:nvSpPr>
          <p:spPr>
            <a:xfrm rot="19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EAFA49D1-8FE0-4650-AFCA-25470353DD6F}"/>
                </a:ext>
              </a:extLst>
            </p:cNvPr>
            <p:cNvSpPr/>
            <p:nvPr/>
          </p:nvSpPr>
          <p:spPr>
            <a:xfrm rot="163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A84DF157-54ED-4153-AC35-17B46296F0D3}"/>
                </a:ext>
              </a:extLst>
            </p:cNvPr>
            <p:cNvSpPr/>
            <p:nvPr/>
          </p:nvSpPr>
          <p:spPr>
            <a:xfrm rot="127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17639539-5DEE-493B-AF11-63B5332B8D87}"/>
                </a:ext>
              </a:extLst>
            </p:cNvPr>
            <p:cNvSpPr/>
            <p:nvPr/>
          </p:nvSpPr>
          <p:spPr>
            <a:xfrm rot="91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62C53703-0990-4894-BF2F-63FAC54A0375}"/>
                </a:ext>
              </a:extLst>
            </p:cNvPr>
            <p:cNvSpPr/>
            <p:nvPr/>
          </p:nvSpPr>
          <p:spPr>
            <a:xfrm rot="55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A4BC838F-31C1-4C1A-BA69-30CC9ED4BEDA}"/>
                </a:ext>
              </a:extLst>
            </p:cNvPr>
            <p:cNvSpPr/>
            <p:nvPr/>
          </p:nvSpPr>
          <p:spPr>
            <a:xfrm rot="1920000">
              <a:off x="2527495" y="1880828"/>
              <a:ext cx="4068452" cy="4068452"/>
            </a:xfrm>
            <a:prstGeom prst="blockArc">
              <a:avLst>
                <a:gd name="adj1" fmla="val 10800000"/>
                <a:gd name="adj2" fmla="val 14124484"/>
                <a:gd name="adj3" fmla="val 283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F30A3E-F4A7-4E93-BB49-41FC11D4D62F}"/>
              </a:ext>
            </a:extLst>
          </p:cNvPr>
          <p:cNvGrpSpPr/>
          <p:nvPr/>
        </p:nvGrpSpPr>
        <p:grpSpPr>
          <a:xfrm>
            <a:off x="1412708" y="1695816"/>
            <a:ext cx="2829600" cy="923330"/>
            <a:chOff x="2551706" y="4283314"/>
            <a:chExt cx="1682085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F5D696-51C2-456D-91E4-28EEA58EA9B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7E6471-C47A-4BC9-9070-8FDCA463DDE3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25E3A2-B178-426A-8552-7E2609E2E1A6}"/>
              </a:ext>
            </a:extLst>
          </p:cNvPr>
          <p:cNvGrpSpPr/>
          <p:nvPr/>
        </p:nvGrpSpPr>
        <p:grpSpPr>
          <a:xfrm>
            <a:off x="7951175" y="1695816"/>
            <a:ext cx="2829600" cy="923330"/>
            <a:chOff x="2551706" y="4283314"/>
            <a:chExt cx="1682085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5AEAAA-A0B7-4375-AFE6-7E98ABD04B17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C980F9-20ED-43F1-B508-1FDD7D5DD189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855430-0949-4B51-AE54-B7AD34B740A0}"/>
              </a:ext>
            </a:extLst>
          </p:cNvPr>
          <p:cNvGrpSpPr/>
          <p:nvPr/>
        </p:nvGrpSpPr>
        <p:grpSpPr>
          <a:xfrm>
            <a:off x="788400" y="3433713"/>
            <a:ext cx="2829600" cy="923330"/>
            <a:chOff x="2551706" y="4283314"/>
            <a:chExt cx="1682085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37AE2A-7D38-4EDB-895F-8E178DA0CB26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33C614-6687-457B-8EFF-61135B2C961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F4D5C5-5BF2-4633-9A01-E738D80A1543}"/>
              </a:ext>
            </a:extLst>
          </p:cNvPr>
          <p:cNvGrpSpPr/>
          <p:nvPr/>
        </p:nvGrpSpPr>
        <p:grpSpPr>
          <a:xfrm>
            <a:off x="8575482" y="3433713"/>
            <a:ext cx="2829600" cy="923330"/>
            <a:chOff x="2551706" y="4283314"/>
            <a:chExt cx="1682085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A2D295-99B4-4F45-A5D4-16E1DA6E8044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AF861F-DCD2-49C3-A63D-1DA02FA26107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F723BF-C7AD-4982-8B1E-F6B887312F0C}"/>
              </a:ext>
            </a:extLst>
          </p:cNvPr>
          <p:cNvGrpSpPr/>
          <p:nvPr/>
        </p:nvGrpSpPr>
        <p:grpSpPr>
          <a:xfrm>
            <a:off x="1373354" y="5171610"/>
            <a:ext cx="2829600" cy="923330"/>
            <a:chOff x="2551706" y="4283314"/>
            <a:chExt cx="1682085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5684D2-F580-4245-B324-F985779B2AF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19D47BE-DF48-493A-8104-7D7A42058CE6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39FDD9-A60E-4723-AF12-CA3518438641}"/>
              </a:ext>
            </a:extLst>
          </p:cNvPr>
          <p:cNvGrpSpPr/>
          <p:nvPr/>
        </p:nvGrpSpPr>
        <p:grpSpPr>
          <a:xfrm>
            <a:off x="7990529" y="5171610"/>
            <a:ext cx="2829600" cy="923330"/>
            <a:chOff x="2551706" y="4283314"/>
            <a:chExt cx="1682085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DBE0AE-C18E-4127-B363-442E8A7FAB8A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F930AF-A6E6-484A-BD5C-B62B8FE4C9E9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3CB53A10-F767-49C6-9704-9C18899A7013}"/>
              </a:ext>
            </a:extLst>
          </p:cNvPr>
          <p:cNvSpPr/>
          <p:nvPr/>
        </p:nvSpPr>
        <p:spPr>
          <a:xfrm flipH="1">
            <a:off x="5186683" y="5011838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BB6D16DB-5FAA-4FC1-9D3D-BB44281854F7}"/>
              </a:ext>
            </a:extLst>
          </p:cNvPr>
          <p:cNvSpPr/>
          <p:nvPr/>
        </p:nvSpPr>
        <p:spPr>
          <a:xfrm>
            <a:off x="4482950" y="37686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CBF57254-F24D-4D00-9087-4FBEED12A89B}"/>
              </a:ext>
            </a:extLst>
          </p:cNvPr>
          <p:cNvSpPr/>
          <p:nvPr/>
        </p:nvSpPr>
        <p:spPr>
          <a:xfrm rot="2700000">
            <a:off x="5190699" y="246479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525C0564-C654-498B-B2CA-C1E935313709}"/>
              </a:ext>
            </a:extLst>
          </p:cNvPr>
          <p:cNvSpPr/>
          <p:nvPr/>
        </p:nvSpPr>
        <p:spPr>
          <a:xfrm>
            <a:off x="6642224" y="500572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5308122E-2172-4437-AE83-DDD435B4F6AB}"/>
              </a:ext>
            </a:extLst>
          </p:cNvPr>
          <p:cNvSpPr/>
          <p:nvPr/>
        </p:nvSpPr>
        <p:spPr>
          <a:xfrm>
            <a:off x="7409172" y="371071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8796CA7A-6312-426A-825D-2BE4A03A95AC}"/>
              </a:ext>
            </a:extLst>
          </p:cNvPr>
          <p:cNvSpPr>
            <a:spLocks noChangeAspect="1"/>
          </p:cNvSpPr>
          <p:nvPr/>
        </p:nvSpPr>
        <p:spPr>
          <a:xfrm>
            <a:off x="6620218" y="250908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CE87A32A-515D-4270-B6C5-AC7DE647A7E5}"/>
              </a:ext>
            </a:extLst>
          </p:cNvPr>
          <p:cNvSpPr>
            <a:spLocks noChangeAspect="1"/>
          </p:cNvSpPr>
          <p:nvPr/>
        </p:nvSpPr>
        <p:spPr>
          <a:xfrm>
            <a:off x="5840392" y="3669968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171AB10-4696-40DC-8D21-B2AC002278D1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C03A3C-3FF7-4F7B-9FCA-3CF7031D82E6}"/>
              </a:ext>
            </a:extLst>
          </p:cNvPr>
          <p:cNvSpPr/>
          <p:nvPr/>
        </p:nvSpPr>
        <p:spPr>
          <a:xfrm>
            <a:off x="9284981" y="2420157"/>
            <a:ext cx="2376264" cy="2322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38">
            <a:extLst>
              <a:ext uri="{FF2B5EF4-FFF2-40B4-BE49-F238E27FC236}">
                <a16:creationId xmlns:a16="http://schemas.microsoft.com/office/drawing/2014/main" id="{61862799-21E7-42DD-B741-A5406E009471}"/>
              </a:ext>
            </a:extLst>
          </p:cNvPr>
          <p:cNvGrpSpPr/>
          <p:nvPr/>
        </p:nvGrpSpPr>
        <p:grpSpPr>
          <a:xfrm>
            <a:off x="826607" y="3504210"/>
            <a:ext cx="2225816" cy="1107996"/>
            <a:chOff x="6210996" y="1433695"/>
            <a:chExt cx="1623341" cy="7882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8D48FF-2246-4507-8B0B-EE5F8A08C71F}"/>
                </a:ext>
              </a:extLst>
            </p:cNvPr>
            <p:cNvSpPr txBox="1"/>
            <p:nvPr/>
          </p:nvSpPr>
          <p:spPr>
            <a:xfrm>
              <a:off x="6210998" y="1433695"/>
              <a:ext cx="1623339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D239C6-2CB2-4FD5-A14D-4B82DD42CF5D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45">
            <a:extLst>
              <a:ext uri="{FF2B5EF4-FFF2-40B4-BE49-F238E27FC236}">
                <a16:creationId xmlns:a16="http://schemas.microsoft.com/office/drawing/2014/main" id="{407D4A47-E55A-4959-A3C9-D4371BE4FE8A}"/>
              </a:ext>
            </a:extLst>
          </p:cNvPr>
          <p:cNvGrpSpPr/>
          <p:nvPr/>
        </p:nvGrpSpPr>
        <p:grpSpPr>
          <a:xfrm>
            <a:off x="3460562" y="3504210"/>
            <a:ext cx="2225816" cy="1107996"/>
            <a:chOff x="6210996" y="1433695"/>
            <a:chExt cx="1623341" cy="7882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FD16B0-511B-475C-8482-C3577B3734C8}"/>
                </a:ext>
              </a:extLst>
            </p:cNvPr>
            <p:cNvSpPr txBox="1"/>
            <p:nvPr/>
          </p:nvSpPr>
          <p:spPr>
            <a:xfrm>
              <a:off x="6210998" y="1433695"/>
              <a:ext cx="1623339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449E71-2E92-40BE-A14E-1A9B92DC1CEF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8">
            <a:extLst>
              <a:ext uri="{FF2B5EF4-FFF2-40B4-BE49-F238E27FC236}">
                <a16:creationId xmlns:a16="http://schemas.microsoft.com/office/drawing/2014/main" id="{53D05138-D359-42F0-94F5-60A9D2685FEE}"/>
              </a:ext>
            </a:extLst>
          </p:cNvPr>
          <p:cNvGrpSpPr/>
          <p:nvPr/>
        </p:nvGrpSpPr>
        <p:grpSpPr>
          <a:xfrm>
            <a:off x="826607" y="5192666"/>
            <a:ext cx="2225816" cy="1107996"/>
            <a:chOff x="6210996" y="1433695"/>
            <a:chExt cx="1623343" cy="78825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A8A578-8C7C-4BF8-8E21-07514C0D558F}"/>
                </a:ext>
              </a:extLst>
            </p:cNvPr>
            <p:cNvSpPr txBox="1"/>
            <p:nvPr/>
          </p:nvSpPr>
          <p:spPr>
            <a:xfrm>
              <a:off x="6211000" y="1433695"/>
              <a:ext cx="1623339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356CAC-61B2-4122-911A-F85AFCCF8B00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51">
            <a:extLst>
              <a:ext uri="{FF2B5EF4-FFF2-40B4-BE49-F238E27FC236}">
                <a16:creationId xmlns:a16="http://schemas.microsoft.com/office/drawing/2014/main" id="{ADCB70D9-14C8-45FB-A4A0-AA7A07839D7F}"/>
              </a:ext>
            </a:extLst>
          </p:cNvPr>
          <p:cNvGrpSpPr/>
          <p:nvPr/>
        </p:nvGrpSpPr>
        <p:grpSpPr>
          <a:xfrm>
            <a:off x="3460562" y="5192666"/>
            <a:ext cx="2225816" cy="1107996"/>
            <a:chOff x="6210996" y="1433695"/>
            <a:chExt cx="1623341" cy="78825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529F43-C67F-4B7C-9097-65821E533850}"/>
                </a:ext>
              </a:extLst>
            </p:cNvPr>
            <p:cNvSpPr txBox="1"/>
            <p:nvPr/>
          </p:nvSpPr>
          <p:spPr>
            <a:xfrm>
              <a:off x="6210998" y="1433695"/>
              <a:ext cx="1623339" cy="19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6B69CB7-2F22-4075-9EF5-CAED43DAC76A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2ABFC1D-C94A-4B73-96ED-6237990E7B43}"/>
              </a:ext>
            </a:extLst>
          </p:cNvPr>
          <p:cNvSpPr txBox="1"/>
          <p:nvPr/>
        </p:nvSpPr>
        <p:spPr>
          <a:xfrm>
            <a:off x="9645021" y="3505928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PowerPoint 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DF8F0B-C0B4-4F4D-B0A5-CD4820A891DC}"/>
              </a:ext>
            </a:extLst>
          </p:cNvPr>
          <p:cNvGrpSpPr/>
          <p:nvPr/>
        </p:nvGrpSpPr>
        <p:grpSpPr>
          <a:xfrm>
            <a:off x="1371791" y="492384"/>
            <a:ext cx="3769403" cy="2431365"/>
            <a:chOff x="7031440" y="637238"/>
            <a:chExt cx="3769403" cy="2431365"/>
          </a:xfrm>
        </p:grpSpPr>
        <p:grpSp>
          <p:nvGrpSpPr>
            <p:cNvPr id="76" name="Group 54">
              <a:extLst>
                <a:ext uri="{FF2B5EF4-FFF2-40B4-BE49-F238E27FC236}">
                  <a16:creationId xmlns:a16="http://schemas.microsoft.com/office/drawing/2014/main" id="{F229B819-65BF-422C-8547-CD4A8D216F07}"/>
                </a:ext>
              </a:extLst>
            </p:cNvPr>
            <p:cNvGrpSpPr/>
            <p:nvPr/>
          </p:nvGrpSpPr>
          <p:grpSpPr>
            <a:xfrm rot="10800000">
              <a:off x="7031440" y="637238"/>
              <a:ext cx="443484" cy="391162"/>
              <a:chOff x="6754665" y="1956547"/>
              <a:chExt cx="672192" cy="592888"/>
            </a:xfrm>
            <a:solidFill>
              <a:srgbClr val="FAB117"/>
            </a:solidFill>
          </p:grpSpPr>
          <p:sp>
            <p:nvSpPr>
              <p:cNvPr id="84" name="Block Arc 28">
                <a:extLst>
                  <a:ext uri="{FF2B5EF4-FFF2-40B4-BE49-F238E27FC236}">
                    <a16:creationId xmlns:a16="http://schemas.microsoft.com/office/drawing/2014/main" id="{B5504785-A3FC-432C-915B-174FD47EF3A3}"/>
                  </a:ext>
                </a:extLst>
              </p:cNvPr>
              <p:cNvSpPr/>
              <p:nvPr userDrawn="1"/>
            </p:nvSpPr>
            <p:spPr>
              <a:xfrm rot="5400000" flipH="1">
                <a:off x="6987271" y="2109846"/>
                <a:ext cx="592886" cy="286287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Block Arc 28">
                <a:extLst>
                  <a:ext uri="{FF2B5EF4-FFF2-40B4-BE49-F238E27FC236}">
                    <a16:creationId xmlns:a16="http://schemas.microsoft.com/office/drawing/2014/main" id="{ECEEB254-7034-47BD-A89B-1A489ACFE6B7}"/>
                  </a:ext>
                </a:extLst>
              </p:cNvPr>
              <p:cNvSpPr/>
              <p:nvPr userDrawn="1"/>
            </p:nvSpPr>
            <p:spPr>
              <a:xfrm rot="5400000" flipH="1">
                <a:off x="6601365" y="2109848"/>
                <a:ext cx="592887" cy="286288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57">
              <a:extLst>
                <a:ext uri="{FF2B5EF4-FFF2-40B4-BE49-F238E27FC236}">
                  <a16:creationId xmlns:a16="http://schemas.microsoft.com/office/drawing/2014/main" id="{77FB3224-AC3F-4323-85F1-7CD9938F15D7}"/>
                </a:ext>
              </a:extLst>
            </p:cNvPr>
            <p:cNvGrpSpPr/>
            <p:nvPr/>
          </p:nvGrpSpPr>
          <p:grpSpPr>
            <a:xfrm>
              <a:off x="10357363" y="2677439"/>
              <a:ext cx="443480" cy="391164"/>
              <a:chOff x="7144066" y="1956544"/>
              <a:chExt cx="672182" cy="592888"/>
            </a:xfrm>
            <a:solidFill>
              <a:srgbClr val="FAB117"/>
            </a:solidFill>
          </p:grpSpPr>
          <p:sp>
            <p:nvSpPr>
              <p:cNvPr id="82" name="Block Arc 28">
                <a:extLst>
                  <a:ext uri="{FF2B5EF4-FFF2-40B4-BE49-F238E27FC236}">
                    <a16:creationId xmlns:a16="http://schemas.microsoft.com/office/drawing/2014/main" id="{38D03F21-0CEE-4CE1-97BE-F7D0182D84A0}"/>
                  </a:ext>
                </a:extLst>
              </p:cNvPr>
              <p:cNvSpPr/>
              <p:nvPr userDrawn="1"/>
            </p:nvSpPr>
            <p:spPr>
              <a:xfrm rot="5400000" flipH="1">
                <a:off x="7376661" y="2109845"/>
                <a:ext cx="592888" cy="286286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Block Arc 28">
                <a:extLst>
                  <a:ext uri="{FF2B5EF4-FFF2-40B4-BE49-F238E27FC236}">
                    <a16:creationId xmlns:a16="http://schemas.microsoft.com/office/drawing/2014/main" id="{1C2FBDCD-92A6-49C4-98E7-2A6E3F72B605}"/>
                  </a:ext>
                </a:extLst>
              </p:cNvPr>
              <p:cNvSpPr/>
              <p:nvPr userDrawn="1"/>
            </p:nvSpPr>
            <p:spPr>
              <a:xfrm rot="5400000" flipH="1">
                <a:off x="6990766" y="2109845"/>
                <a:ext cx="592885" cy="286286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955296-89B2-4AF6-B5BD-9430FA6E937D}"/>
                </a:ext>
              </a:extLst>
            </p:cNvPr>
            <p:cNvSpPr txBox="1"/>
            <p:nvPr/>
          </p:nvSpPr>
          <p:spPr>
            <a:xfrm flipH="1">
              <a:off x="7460270" y="987750"/>
              <a:ext cx="30391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Portfolio</a:t>
              </a:r>
            </a:p>
            <a:p>
              <a:r>
                <a:rPr lang="en-US" altLang="ko-KR" sz="36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Presentation Designed</a:t>
              </a:r>
            </a:p>
          </p:txBody>
        </p:sp>
        <p:grpSp>
          <p:nvGrpSpPr>
            <p:cNvPr id="79" name="Group 59">
              <a:extLst>
                <a:ext uri="{FF2B5EF4-FFF2-40B4-BE49-F238E27FC236}">
                  <a16:creationId xmlns:a16="http://schemas.microsoft.com/office/drawing/2014/main" id="{B09B3427-18EE-47B6-877A-0D272041F5B6}"/>
                </a:ext>
              </a:extLst>
            </p:cNvPr>
            <p:cNvGrpSpPr/>
            <p:nvPr/>
          </p:nvGrpSpPr>
          <p:grpSpPr>
            <a:xfrm>
              <a:off x="7258462" y="838424"/>
              <a:ext cx="3315986" cy="2052979"/>
              <a:chOff x="539792" y="602203"/>
              <a:chExt cx="2472316" cy="1530650"/>
            </a:xfrm>
          </p:grpSpPr>
          <p:sp>
            <p:nvSpPr>
              <p:cNvPr id="80" name="Freeform 60">
                <a:extLst>
                  <a:ext uri="{FF2B5EF4-FFF2-40B4-BE49-F238E27FC236}">
                    <a16:creationId xmlns:a16="http://schemas.microsoft.com/office/drawing/2014/main" id="{34C3FE56-23C4-43E8-A316-4CD3D894ADF4}"/>
                  </a:ext>
                </a:extLst>
              </p:cNvPr>
              <p:cNvSpPr/>
              <p:nvPr/>
            </p:nvSpPr>
            <p:spPr>
              <a:xfrm>
                <a:off x="852108" y="602203"/>
                <a:ext cx="2160000" cy="1224000"/>
              </a:xfrm>
              <a:custGeom>
                <a:avLst/>
                <a:gdLst>
                  <a:gd name="connsiteX0" fmla="*/ 0 w 1847850"/>
                  <a:gd name="connsiteY0" fmla="*/ 9525 h 857250"/>
                  <a:gd name="connsiteX1" fmla="*/ 1847850 w 1847850"/>
                  <a:gd name="connsiteY1" fmla="*/ 0 h 857250"/>
                  <a:gd name="connsiteX2" fmla="*/ 1847850 w 1847850"/>
                  <a:gd name="connsiteY2" fmla="*/ 857250 h 857250"/>
                  <a:gd name="connsiteX0" fmla="*/ 0 w 1847850"/>
                  <a:gd name="connsiteY0" fmla="*/ 0 h 847725"/>
                  <a:gd name="connsiteX1" fmla="*/ 1847850 w 1847850"/>
                  <a:gd name="connsiteY1" fmla="*/ 19050 h 847725"/>
                  <a:gd name="connsiteX2" fmla="*/ 1847850 w 1847850"/>
                  <a:gd name="connsiteY2" fmla="*/ 847725 h 847725"/>
                  <a:gd name="connsiteX0" fmla="*/ 0 w 1847850"/>
                  <a:gd name="connsiteY0" fmla="*/ 9525 h 857250"/>
                  <a:gd name="connsiteX1" fmla="*/ 1847850 w 1847850"/>
                  <a:gd name="connsiteY1" fmla="*/ 0 h 857250"/>
                  <a:gd name="connsiteX2" fmla="*/ 1847850 w 1847850"/>
                  <a:gd name="connsiteY2" fmla="*/ 857250 h 857250"/>
                  <a:gd name="connsiteX0" fmla="*/ 0 w 1847850"/>
                  <a:gd name="connsiteY0" fmla="*/ 0 h 847725"/>
                  <a:gd name="connsiteX1" fmla="*/ 1847850 w 1847850"/>
                  <a:gd name="connsiteY1" fmla="*/ 9525 h 847725"/>
                  <a:gd name="connsiteX2" fmla="*/ 1847850 w 1847850"/>
                  <a:gd name="connsiteY2" fmla="*/ 847725 h 847725"/>
                  <a:gd name="connsiteX0" fmla="*/ 0 w 1865022"/>
                  <a:gd name="connsiteY0" fmla="*/ 9525 h 857250"/>
                  <a:gd name="connsiteX1" fmla="*/ 1865022 w 1865022"/>
                  <a:gd name="connsiteY1" fmla="*/ 0 h 857250"/>
                  <a:gd name="connsiteX2" fmla="*/ 1847850 w 1865022"/>
                  <a:gd name="connsiteY2" fmla="*/ 857250 h 857250"/>
                  <a:gd name="connsiteX0" fmla="*/ 0 w 1856436"/>
                  <a:gd name="connsiteY0" fmla="*/ 0 h 847725"/>
                  <a:gd name="connsiteX1" fmla="*/ 1856436 w 1856436"/>
                  <a:gd name="connsiteY1" fmla="*/ 19050 h 847725"/>
                  <a:gd name="connsiteX2" fmla="*/ 1847850 w 1856436"/>
                  <a:gd name="connsiteY2" fmla="*/ 847725 h 847725"/>
                  <a:gd name="connsiteX0" fmla="*/ 0 w 1847850"/>
                  <a:gd name="connsiteY0" fmla="*/ 0 h 847725"/>
                  <a:gd name="connsiteX1" fmla="*/ 1847850 w 1847850"/>
                  <a:gd name="connsiteY1" fmla="*/ 28575 h 847725"/>
                  <a:gd name="connsiteX2" fmla="*/ 1847850 w 1847850"/>
                  <a:gd name="connsiteY2" fmla="*/ 847725 h 847725"/>
                  <a:gd name="connsiteX0" fmla="*/ 0 w 1847850"/>
                  <a:gd name="connsiteY0" fmla="*/ 0 h 847725"/>
                  <a:gd name="connsiteX1" fmla="*/ 1847850 w 1847850"/>
                  <a:gd name="connsiteY1" fmla="*/ 28575 h 847725"/>
                  <a:gd name="connsiteX2" fmla="*/ 1813507 w 1847850"/>
                  <a:gd name="connsiteY2" fmla="*/ 847725 h 847725"/>
                  <a:gd name="connsiteX0" fmla="*/ 0 w 1822093"/>
                  <a:gd name="connsiteY0" fmla="*/ 0 h 847725"/>
                  <a:gd name="connsiteX1" fmla="*/ 1822093 w 1822093"/>
                  <a:gd name="connsiteY1" fmla="*/ 28575 h 847725"/>
                  <a:gd name="connsiteX2" fmla="*/ 1813507 w 1822093"/>
                  <a:gd name="connsiteY2" fmla="*/ 847725 h 847725"/>
                  <a:gd name="connsiteX0" fmla="*/ 0 w 1796336"/>
                  <a:gd name="connsiteY0" fmla="*/ 0 h 828675"/>
                  <a:gd name="connsiteX1" fmla="*/ 1796336 w 1796336"/>
                  <a:gd name="connsiteY1" fmla="*/ 9525 h 828675"/>
                  <a:gd name="connsiteX2" fmla="*/ 1787750 w 1796336"/>
                  <a:gd name="connsiteY2" fmla="*/ 828675 h 828675"/>
                  <a:gd name="connsiteX0" fmla="*/ 0 w 1787750"/>
                  <a:gd name="connsiteY0" fmla="*/ 0 h 828675"/>
                  <a:gd name="connsiteX1" fmla="*/ 1787750 w 1787750"/>
                  <a:gd name="connsiteY1" fmla="*/ 0 h 828675"/>
                  <a:gd name="connsiteX2" fmla="*/ 1787750 w 1787750"/>
                  <a:gd name="connsiteY2" fmla="*/ 828675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750" h="828675">
                    <a:moveTo>
                      <a:pt x="0" y="0"/>
                    </a:moveTo>
                    <a:lnTo>
                      <a:pt x="1787750" y="0"/>
                    </a:lnTo>
                    <a:lnTo>
                      <a:pt x="1787750" y="828675"/>
                    </a:lnTo>
                  </a:path>
                </a:pathLst>
              </a:cu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Freeform 61">
                <a:extLst>
                  <a:ext uri="{FF2B5EF4-FFF2-40B4-BE49-F238E27FC236}">
                    <a16:creationId xmlns:a16="http://schemas.microsoft.com/office/drawing/2014/main" id="{1088F537-506C-428B-BC22-AA26513D267B}"/>
                  </a:ext>
                </a:extLst>
              </p:cNvPr>
              <p:cNvSpPr/>
              <p:nvPr/>
            </p:nvSpPr>
            <p:spPr>
              <a:xfrm rot="10800000">
                <a:off x="539792" y="908853"/>
                <a:ext cx="2160000" cy="1224000"/>
              </a:xfrm>
              <a:custGeom>
                <a:avLst/>
                <a:gdLst>
                  <a:gd name="connsiteX0" fmla="*/ 0 w 1847850"/>
                  <a:gd name="connsiteY0" fmla="*/ 9525 h 857250"/>
                  <a:gd name="connsiteX1" fmla="*/ 1847850 w 1847850"/>
                  <a:gd name="connsiteY1" fmla="*/ 0 h 857250"/>
                  <a:gd name="connsiteX2" fmla="*/ 1847850 w 1847850"/>
                  <a:gd name="connsiteY2" fmla="*/ 857250 h 857250"/>
                  <a:gd name="connsiteX0" fmla="*/ 0 w 1847850"/>
                  <a:gd name="connsiteY0" fmla="*/ 0 h 847725"/>
                  <a:gd name="connsiteX1" fmla="*/ 1847850 w 1847850"/>
                  <a:gd name="connsiteY1" fmla="*/ 19050 h 847725"/>
                  <a:gd name="connsiteX2" fmla="*/ 1847850 w 1847850"/>
                  <a:gd name="connsiteY2" fmla="*/ 847725 h 847725"/>
                  <a:gd name="connsiteX0" fmla="*/ 0 w 1847850"/>
                  <a:gd name="connsiteY0" fmla="*/ 9525 h 857250"/>
                  <a:gd name="connsiteX1" fmla="*/ 1847850 w 1847850"/>
                  <a:gd name="connsiteY1" fmla="*/ 0 h 857250"/>
                  <a:gd name="connsiteX2" fmla="*/ 1847850 w 1847850"/>
                  <a:gd name="connsiteY2" fmla="*/ 857250 h 857250"/>
                  <a:gd name="connsiteX0" fmla="*/ 0 w 1847850"/>
                  <a:gd name="connsiteY0" fmla="*/ 0 h 847725"/>
                  <a:gd name="connsiteX1" fmla="*/ 1847850 w 1847850"/>
                  <a:gd name="connsiteY1" fmla="*/ 9525 h 847725"/>
                  <a:gd name="connsiteX2" fmla="*/ 1847850 w 1847850"/>
                  <a:gd name="connsiteY2" fmla="*/ 847725 h 847725"/>
                  <a:gd name="connsiteX0" fmla="*/ 0 w 1865022"/>
                  <a:gd name="connsiteY0" fmla="*/ 9525 h 857250"/>
                  <a:gd name="connsiteX1" fmla="*/ 1865022 w 1865022"/>
                  <a:gd name="connsiteY1" fmla="*/ 0 h 857250"/>
                  <a:gd name="connsiteX2" fmla="*/ 1847850 w 1865022"/>
                  <a:gd name="connsiteY2" fmla="*/ 857250 h 857250"/>
                  <a:gd name="connsiteX0" fmla="*/ 0 w 1856436"/>
                  <a:gd name="connsiteY0" fmla="*/ 0 h 847725"/>
                  <a:gd name="connsiteX1" fmla="*/ 1856436 w 1856436"/>
                  <a:gd name="connsiteY1" fmla="*/ 19050 h 847725"/>
                  <a:gd name="connsiteX2" fmla="*/ 1847850 w 1856436"/>
                  <a:gd name="connsiteY2" fmla="*/ 847725 h 847725"/>
                  <a:gd name="connsiteX0" fmla="*/ 0 w 1847850"/>
                  <a:gd name="connsiteY0" fmla="*/ 0 h 847725"/>
                  <a:gd name="connsiteX1" fmla="*/ 1847850 w 1847850"/>
                  <a:gd name="connsiteY1" fmla="*/ 28575 h 847725"/>
                  <a:gd name="connsiteX2" fmla="*/ 1847850 w 1847850"/>
                  <a:gd name="connsiteY2" fmla="*/ 847725 h 847725"/>
                  <a:gd name="connsiteX0" fmla="*/ 0 w 1847850"/>
                  <a:gd name="connsiteY0" fmla="*/ 0 h 847725"/>
                  <a:gd name="connsiteX1" fmla="*/ 1847850 w 1847850"/>
                  <a:gd name="connsiteY1" fmla="*/ 28575 h 847725"/>
                  <a:gd name="connsiteX2" fmla="*/ 1813507 w 1847850"/>
                  <a:gd name="connsiteY2" fmla="*/ 847725 h 847725"/>
                  <a:gd name="connsiteX0" fmla="*/ 0 w 1822093"/>
                  <a:gd name="connsiteY0" fmla="*/ 0 h 847725"/>
                  <a:gd name="connsiteX1" fmla="*/ 1822093 w 1822093"/>
                  <a:gd name="connsiteY1" fmla="*/ 28575 h 847725"/>
                  <a:gd name="connsiteX2" fmla="*/ 1813507 w 1822093"/>
                  <a:gd name="connsiteY2" fmla="*/ 847725 h 847725"/>
                  <a:gd name="connsiteX0" fmla="*/ 0 w 1796336"/>
                  <a:gd name="connsiteY0" fmla="*/ 0 h 828675"/>
                  <a:gd name="connsiteX1" fmla="*/ 1796336 w 1796336"/>
                  <a:gd name="connsiteY1" fmla="*/ 9525 h 828675"/>
                  <a:gd name="connsiteX2" fmla="*/ 1787750 w 1796336"/>
                  <a:gd name="connsiteY2" fmla="*/ 828675 h 828675"/>
                  <a:gd name="connsiteX0" fmla="*/ 0 w 1787750"/>
                  <a:gd name="connsiteY0" fmla="*/ 0 h 828675"/>
                  <a:gd name="connsiteX1" fmla="*/ 1787750 w 1787750"/>
                  <a:gd name="connsiteY1" fmla="*/ 0 h 828675"/>
                  <a:gd name="connsiteX2" fmla="*/ 1787750 w 1787750"/>
                  <a:gd name="connsiteY2" fmla="*/ 828675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750" h="828675">
                    <a:moveTo>
                      <a:pt x="0" y="0"/>
                    </a:moveTo>
                    <a:lnTo>
                      <a:pt x="1787750" y="0"/>
                    </a:lnTo>
                    <a:lnTo>
                      <a:pt x="1787750" y="828675"/>
                    </a:lnTo>
                  </a:path>
                </a:pathLst>
              </a:cu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Freeform 18">
            <a:extLst>
              <a:ext uri="{FF2B5EF4-FFF2-40B4-BE49-F238E27FC236}">
                <a16:creationId xmlns:a16="http://schemas.microsoft.com/office/drawing/2014/main" id="{3B924555-D45C-4654-94E5-03E6073246DE}"/>
              </a:ext>
            </a:extLst>
          </p:cNvPr>
          <p:cNvSpPr/>
          <p:nvPr/>
        </p:nvSpPr>
        <p:spPr>
          <a:xfrm>
            <a:off x="10208550" y="2862627"/>
            <a:ext cx="529125" cy="42704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70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8A40A-2839-439A-9730-C92F06A23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58738"/>
              </p:ext>
            </p:extLst>
          </p:nvPr>
        </p:nvGraphicFramePr>
        <p:xfrm>
          <a:off x="818581" y="1959322"/>
          <a:ext cx="10189030" cy="4065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0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b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45388BC-0C81-4DCE-86FA-724B1594D4EF}"/>
              </a:ext>
            </a:extLst>
          </p:cNvPr>
          <p:cNvGrpSpPr/>
          <p:nvPr/>
        </p:nvGrpSpPr>
        <p:grpSpPr>
          <a:xfrm>
            <a:off x="4174534" y="2013411"/>
            <a:ext cx="936104" cy="576064"/>
            <a:chOff x="1475656" y="1059343"/>
            <a:chExt cx="936104" cy="576064"/>
          </a:xfrm>
        </p:grpSpPr>
        <p:sp>
          <p:nvSpPr>
            <p:cNvPr id="5" name="Rounded Rectangle 49">
              <a:extLst>
                <a:ext uri="{FF2B5EF4-FFF2-40B4-BE49-F238E27FC236}">
                  <a16:creationId xmlns:a16="http://schemas.microsoft.com/office/drawing/2014/main" id="{E2B4EDF9-8731-4EB8-8AA6-38B4808AAD9A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6" name="Rounded Rectangle 54">
              <a:extLst>
                <a:ext uri="{FF2B5EF4-FFF2-40B4-BE49-F238E27FC236}">
                  <a16:creationId xmlns:a16="http://schemas.microsoft.com/office/drawing/2014/main" id="{E3BDA100-508D-48E8-AB20-E8279945D5DD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885763-3707-45BB-87E5-CF1A73DA3D76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45%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67DD8D-6B04-4406-931D-8E9F32DD2C35}"/>
              </a:ext>
            </a:extLst>
          </p:cNvPr>
          <p:cNvGrpSpPr/>
          <p:nvPr/>
        </p:nvGrpSpPr>
        <p:grpSpPr>
          <a:xfrm>
            <a:off x="6116968" y="2013411"/>
            <a:ext cx="936104" cy="576064"/>
            <a:chOff x="1475656" y="1059343"/>
            <a:chExt cx="936104" cy="576064"/>
          </a:xfrm>
        </p:grpSpPr>
        <p:sp>
          <p:nvSpPr>
            <p:cNvPr id="9" name="Rounded Rectangle 56">
              <a:extLst>
                <a:ext uri="{FF2B5EF4-FFF2-40B4-BE49-F238E27FC236}">
                  <a16:creationId xmlns:a16="http://schemas.microsoft.com/office/drawing/2014/main" id="{FAC36CE3-794C-404D-8AE3-CC09D54AE533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0" name="Rounded Rectangle 57">
              <a:extLst>
                <a:ext uri="{FF2B5EF4-FFF2-40B4-BE49-F238E27FC236}">
                  <a16:creationId xmlns:a16="http://schemas.microsoft.com/office/drawing/2014/main" id="{1F121C63-42FE-4126-8E03-EE9E7DDD85E5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2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3B4C75-9543-4F7D-93BC-4ADB58E8B3AA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3D8F72-8EB7-4475-B802-3DA37D66C92B}"/>
              </a:ext>
            </a:extLst>
          </p:cNvPr>
          <p:cNvGrpSpPr/>
          <p:nvPr/>
        </p:nvGrpSpPr>
        <p:grpSpPr>
          <a:xfrm>
            <a:off x="8059402" y="2013411"/>
            <a:ext cx="936104" cy="576064"/>
            <a:chOff x="1475656" y="1059343"/>
            <a:chExt cx="936104" cy="576064"/>
          </a:xfrm>
        </p:grpSpPr>
        <p:sp>
          <p:nvSpPr>
            <p:cNvPr id="13" name="Rounded Rectangle 60">
              <a:extLst>
                <a:ext uri="{FF2B5EF4-FFF2-40B4-BE49-F238E27FC236}">
                  <a16:creationId xmlns:a16="http://schemas.microsoft.com/office/drawing/2014/main" id="{BC223575-F0C8-42A7-B6E5-AA05D21AD773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4" name="Rounded Rectangle 61">
              <a:extLst>
                <a:ext uri="{FF2B5EF4-FFF2-40B4-BE49-F238E27FC236}">
                  <a16:creationId xmlns:a16="http://schemas.microsoft.com/office/drawing/2014/main" id="{F6E7D1C1-DBCB-44FB-BD4D-17D0FE462E59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3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ABC208-6990-42F5-A34F-164664FEBF76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80%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86C322-D9B9-4FB6-AE0D-66C591EA4C0E}"/>
              </a:ext>
            </a:extLst>
          </p:cNvPr>
          <p:cNvGrpSpPr/>
          <p:nvPr/>
        </p:nvGrpSpPr>
        <p:grpSpPr>
          <a:xfrm>
            <a:off x="10001835" y="2013411"/>
            <a:ext cx="936104" cy="576064"/>
            <a:chOff x="1475656" y="1059343"/>
            <a:chExt cx="936104" cy="576064"/>
          </a:xfrm>
        </p:grpSpPr>
        <p:sp>
          <p:nvSpPr>
            <p:cNvPr id="17" name="Rounded Rectangle 64">
              <a:extLst>
                <a:ext uri="{FF2B5EF4-FFF2-40B4-BE49-F238E27FC236}">
                  <a16:creationId xmlns:a16="http://schemas.microsoft.com/office/drawing/2014/main" id="{B3851488-8FE5-44C7-AFE6-6102B670565A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8" name="Rounded Rectangle 65">
              <a:extLst>
                <a:ext uri="{FF2B5EF4-FFF2-40B4-BE49-F238E27FC236}">
                  <a16:creationId xmlns:a16="http://schemas.microsoft.com/office/drawing/2014/main" id="{E174DF5F-4919-48E9-8691-35371A209F61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2B4DD5-EDFB-45A0-B033-8FC42EF0C557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75%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Isosceles Triangle 51">
            <a:extLst>
              <a:ext uri="{FF2B5EF4-FFF2-40B4-BE49-F238E27FC236}">
                <a16:creationId xmlns:a16="http://schemas.microsoft.com/office/drawing/2014/main" id="{2FE58889-1C3A-4C32-8C01-AC10EF6139CC}"/>
              </a:ext>
            </a:extLst>
          </p:cNvPr>
          <p:cNvSpPr/>
          <p:nvPr/>
        </p:nvSpPr>
        <p:spPr>
          <a:xfrm>
            <a:off x="3499077" y="3155465"/>
            <a:ext cx="298127" cy="21861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Parallelogram 15">
            <a:extLst>
              <a:ext uri="{FF2B5EF4-FFF2-40B4-BE49-F238E27FC236}">
                <a16:creationId xmlns:a16="http://schemas.microsoft.com/office/drawing/2014/main" id="{3DC6F327-B3EE-460F-9871-52B788AFF8E3}"/>
              </a:ext>
            </a:extLst>
          </p:cNvPr>
          <p:cNvSpPr/>
          <p:nvPr/>
        </p:nvSpPr>
        <p:spPr>
          <a:xfrm flipH="1">
            <a:off x="5461156" y="4940051"/>
            <a:ext cx="323840" cy="3238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9FDBFBCA-0983-41B1-B21F-FB1F970F944D}"/>
              </a:ext>
            </a:extLst>
          </p:cNvPr>
          <p:cNvSpPr/>
          <p:nvPr/>
        </p:nvSpPr>
        <p:spPr>
          <a:xfrm>
            <a:off x="5481100" y="5590125"/>
            <a:ext cx="283954" cy="28312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1D754574-0C76-46DD-BEBB-555DE8F69B95}"/>
              </a:ext>
            </a:extLst>
          </p:cNvPr>
          <p:cNvSpPr/>
          <p:nvPr/>
        </p:nvSpPr>
        <p:spPr>
          <a:xfrm>
            <a:off x="3504001" y="3711479"/>
            <a:ext cx="288279" cy="2882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DA583AF3-B296-44A3-A772-D89DA9D00EB5}"/>
              </a:ext>
            </a:extLst>
          </p:cNvPr>
          <p:cNvSpPr/>
          <p:nvPr/>
        </p:nvSpPr>
        <p:spPr>
          <a:xfrm>
            <a:off x="5509320" y="3748453"/>
            <a:ext cx="227515" cy="30109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692F2330-B5E7-4EF3-A368-86A682C86046}"/>
              </a:ext>
            </a:extLst>
          </p:cNvPr>
          <p:cNvSpPr/>
          <p:nvPr/>
        </p:nvSpPr>
        <p:spPr>
          <a:xfrm>
            <a:off x="3503734" y="4950625"/>
            <a:ext cx="288813" cy="28881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A5CE7667-15B1-4F49-B3E2-959F061ADB46}"/>
              </a:ext>
            </a:extLst>
          </p:cNvPr>
          <p:cNvSpPr/>
          <p:nvPr/>
        </p:nvSpPr>
        <p:spPr>
          <a:xfrm>
            <a:off x="5468215" y="3107327"/>
            <a:ext cx="309725" cy="3148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1343CB0-4B7D-46ED-B791-103F27DFB8B5}"/>
              </a:ext>
            </a:extLst>
          </p:cNvPr>
          <p:cNvSpPr/>
          <p:nvPr/>
        </p:nvSpPr>
        <p:spPr>
          <a:xfrm rot="2700000">
            <a:off x="5504056" y="4281415"/>
            <a:ext cx="238042" cy="4267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43820D40-DC06-4E5A-B08A-B55EF0A4D898}"/>
              </a:ext>
            </a:extLst>
          </p:cNvPr>
          <p:cNvSpPr/>
          <p:nvPr/>
        </p:nvSpPr>
        <p:spPr>
          <a:xfrm>
            <a:off x="3500677" y="4337154"/>
            <a:ext cx="294924" cy="27607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CCBBB110-9D00-4EF2-B26E-FCBF70D0C8B7}"/>
              </a:ext>
            </a:extLst>
          </p:cNvPr>
          <p:cNvSpPr/>
          <p:nvPr/>
        </p:nvSpPr>
        <p:spPr>
          <a:xfrm>
            <a:off x="3493285" y="5576833"/>
            <a:ext cx="309711" cy="3097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27B5BBAB-6FA6-45A0-B740-DD01B26CF789}"/>
              </a:ext>
            </a:extLst>
          </p:cNvPr>
          <p:cNvSpPr/>
          <p:nvPr/>
        </p:nvSpPr>
        <p:spPr>
          <a:xfrm flipH="1">
            <a:off x="7363491" y="3724980"/>
            <a:ext cx="350620" cy="2892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ardrop 1">
            <a:extLst>
              <a:ext uri="{FF2B5EF4-FFF2-40B4-BE49-F238E27FC236}">
                <a16:creationId xmlns:a16="http://schemas.microsoft.com/office/drawing/2014/main" id="{B5FC0FF8-943B-4FE9-B239-0DD105E24AC4}"/>
              </a:ext>
            </a:extLst>
          </p:cNvPr>
          <p:cNvSpPr/>
          <p:nvPr/>
        </p:nvSpPr>
        <p:spPr>
          <a:xfrm rot="18805991">
            <a:off x="7370124" y="3097857"/>
            <a:ext cx="337354" cy="33383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Isosceles Triangle 8">
            <a:extLst>
              <a:ext uri="{FF2B5EF4-FFF2-40B4-BE49-F238E27FC236}">
                <a16:creationId xmlns:a16="http://schemas.microsoft.com/office/drawing/2014/main" id="{A6692453-957D-4FC0-9F86-35A6D9EE1822}"/>
              </a:ext>
            </a:extLst>
          </p:cNvPr>
          <p:cNvSpPr/>
          <p:nvPr/>
        </p:nvSpPr>
        <p:spPr>
          <a:xfrm rot="16200000">
            <a:off x="9347655" y="5565261"/>
            <a:ext cx="279179" cy="33285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11">
            <a:extLst>
              <a:ext uri="{FF2B5EF4-FFF2-40B4-BE49-F238E27FC236}">
                <a16:creationId xmlns:a16="http://schemas.microsoft.com/office/drawing/2014/main" id="{8699FCC6-499B-47E7-83F7-6095BBE96DD9}"/>
              </a:ext>
            </a:extLst>
          </p:cNvPr>
          <p:cNvSpPr>
            <a:spLocks noChangeAspect="1"/>
          </p:cNvSpPr>
          <p:nvPr/>
        </p:nvSpPr>
        <p:spPr>
          <a:xfrm rot="9900000">
            <a:off x="9310002" y="3722656"/>
            <a:ext cx="354485" cy="30106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39">
            <a:extLst>
              <a:ext uri="{FF2B5EF4-FFF2-40B4-BE49-F238E27FC236}">
                <a16:creationId xmlns:a16="http://schemas.microsoft.com/office/drawing/2014/main" id="{468E5BDC-75F8-4827-8C7A-D094F4051B97}"/>
              </a:ext>
            </a:extLst>
          </p:cNvPr>
          <p:cNvSpPr/>
          <p:nvPr/>
        </p:nvSpPr>
        <p:spPr>
          <a:xfrm>
            <a:off x="7357920" y="5550806"/>
            <a:ext cx="361765" cy="3617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C1EA53A5-A252-4B5F-947F-378260E6AF75}"/>
              </a:ext>
            </a:extLst>
          </p:cNvPr>
          <p:cNvSpPr/>
          <p:nvPr/>
        </p:nvSpPr>
        <p:spPr>
          <a:xfrm>
            <a:off x="7375292" y="4305751"/>
            <a:ext cx="327021" cy="2733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6DC595C6-FCDB-4DAC-B431-3B4CEFC035EE}"/>
              </a:ext>
            </a:extLst>
          </p:cNvPr>
          <p:cNvSpPr/>
          <p:nvPr/>
        </p:nvSpPr>
        <p:spPr>
          <a:xfrm>
            <a:off x="9332202" y="3145682"/>
            <a:ext cx="310082" cy="23818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Chord 15">
            <a:extLst>
              <a:ext uri="{FF2B5EF4-FFF2-40B4-BE49-F238E27FC236}">
                <a16:creationId xmlns:a16="http://schemas.microsoft.com/office/drawing/2014/main" id="{7DBD2974-8FCC-4415-AFAA-CDEB15B9DCA5}"/>
              </a:ext>
            </a:extLst>
          </p:cNvPr>
          <p:cNvSpPr/>
          <p:nvPr/>
        </p:nvSpPr>
        <p:spPr>
          <a:xfrm>
            <a:off x="7449676" y="4870643"/>
            <a:ext cx="178250" cy="388632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0B063E21-29BF-4BAC-B846-22E006FED92A}"/>
              </a:ext>
            </a:extLst>
          </p:cNvPr>
          <p:cNvSpPr/>
          <p:nvPr/>
        </p:nvSpPr>
        <p:spPr>
          <a:xfrm>
            <a:off x="9310844" y="5021445"/>
            <a:ext cx="352801" cy="23186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34A16505-17B6-40F0-8AA7-774B56D3AE48}"/>
              </a:ext>
            </a:extLst>
          </p:cNvPr>
          <p:cNvSpPr>
            <a:spLocks noChangeAspect="1"/>
          </p:cNvSpPr>
          <p:nvPr/>
        </p:nvSpPr>
        <p:spPr>
          <a:xfrm>
            <a:off x="9328496" y="4362512"/>
            <a:ext cx="317494" cy="3201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28688C-C5E3-468B-B64D-825C10A923C7}"/>
              </a:ext>
            </a:extLst>
          </p:cNvPr>
          <p:cNvGrpSpPr/>
          <p:nvPr/>
        </p:nvGrpSpPr>
        <p:grpSpPr>
          <a:xfrm>
            <a:off x="6867738" y="1778672"/>
            <a:ext cx="4305686" cy="4286637"/>
            <a:chOff x="4583464" y="1539036"/>
            <a:chExt cx="3595720" cy="35798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2AF066-6BA1-4AAE-896B-8215E858677E}"/>
                </a:ext>
              </a:extLst>
            </p:cNvPr>
            <p:cNvSpPr/>
            <p:nvPr/>
          </p:nvSpPr>
          <p:spPr>
            <a:xfrm>
              <a:off x="6138174" y="1539036"/>
              <a:ext cx="504056" cy="504056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7F9E0E-6385-4339-A87C-597316CED448}"/>
                </a:ext>
              </a:extLst>
            </p:cNvPr>
            <p:cNvGrpSpPr/>
            <p:nvPr/>
          </p:nvGrpSpPr>
          <p:grpSpPr>
            <a:xfrm>
              <a:off x="5634118" y="2564904"/>
              <a:ext cx="1512168" cy="1512168"/>
              <a:chOff x="5634118" y="2834934"/>
              <a:chExt cx="1512168" cy="151216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FA71486-1034-4AA7-9A1C-D2F6F9C29421}"/>
                  </a:ext>
                </a:extLst>
              </p:cNvPr>
              <p:cNvSpPr/>
              <p:nvPr/>
            </p:nvSpPr>
            <p:spPr>
              <a:xfrm>
                <a:off x="5724128" y="2924944"/>
                <a:ext cx="1332148" cy="1332148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  <a:effectLst>
                <a:glow rad="76200">
                  <a:schemeClr val="bg1">
                    <a:alpha val="13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A3EF48D-D528-46FA-8AA8-4AE760AA1FE3}"/>
                  </a:ext>
                </a:extLst>
              </p:cNvPr>
              <p:cNvSpPr/>
              <p:nvPr/>
            </p:nvSpPr>
            <p:spPr>
              <a:xfrm>
                <a:off x="5634118" y="2834934"/>
                <a:ext cx="1512168" cy="1512168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F43AF44-9970-4C7F-9D08-8AF07908F1EF}"/>
                </a:ext>
              </a:extLst>
            </p:cNvPr>
            <p:cNvSpPr/>
            <p:nvPr/>
          </p:nvSpPr>
          <p:spPr>
            <a:xfrm>
              <a:off x="6138174" y="4614792"/>
              <a:ext cx="504056" cy="504056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E3ED27-5036-46EC-8A4F-32B62A2053AA}"/>
                </a:ext>
              </a:extLst>
            </p:cNvPr>
            <p:cNvSpPr/>
            <p:nvPr/>
          </p:nvSpPr>
          <p:spPr>
            <a:xfrm>
              <a:off x="5086533" y="1988840"/>
              <a:ext cx="504056" cy="504056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077958-BEC1-43AF-9E65-2F240D0C9797}"/>
                </a:ext>
              </a:extLst>
            </p:cNvPr>
            <p:cNvSpPr/>
            <p:nvPr/>
          </p:nvSpPr>
          <p:spPr>
            <a:xfrm>
              <a:off x="7227551" y="4119614"/>
              <a:ext cx="504056" cy="504056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83AF60-7AE7-46E3-9322-F6D26A30CF91}"/>
                </a:ext>
              </a:extLst>
            </p:cNvPr>
            <p:cNvSpPr/>
            <p:nvPr/>
          </p:nvSpPr>
          <p:spPr>
            <a:xfrm>
              <a:off x="7675128" y="3068960"/>
              <a:ext cx="504056" cy="504056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8EE0C7-D0A5-481A-9BC2-C115AA00A18E}"/>
                </a:ext>
              </a:extLst>
            </p:cNvPr>
            <p:cNvSpPr/>
            <p:nvPr/>
          </p:nvSpPr>
          <p:spPr>
            <a:xfrm>
              <a:off x="4583464" y="3068960"/>
              <a:ext cx="504056" cy="504056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A3929B-0DBD-498A-A164-02EF6DB44E57}"/>
                </a:ext>
              </a:extLst>
            </p:cNvPr>
            <p:cNvSpPr/>
            <p:nvPr/>
          </p:nvSpPr>
          <p:spPr>
            <a:xfrm>
              <a:off x="7308304" y="2043092"/>
              <a:ext cx="504056" cy="504056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85467A-B71A-41B3-9009-2EF00E81D4B3}"/>
                </a:ext>
              </a:extLst>
            </p:cNvPr>
            <p:cNvSpPr/>
            <p:nvPr/>
          </p:nvSpPr>
          <p:spPr>
            <a:xfrm>
              <a:off x="5059910" y="4221088"/>
              <a:ext cx="504056" cy="504056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83C801-C093-4725-A8C3-3033B65C1856}"/>
                </a:ext>
              </a:extLst>
            </p:cNvPr>
            <p:cNvCxnSpPr>
              <a:stCxn id="7" idx="5"/>
              <a:endCxn id="23" idx="1"/>
            </p:cNvCxnSpPr>
            <p:nvPr/>
          </p:nvCxnSpPr>
          <p:spPr>
            <a:xfrm>
              <a:off x="5516772" y="2419079"/>
              <a:ext cx="338798" cy="36727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3F0096-164B-4FE4-9B62-FEFEF8E15A07}"/>
                </a:ext>
              </a:extLst>
            </p:cNvPr>
            <p:cNvCxnSpPr>
              <a:stCxn id="10" idx="6"/>
              <a:endCxn id="23" idx="2"/>
            </p:cNvCxnSpPr>
            <p:nvPr/>
          </p:nvCxnSpPr>
          <p:spPr>
            <a:xfrm>
              <a:off x="5087520" y="3320988"/>
              <a:ext cx="546598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A8E07C-A565-4FB8-8276-268ECAA4E56C}"/>
                </a:ext>
              </a:extLst>
            </p:cNvPr>
            <p:cNvCxnSpPr>
              <a:stCxn id="12" idx="7"/>
              <a:endCxn id="23" idx="3"/>
            </p:cNvCxnSpPr>
            <p:nvPr/>
          </p:nvCxnSpPr>
          <p:spPr>
            <a:xfrm flipV="1">
              <a:off x="5490149" y="3855620"/>
              <a:ext cx="365421" cy="43928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147A77-2F92-4C01-B2A0-EDE6A4F563CA}"/>
                </a:ext>
              </a:extLst>
            </p:cNvPr>
            <p:cNvCxnSpPr>
              <a:stCxn id="6" idx="0"/>
              <a:endCxn id="23" idx="4"/>
            </p:cNvCxnSpPr>
            <p:nvPr/>
          </p:nvCxnSpPr>
          <p:spPr>
            <a:xfrm flipV="1">
              <a:off x="6390202" y="4077072"/>
              <a:ext cx="0" cy="53772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170300-68D7-4E81-90B1-4E2FC1C5EB90}"/>
                </a:ext>
              </a:extLst>
            </p:cNvPr>
            <p:cNvCxnSpPr>
              <a:stCxn id="8" idx="1"/>
              <a:endCxn id="23" idx="5"/>
            </p:cNvCxnSpPr>
            <p:nvPr/>
          </p:nvCxnSpPr>
          <p:spPr>
            <a:xfrm flipH="1" flipV="1">
              <a:off x="6924834" y="3855620"/>
              <a:ext cx="376534" cy="33781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DB0E69C-6DF6-4E73-933C-D89861CBE56B}"/>
                </a:ext>
              </a:extLst>
            </p:cNvPr>
            <p:cNvCxnSpPr>
              <a:stCxn id="9" idx="2"/>
              <a:endCxn id="23" idx="6"/>
            </p:cNvCxnSpPr>
            <p:nvPr/>
          </p:nvCxnSpPr>
          <p:spPr>
            <a:xfrm flipH="1">
              <a:off x="7146286" y="3320988"/>
              <a:ext cx="52884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3F46BF-8197-4235-BA24-688F91FCA244}"/>
                </a:ext>
              </a:extLst>
            </p:cNvPr>
            <p:cNvCxnSpPr>
              <a:stCxn id="11" idx="3"/>
              <a:endCxn id="23" idx="7"/>
            </p:cNvCxnSpPr>
            <p:nvPr/>
          </p:nvCxnSpPr>
          <p:spPr>
            <a:xfrm flipH="1">
              <a:off x="6924834" y="2473331"/>
              <a:ext cx="457287" cy="313025"/>
            </a:xfrm>
            <a:prstGeom prst="line">
              <a:avLst/>
            </a:prstGeom>
            <a:ln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576B86-A9B5-4EB1-9488-6C9956DF19A5}"/>
                </a:ext>
              </a:extLst>
            </p:cNvPr>
            <p:cNvCxnSpPr>
              <a:stCxn id="4" idx="4"/>
              <a:endCxn id="23" idx="0"/>
            </p:cNvCxnSpPr>
            <p:nvPr/>
          </p:nvCxnSpPr>
          <p:spPr>
            <a:xfrm>
              <a:off x="6390202" y="2043092"/>
              <a:ext cx="0" cy="52181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5">
              <a:extLst>
                <a:ext uri="{FF2B5EF4-FFF2-40B4-BE49-F238E27FC236}">
                  <a16:creationId xmlns:a16="http://schemas.microsoft.com/office/drawing/2014/main" id="{A6AA3258-320A-4D5C-9367-775B9A5B8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129" y="2453519"/>
              <a:ext cx="338798" cy="367277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2AA06EB-DDD4-4878-89FB-F736C04266F8}"/>
              </a:ext>
            </a:extLst>
          </p:cNvPr>
          <p:cNvSpPr txBox="1"/>
          <p:nvPr/>
        </p:nvSpPr>
        <p:spPr>
          <a:xfrm>
            <a:off x="1679496" y="1993787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8D0BDC-77EF-42EA-85F7-80C4BD1AB900}"/>
              </a:ext>
            </a:extLst>
          </p:cNvPr>
          <p:cNvSpPr txBox="1"/>
          <p:nvPr/>
        </p:nvSpPr>
        <p:spPr>
          <a:xfrm>
            <a:off x="1679496" y="3079940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904AFD-8D35-4D46-8C85-58330F88214A}"/>
              </a:ext>
            </a:extLst>
          </p:cNvPr>
          <p:cNvSpPr txBox="1"/>
          <p:nvPr/>
        </p:nvSpPr>
        <p:spPr>
          <a:xfrm>
            <a:off x="1679496" y="4166093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72B31-E09B-4BD7-BC4C-77C050FFBA9F}"/>
              </a:ext>
            </a:extLst>
          </p:cNvPr>
          <p:cNvSpPr txBox="1"/>
          <p:nvPr/>
        </p:nvSpPr>
        <p:spPr>
          <a:xfrm>
            <a:off x="1679496" y="5252247"/>
            <a:ext cx="392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30EEB-9863-4E6A-B7AC-020D1B647D38}"/>
              </a:ext>
            </a:extLst>
          </p:cNvPr>
          <p:cNvSpPr txBox="1"/>
          <p:nvPr/>
        </p:nvSpPr>
        <p:spPr>
          <a:xfrm>
            <a:off x="8321748" y="3598824"/>
            <a:ext cx="139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TITLE</a:t>
            </a:r>
            <a:endParaRPr lang="ko-KR" altLang="en-US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D74232D8-2AC2-4738-A833-2422BA509BAE}"/>
              </a:ext>
            </a:extLst>
          </p:cNvPr>
          <p:cNvSpPr/>
          <p:nvPr/>
        </p:nvSpPr>
        <p:spPr>
          <a:xfrm flipH="1">
            <a:off x="7046741" y="3809239"/>
            <a:ext cx="249172" cy="2491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10">
            <a:extLst>
              <a:ext uri="{FF2B5EF4-FFF2-40B4-BE49-F238E27FC236}">
                <a16:creationId xmlns:a16="http://schemas.microsoft.com/office/drawing/2014/main" id="{6F665C59-DF67-406B-8795-2DE7E65A7078}"/>
              </a:ext>
            </a:extLst>
          </p:cNvPr>
          <p:cNvSpPr/>
          <p:nvPr/>
        </p:nvSpPr>
        <p:spPr>
          <a:xfrm>
            <a:off x="10783103" y="3795305"/>
            <a:ext cx="177060" cy="23431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814969A3-4371-4E87-9100-3FADEA525F2E}"/>
              </a:ext>
            </a:extLst>
          </p:cNvPr>
          <p:cNvSpPr/>
          <p:nvPr/>
        </p:nvSpPr>
        <p:spPr>
          <a:xfrm>
            <a:off x="8899316" y="5666393"/>
            <a:ext cx="241039" cy="24506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140669EB-C64D-49E4-A64A-23A61BBB784A}"/>
              </a:ext>
            </a:extLst>
          </p:cNvPr>
          <p:cNvSpPr/>
          <p:nvPr/>
        </p:nvSpPr>
        <p:spPr>
          <a:xfrm rot="2700000">
            <a:off x="7672838" y="2458365"/>
            <a:ext cx="185253" cy="33212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DD8FF7CB-9E5A-42CC-AE9D-57E321F60CB7}"/>
              </a:ext>
            </a:extLst>
          </p:cNvPr>
          <p:cNvSpPr/>
          <p:nvPr/>
        </p:nvSpPr>
        <p:spPr>
          <a:xfrm flipH="1">
            <a:off x="8892718" y="1972264"/>
            <a:ext cx="272865" cy="22509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E6196C7A-399E-41C1-AA3B-D0A2D3F3BC74}"/>
              </a:ext>
            </a:extLst>
          </p:cNvPr>
          <p:cNvSpPr/>
          <p:nvPr/>
        </p:nvSpPr>
        <p:spPr>
          <a:xfrm rot="18805991">
            <a:off x="10191775" y="5050721"/>
            <a:ext cx="262540" cy="25980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811709E0-E199-4D1C-9D79-84582E768990}"/>
              </a:ext>
            </a:extLst>
          </p:cNvPr>
          <p:cNvSpPr/>
          <p:nvPr/>
        </p:nvSpPr>
        <p:spPr>
          <a:xfrm>
            <a:off x="10290496" y="2567247"/>
            <a:ext cx="271254" cy="22674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Chord 15">
            <a:extLst>
              <a:ext uri="{FF2B5EF4-FFF2-40B4-BE49-F238E27FC236}">
                <a16:creationId xmlns:a16="http://schemas.microsoft.com/office/drawing/2014/main" id="{022A2809-4A8C-4060-B2E4-9FF7302F192D}"/>
              </a:ext>
            </a:extLst>
          </p:cNvPr>
          <p:cNvSpPr/>
          <p:nvPr/>
        </p:nvSpPr>
        <p:spPr>
          <a:xfrm>
            <a:off x="7681242" y="5125765"/>
            <a:ext cx="138720" cy="30244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4FD7E2-C7D3-46E3-9A86-C724CFA90EB2}"/>
              </a:ext>
            </a:extLst>
          </p:cNvPr>
          <p:cNvGrpSpPr/>
          <p:nvPr/>
        </p:nvGrpSpPr>
        <p:grpSpPr>
          <a:xfrm>
            <a:off x="765086" y="1921749"/>
            <a:ext cx="790407" cy="790407"/>
            <a:chOff x="5833678" y="585323"/>
            <a:chExt cx="790407" cy="790407"/>
          </a:xfrm>
        </p:grpSpPr>
        <p:sp>
          <p:nvSpPr>
            <p:cNvPr id="42" name="Arc 3">
              <a:extLst>
                <a:ext uri="{FF2B5EF4-FFF2-40B4-BE49-F238E27FC236}">
                  <a16:creationId xmlns:a16="http://schemas.microsoft.com/office/drawing/2014/main" id="{0DFEE30A-A1E2-43D6-B1E0-CC620CDFA1C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C839803-9923-49E6-BFAE-15A526EE401B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801583E-9D08-4CC4-886C-BD722FF6B9E1}"/>
              </a:ext>
            </a:extLst>
          </p:cNvPr>
          <p:cNvSpPr txBox="1"/>
          <p:nvPr/>
        </p:nvSpPr>
        <p:spPr>
          <a:xfrm>
            <a:off x="766090" y="208612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0DA9D27-2E3B-46A8-B6EC-98CB50DEBE79}"/>
              </a:ext>
            </a:extLst>
          </p:cNvPr>
          <p:cNvGrpSpPr/>
          <p:nvPr/>
        </p:nvGrpSpPr>
        <p:grpSpPr>
          <a:xfrm>
            <a:off x="765086" y="3007902"/>
            <a:ext cx="790407" cy="790407"/>
            <a:chOff x="5833678" y="1552456"/>
            <a:chExt cx="790407" cy="790407"/>
          </a:xfrm>
        </p:grpSpPr>
        <p:sp>
          <p:nvSpPr>
            <p:cNvPr id="46" name="Arc 3">
              <a:extLst>
                <a:ext uri="{FF2B5EF4-FFF2-40B4-BE49-F238E27FC236}">
                  <a16:creationId xmlns:a16="http://schemas.microsoft.com/office/drawing/2014/main" id="{A0632BF3-DA13-4188-8962-E5B63DE44BA8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3B5E7B5-7019-4BD9-98FC-9B93C0617517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4B2A0C4-C899-473B-AF35-E76680AEF5A5}"/>
              </a:ext>
            </a:extLst>
          </p:cNvPr>
          <p:cNvSpPr txBox="1"/>
          <p:nvPr/>
        </p:nvSpPr>
        <p:spPr>
          <a:xfrm>
            <a:off x="766090" y="3172273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C660D0-6869-4942-8B42-E6AB8EB3C272}"/>
              </a:ext>
            </a:extLst>
          </p:cNvPr>
          <p:cNvGrpSpPr/>
          <p:nvPr/>
        </p:nvGrpSpPr>
        <p:grpSpPr>
          <a:xfrm>
            <a:off x="765086" y="4094055"/>
            <a:ext cx="790407" cy="790407"/>
            <a:chOff x="5833678" y="2519589"/>
            <a:chExt cx="790407" cy="790407"/>
          </a:xfrm>
        </p:grpSpPr>
        <p:sp>
          <p:nvSpPr>
            <p:cNvPr id="50" name="Arc 3">
              <a:extLst>
                <a:ext uri="{FF2B5EF4-FFF2-40B4-BE49-F238E27FC236}">
                  <a16:creationId xmlns:a16="http://schemas.microsoft.com/office/drawing/2014/main" id="{CE1C8B54-E934-47C7-93F6-C6CD6FBC7BC4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1FACCAB-7A52-4DAD-8CE1-4F6038C33F79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8F69956-38F5-4BF8-A73C-5AC36BF769D4}"/>
              </a:ext>
            </a:extLst>
          </p:cNvPr>
          <p:cNvSpPr txBox="1"/>
          <p:nvPr/>
        </p:nvSpPr>
        <p:spPr>
          <a:xfrm>
            <a:off x="766090" y="4258426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F66CAD-ED01-40E3-9DCD-E29C77DC7269}"/>
              </a:ext>
            </a:extLst>
          </p:cNvPr>
          <p:cNvGrpSpPr/>
          <p:nvPr/>
        </p:nvGrpSpPr>
        <p:grpSpPr>
          <a:xfrm>
            <a:off x="765086" y="5180209"/>
            <a:ext cx="790407" cy="790407"/>
            <a:chOff x="5833678" y="3486722"/>
            <a:chExt cx="790407" cy="790407"/>
          </a:xfrm>
        </p:grpSpPr>
        <p:sp>
          <p:nvSpPr>
            <p:cNvPr id="54" name="Arc 3">
              <a:extLst>
                <a:ext uri="{FF2B5EF4-FFF2-40B4-BE49-F238E27FC236}">
                  <a16:creationId xmlns:a16="http://schemas.microsoft.com/office/drawing/2014/main" id="{82AEC241-A3F8-49F1-8300-D694C8C49211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7B466B3-AA12-4851-BBC4-67817A94B32C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C5BE657-B625-48F1-B4D0-8D80A596856B}"/>
              </a:ext>
            </a:extLst>
          </p:cNvPr>
          <p:cNvSpPr txBox="1"/>
          <p:nvPr/>
        </p:nvSpPr>
        <p:spPr>
          <a:xfrm>
            <a:off x="766090" y="534458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F0F831-E95D-4FB5-B663-CBF67170AFE7}"/>
              </a:ext>
            </a:extLst>
          </p:cNvPr>
          <p:cNvSpPr/>
          <p:nvPr/>
        </p:nvSpPr>
        <p:spPr>
          <a:xfrm>
            <a:off x="564590" y="3296557"/>
            <a:ext cx="5158408" cy="2862470"/>
          </a:xfrm>
          <a:prstGeom prst="roundRect">
            <a:avLst>
              <a:gd name="adj" fmla="val 902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00472-2D31-46AE-A493-EF1DC33EDA0B}"/>
              </a:ext>
            </a:extLst>
          </p:cNvPr>
          <p:cNvSpPr txBox="1"/>
          <p:nvPr/>
        </p:nvSpPr>
        <p:spPr>
          <a:xfrm>
            <a:off x="4949637" y="6421449"/>
            <a:ext cx="229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E4D4A-5035-4B9A-9242-0BBBFD09CD60}"/>
              </a:ext>
            </a:extLst>
          </p:cNvPr>
          <p:cNvSpPr txBox="1"/>
          <p:nvPr/>
        </p:nvSpPr>
        <p:spPr>
          <a:xfrm>
            <a:off x="854510" y="4504824"/>
            <a:ext cx="4594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ED678-F1A8-4BBE-9EA5-BA88B03C3261}"/>
              </a:ext>
            </a:extLst>
          </p:cNvPr>
          <p:cNvSpPr txBox="1"/>
          <p:nvPr/>
        </p:nvSpPr>
        <p:spPr>
          <a:xfrm>
            <a:off x="854510" y="3587934"/>
            <a:ext cx="264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Simple Portfolio Designed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FA69062-36E6-4047-AD85-9081FF3CA555}"/>
              </a:ext>
            </a:extLst>
          </p:cNvPr>
          <p:cNvSpPr txBox="1">
            <a:spLocks/>
          </p:cNvSpPr>
          <p:nvPr/>
        </p:nvSpPr>
        <p:spPr>
          <a:xfrm>
            <a:off x="679122" y="370301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890527-BCB2-4C18-B16E-1F5BD7B16CCA}"/>
              </a:ext>
            </a:extLst>
          </p:cNvPr>
          <p:cNvGrpSpPr/>
          <p:nvPr/>
        </p:nvGrpSpPr>
        <p:grpSpPr>
          <a:xfrm>
            <a:off x="5023181" y="370301"/>
            <a:ext cx="599324" cy="448300"/>
            <a:chOff x="8512592" y="1202677"/>
            <a:chExt cx="872030" cy="652286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8CFDBAB-CE81-480B-BCF5-6BADA7A3BA1A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807E39E-177F-4B6F-A56D-CE2E8B05CFE6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2D04CE-88D0-4979-926E-A557502CD126}"/>
              </a:ext>
            </a:extLst>
          </p:cNvPr>
          <p:cNvGrpSpPr/>
          <p:nvPr/>
        </p:nvGrpSpPr>
        <p:grpSpPr>
          <a:xfrm rot="10800000">
            <a:off x="854510" y="1332790"/>
            <a:ext cx="599324" cy="448300"/>
            <a:chOff x="8512592" y="1202677"/>
            <a:chExt cx="872030" cy="652286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7070A7-6133-4A92-B4EB-CAA6FC4FB73B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3F922B-4B45-42A0-AD76-A9D930355DF0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E8DBFF-DF2E-4BCD-B67E-5BA4AB2C5863}"/>
              </a:ext>
            </a:extLst>
          </p:cNvPr>
          <p:cNvGrpSpPr/>
          <p:nvPr/>
        </p:nvGrpSpPr>
        <p:grpSpPr>
          <a:xfrm>
            <a:off x="2347217" y="3602910"/>
            <a:ext cx="972108" cy="833443"/>
            <a:chOff x="1583668" y="2210875"/>
            <a:chExt cx="972108" cy="833443"/>
          </a:xfrm>
        </p:grpSpPr>
        <p:sp>
          <p:nvSpPr>
            <p:cNvPr id="4" name="Content Placeholder 3">
              <a:extLst>
                <a:ext uri="{FF2B5EF4-FFF2-40B4-BE49-F238E27FC236}">
                  <a16:creationId xmlns:a16="http://schemas.microsoft.com/office/drawing/2014/main" id="{133ADAAE-A505-42A4-AA86-913686C135B6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7F7A7E-6210-49B5-9A7A-607CA4F40DB2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80%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94793ED-EF54-4952-ACED-A5CA71B91323}"/>
              </a:ext>
            </a:extLst>
          </p:cNvPr>
          <p:cNvGrpSpPr/>
          <p:nvPr/>
        </p:nvGrpSpPr>
        <p:grpSpPr>
          <a:xfrm>
            <a:off x="2347217" y="2092028"/>
            <a:ext cx="972108" cy="833443"/>
            <a:chOff x="1583668" y="2210875"/>
            <a:chExt cx="972108" cy="833443"/>
          </a:xfrm>
        </p:grpSpPr>
        <p:sp>
          <p:nvSpPr>
            <p:cNvPr id="7" name="Content Placeholder 3">
              <a:extLst>
                <a:ext uri="{FF2B5EF4-FFF2-40B4-BE49-F238E27FC236}">
                  <a16:creationId xmlns:a16="http://schemas.microsoft.com/office/drawing/2014/main" id="{BF2E257C-ED56-49FF-8E1F-65889F3ACEFC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E43A4-D184-44C4-936E-29EB765BFC26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65C5D-DB66-4178-BB98-2C8EF75A7C04}"/>
              </a:ext>
            </a:extLst>
          </p:cNvPr>
          <p:cNvGrpSpPr/>
          <p:nvPr/>
        </p:nvGrpSpPr>
        <p:grpSpPr>
          <a:xfrm>
            <a:off x="2347217" y="5100700"/>
            <a:ext cx="972108" cy="833443"/>
            <a:chOff x="1583668" y="2210875"/>
            <a:chExt cx="972108" cy="833443"/>
          </a:xfrm>
        </p:grpSpPr>
        <p:sp>
          <p:nvSpPr>
            <p:cNvPr id="10" name="Content Placeholder 3">
              <a:extLst>
                <a:ext uri="{FF2B5EF4-FFF2-40B4-BE49-F238E27FC236}">
                  <a16:creationId xmlns:a16="http://schemas.microsoft.com/office/drawing/2014/main" id="{89678087-27F9-45F5-838C-103E40788784}"/>
                </a:ext>
              </a:extLst>
            </p:cNvPr>
            <p:cNvSpPr txBox="1">
              <a:spLocks/>
            </p:cNvSpPr>
            <p:nvPr/>
          </p:nvSpPr>
          <p:spPr>
            <a:xfrm>
              <a:off x="1583668" y="2210875"/>
              <a:ext cx="972108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F96906-753A-4C6E-8B3D-89FF5275F789}"/>
                </a:ext>
              </a:extLst>
            </p:cNvPr>
            <p:cNvSpPr txBox="1"/>
            <p:nvPr/>
          </p:nvSpPr>
          <p:spPr>
            <a:xfrm>
              <a:off x="1583668" y="2536487"/>
              <a:ext cx="97210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50%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F61AD5-389B-441A-A13E-BB8D378855F5}"/>
              </a:ext>
            </a:extLst>
          </p:cNvPr>
          <p:cNvSpPr txBox="1"/>
          <p:nvPr/>
        </p:nvSpPr>
        <p:spPr>
          <a:xfrm>
            <a:off x="3626650" y="2054780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8F497-9E8D-4FB5-A63A-594FAB91112B}"/>
              </a:ext>
            </a:extLst>
          </p:cNvPr>
          <p:cNvSpPr txBox="1"/>
          <p:nvPr/>
        </p:nvSpPr>
        <p:spPr>
          <a:xfrm>
            <a:off x="3626650" y="3565663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2E497-48ED-4624-9074-28907254797C}"/>
              </a:ext>
            </a:extLst>
          </p:cNvPr>
          <p:cNvSpPr txBox="1"/>
          <p:nvPr/>
        </p:nvSpPr>
        <p:spPr>
          <a:xfrm>
            <a:off x="3626650" y="5063453"/>
            <a:ext cx="607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Easy to change colors, photos and Text.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C6655E8-971A-44CD-86D8-229A1AA14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852914"/>
              </p:ext>
            </p:extLst>
          </p:nvPr>
        </p:nvGraphicFramePr>
        <p:xfrm>
          <a:off x="10069881" y="1900650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9">
            <a:extLst>
              <a:ext uri="{FF2B5EF4-FFF2-40B4-BE49-F238E27FC236}">
                <a16:creationId xmlns:a16="http://schemas.microsoft.com/office/drawing/2014/main" id="{10AC84EE-B42E-4C30-ACDB-AED0E8ECA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041827"/>
              </p:ext>
            </p:extLst>
          </p:nvPr>
        </p:nvGraphicFramePr>
        <p:xfrm>
          <a:off x="10069881" y="3411533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9">
            <a:extLst>
              <a:ext uri="{FF2B5EF4-FFF2-40B4-BE49-F238E27FC236}">
                <a16:creationId xmlns:a16="http://schemas.microsoft.com/office/drawing/2014/main" id="{1677F097-4126-4684-B985-9C9C97C3E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175603"/>
              </p:ext>
            </p:extLst>
          </p:nvPr>
        </p:nvGraphicFramePr>
        <p:xfrm>
          <a:off x="10069881" y="4909323"/>
          <a:ext cx="1115325" cy="10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B36FCAE7-FE80-4523-B8AF-6F4790A10EE5}"/>
              </a:ext>
            </a:extLst>
          </p:cNvPr>
          <p:cNvSpPr/>
          <p:nvPr/>
        </p:nvSpPr>
        <p:spPr>
          <a:xfrm>
            <a:off x="936607" y="1820255"/>
            <a:ext cx="10318204" cy="1238491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640692-597F-4205-9D28-62102F1BA955}"/>
              </a:ext>
            </a:extLst>
          </p:cNvPr>
          <p:cNvSpPr/>
          <p:nvPr/>
        </p:nvSpPr>
        <p:spPr>
          <a:xfrm>
            <a:off x="1028784" y="1902821"/>
            <a:ext cx="1073359" cy="1073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7693905B-A4F0-453F-838A-34E48A6F0545}"/>
              </a:ext>
            </a:extLst>
          </p:cNvPr>
          <p:cNvSpPr/>
          <p:nvPr/>
        </p:nvSpPr>
        <p:spPr>
          <a:xfrm>
            <a:off x="948584" y="3331138"/>
            <a:ext cx="10305646" cy="1238491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401F03-835E-4BBD-9532-5AF478393E5D}"/>
              </a:ext>
            </a:extLst>
          </p:cNvPr>
          <p:cNvSpPr/>
          <p:nvPr/>
        </p:nvSpPr>
        <p:spPr>
          <a:xfrm>
            <a:off x="1028784" y="3413704"/>
            <a:ext cx="1073359" cy="1073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3FA1D9CE-5207-4D52-B6E2-D58C024EBF39}"/>
              </a:ext>
            </a:extLst>
          </p:cNvPr>
          <p:cNvSpPr/>
          <p:nvPr/>
        </p:nvSpPr>
        <p:spPr>
          <a:xfrm>
            <a:off x="948584" y="4828928"/>
            <a:ext cx="10305646" cy="1238491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C20991-4705-4750-9F12-30CE32153B5F}"/>
              </a:ext>
            </a:extLst>
          </p:cNvPr>
          <p:cNvSpPr/>
          <p:nvPr/>
        </p:nvSpPr>
        <p:spPr>
          <a:xfrm>
            <a:off x="1028784" y="4911223"/>
            <a:ext cx="1073359" cy="1073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0F705F-522C-4D00-A6D2-1F453B4314E9}"/>
              </a:ext>
            </a:extLst>
          </p:cNvPr>
          <p:cNvSpPr txBox="1"/>
          <p:nvPr/>
        </p:nvSpPr>
        <p:spPr>
          <a:xfrm>
            <a:off x="10311133" y="2239445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95CD1-168A-4C40-9BB3-504061AEDD56}"/>
              </a:ext>
            </a:extLst>
          </p:cNvPr>
          <p:cNvSpPr txBox="1"/>
          <p:nvPr/>
        </p:nvSpPr>
        <p:spPr>
          <a:xfrm>
            <a:off x="10311133" y="3750328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732A0-9E3E-48FD-8D6D-02F7D380406E}"/>
              </a:ext>
            </a:extLst>
          </p:cNvPr>
          <p:cNvSpPr txBox="1"/>
          <p:nvPr/>
        </p:nvSpPr>
        <p:spPr>
          <a:xfrm>
            <a:off x="10311133" y="5248118"/>
            <a:ext cx="64991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76A9D74-EA90-4902-B37B-8465AA84B089}"/>
              </a:ext>
            </a:extLst>
          </p:cNvPr>
          <p:cNvSpPr/>
          <p:nvPr/>
        </p:nvSpPr>
        <p:spPr>
          <a:xfrm rot="2700000">
            <a:off x="1387437" y="3637377"/>
            <a:ext cx="321048" cy="57557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A4D524FF-E6BB-47ED-90BA-A591706303DB}"/>
              </a:ext>
            </a:extLst>
          </p:cNvPr>
          <p:cNvSpPr/>
          <p:nvPr/>
        </p:nvSpPr>
        <p:spPr>
          <a:xfrm flipH="1">
            <a:off x="1312792" y="2254739"/>
            <a:ext cx="472882" cy="3900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9" name="Freeform 18">
            <a:extLst>
              <a:ext uri="{FF2B5EF4-FFF2-40B4-BE49-F238E27FC236}">
                <a16:creationId xmlns:a16="http://schemas.microsoft.com/office/drawing/2014/main" id="{7EDAA46A-FBB2-4E9F-82EA-74E5A6400009}"/>
              </a:ext>
            </a:extLst>
          </p:cNvPr>
          <p:cNvSpPr/>
          <p:nvPr/>
        </p:nvSpPr>
        <p:spPr>
          <a:xfrm>
            <a:off x="1289935" y="5194488"/>
            <a:ext cx="516051" cy="41649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">
            <a:extLst>
              <a:ext uri="{FF2B5EF4-FFF2-40B4-BE49-F238E27FC236}">
                <a16:creationId xmlns:a16="http://schemas.microsoft.com/office/drawing/2014/main" id="{3F5F231A-8B32-41BE-A813-633DBD21FE22}"/>
              </a:ext>
            </a:extLst>
          </p:cNvPr>
          <p:cNvGrpSpPr/>
          <p:nvPr/>
        </p:nvGrpSpPr>
        <p:grpSpPr>
          <a:xfrm>
            <a:off x="4094426" y="1921269"/>
            <a:ext cx="4003148" cy="4047536"/>
            <a:chOff x="4255714" y="2032360"/>
            <a:chExt cx="3689626" cy="373053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D17927-2AB1-49A1-83F8-851707ED26D4}"/>
                </a:ext>
              </a:extLst>
            </p:cNvPr>
            <p:cNvSpPr/>
            <p:nvPr/>
          </p:nvSpPr>
          <p:spPr>
            <a:xfrm>
              <a:off x="4641232" y="2439629"/>
              <a:ext cx="2916000" cy="2916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7A3C51-ED62-4D53-BF46-094DBC1D8040}"/>
                </a:ext>
              </a:extLst>
            </p:cNvPr>
            <p:cNvSpPr/>
            <p:nvPr/>
          </p:nvSpPr>
          <p:spPr>
            <a:xfrm>
              <a:off x="5631180" y="2032360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EF9051-B4F3-4BA5-B9B9-1911DC00E032}"/>
                </a:ext>
              </a:extLst>
            </p:cNvPr>
            <p:cNvSpPr/>
            <p:nvPr/>
          </p:nvSpPr>
          <p:spPr>
            <a:xfrm>
              <a:off x="7009236" y="3429577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A95FF4-F77D-4BC8-8146-A6861E293F29}"/>
                </a:ext>
              </a:extLst>
            </p:cNvPr>
            <p:cNvSpPr/>
            <p:nvPr/>
          </p:nvSpPr>
          <p:spPr>
            <a:xfrm>
              <a:off x="4255714" y="3429577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7C5831-576E-4EEB-8003-492D1B51EDA1}"/>
                </a:ext>
              </a:extLst>
            </p:cNvPr>
            <p:cNvSpPr/>
            <p:nvPr/>
          </p:nvSpPr>
          <p:spPr>
            <a:xfrm>
              <a:off x="5631180" y="4826794"/>
              <a:ext cx="936104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D40E431-BE78-4428-B2DB-C1F5F513E67C}"/>
              </a:ext>
            </a:extLst>
          </p:cNvPr>
          <p:cNvSpPr txBox="1"/>
          <p:nvPr/>
        </p:nvSpPr>
        <p:spPr>
          <a:xfrm>
            <a:off x="5171283" y="3437981"/>
            <a:ext cx="185849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VISION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BF2111E-9662-4C73-915F-656173826EE2}"/>
              </a:ext>
            </a:extLst>
          </p:cNvPr>
          <p:cNvGrpSpPr/>
          <p:nvPr/>
        </p:nvGrpSpPr>
        <p:grpSpPr>
          <a:xfrm>
            <a:off x="2291459" y="1793461"/>
            <a:ext cx="2800751" cy="769442"/>
            <a:chOff x="5210294" y="837292"/>
            <a:chExt cx="1750034" cy="7694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E8A428-D29C-4213-AB9F-1DAC1AC7C187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9A2F4E-F54B-4B0D-A6F3-F2915D5F54A2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4695E3-E895-430D-88AC-888D63A199C0}"/>
              </a:ext>
            </a:extLst>
          </p:cNvPr>
          <p:cNvGrpSpPr/>
          <p:nvPr/>
        </p:nvGrpSpPr>
        <p:grpSpPr>
          <a:xfrm>
            <a:off x="7140026" y="5288809"/>
            <a:ext cx="2801509" cy="769442"/>
            <a:chOff x="5210294" y="837292"/>
            <a:chExt cx="1750034" cy="7694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8337B6-0D25-4FB3-AF2A-0D59A098C1B4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A22EE8-9ACC-4476-BCD4-EB1C42BB3FC4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A0D045-A58E-4474-A617-C6B908B7E627}"/>
              </a:ext>
            </a:extLst>
          </p:cNvPr>
          <p:cNvGrpSpPr/>
          <p:nvPr/>
        </p:nvGrpSpPr>
        <p:grpSpPr>
          <a:xfrm>
            <a:off x="8433841" y="3558514"/>
            <a:ext cx="2801509" cy="769442"/>
            <a:chOff x="5210294" y="837292"/>
            <a:chExt cx="1750034" cy="7694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0A9509-55F8-4DC4-A1E3-86F629868850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ED4725-CE5B-4DEF-BD7D-ED2B76FA022B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3BA29B-E7FA-46B4-91C3-BCD897853FF8}"/>
              </a:ext>
            </a:extLst>
          </p:cNvPr>
          <p:cNvGrpSpPr/>
          <p:nvPr/>
        </p:nvGrpSpPr>
        <p:grpSpPr>
          <a:xfrm>
            <a:off x="956652" y="3558514"/>
            <a:ext cx="2813528" cy="769442"/>
            <a:chOff x="5210294" y="837292"/>
            <a:chExt cx="1750034" cy="7694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D23954-9279-43D9-A759-55226325A06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0DA718-88EC-4EAF-B9D1-5E9B5C8BE1D2}"/>
                </a:ext>
              </a:extLst>
            </p:cNvPr>
            <p:cNvSpPr txBox="1"/>
            <p:nvPr/>
          </p:nvSpPr>
          <p:spPr>
            <a:xfrm>
              <a:off x="5218241" y="837292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</a:rPr>
                <a:t>VALUE</a:t>
              </a:r>
            </a:p>
          </p:txBody>
        </p:sp>
      </p:grpSp>
      <p:sp>
        <p:nvSpPr>
          <p:cNvPr id="22" name="Rectangle 36">
            <a:extLst>
              <a:ext uri="{FF2B5EF4-FFF2-40B4-BE49-F238E27FC236}">
                <a16:creationId xmlns:a16="http://schemas.microsoft.com/office/drawing/2014/main" id="{C7D3E3C4-6298-4372-93B9-89DCEC42B638}"/>
              </a:ext>
            </a:extLst>
          </p:cNvPr>
          <p:cNvSpPr/>
          <p:nvPr/>
        </p:nvSpPr>
        <p:spPr>
          <a:xfrm>
            <a:off x="5901316" y="226379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Chord 15">
            <a:extLst>
              <a:ext uri="{FF2B5EF4-FFF2-40B4-BE49-F238E27FC236}">
                <a16:creationId xmlns:a16="http://schemas.microsoft.com/office/drawing/2014/main" id="{4764BA2E-1967-4174-83C7-436911270BE2}"/>
              </a:ext>
            </a:extLst>
          </p:cNvPr>
          <p:cNvSpPr/>
          <p:nvPr/>
        </p:nvSpPr>
        <p:spPr>
          <a:xfrm>
            <a:off x="4483795" y="374943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40FD0F0-19E1-45F6-96AC-26F130F2D8E1}"/>
              </a:ext>
            </a:extLst>
          </p:cNvPr>
          <p:cNvSpPr/>
          <p:nvPr/>
        </p:nvSpPr>
        <p:spPr>
          <a:xfrm>
            <a:off x="5896568" y="537050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A3FB7646-DF29-4E12-958D-CF0E9E28D91B}"/>
              </a:ext>
            </a:extLst>
          </p:cNvPr>
          <p:cNvSpPr>
            <a:spLocks noChangeAspect="1"/>
          </p:cNvSpPr>
          <p:nvPr/>
        </p:nvSpPr>
        <p:spPr>
          <a:xfrm>
            <a:off x="7429923" y="377395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6FF779-FF3A-42BB-BCAB-306D56D92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4E227-1286-474D-BAC4-EA3682A6806B}"/>
              </a:ext>
            </a:extLst>
          </p:cNvPr>
          <p:cNvSpPr txBox="1"/>
          <p:nvPr/>
        </p:nvSpPr>
        <p:spPr>
          <a:xfrm>
            <a:off x="734052" y="3584712"/>
            <a:ext cx="181778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68865-A020-4FCA-8948-381F21B70ADD}"/>
              </a:ext>
            </a:extLst>
          </p:cNvPr>
          <p:cNvSpPr txBox="1"/>
          <p:nvPr/>
        </p:nvSpPr>
        <p:spPr>
          <a:xfrm>
            <a:off x="792217" y="4305966"/>
            <a:ext cx="1701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087A6-3050-4B24-B1A3-F43BDF5ACD92}"/>
              </a:ext>
            </a:extLst>
          </p:cNvPr>
          <p:cNvSpPr txBox="1"/>
          <p:nvPr/>
        </p:nvSpPr>
        <p:spPr>
          <a:xfrm>
            <a:off x="2818340" y="3584712"/>
            <a:ext cx="181778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7B0AB-862B-447E-8FD5-9E33A2AB527C}"/>
              </a:ext>
            </a:extLst>
          </p:cNvPr>
          <p:cNvSpPr txBox="1"/>
          <p:nvPr/>
        </p:nvSpPr>
        <p:spPr>
          <a:xfrm>
            <a:off x="2876505" y="4305966"/>
            <a:ext cx="1701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D36AB-C97A-4ED2-BF65-9795BEBCF515}"/>
              </a:ext>
            </a:extLst>
          </p:cNvPr>
          <p:cNvSpPr txBox="1"/>
          <p:nvPr/>
        </p:nvSpPr>
        <p:spPr>
          <a:xfrm>
            <a:off x="7545090" y="3584712"/>
            <a:ext cx="1817786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C870B-DFA0-4BA5-9E29-6A22789CF1C5}"/>
              </a:ext>
            </a:extLst>
          </p:cNvPr>
          <p:cNvSpPr txBox="1"/>
          <p:nvPr/>
        </p:nvSpPr>
        <p:spPr>
          <a:xfrm>
            <a:off x="7603255" y="4305966"/>
            <a:ext cx="1701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B69D4-6AE3-4AD4-A46B-815FF5EA6E99}"/>
              </a:ext>
            </a:extLst>
          </p:cNvPr>
          <p:cNvSpPr txBox="1"/>
          <p:nvPr/>
        </p:nvSpPr>
        <p:spPr>
          <a:xfrm>
            <a:off x="9631264" y="3584712"/>
            <a:ext cx="1817786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BE923-275E-49B9-8165-A3C2ECFE56BD}"/>
              </a:ext>
            </a:extLst>
          </p:cNvPr>
          <p:cNvSpPr txBox="1"/>
          <p:nvPr/>
        </p:nvSpPr>
        <p:spPr>
          <a:xfrm>
            <a:off x="9689429" y="4305966"/>
            <a:ext cx="1701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EF3C4C-4761-44E1-AD3F-53C3C65AAA82}"/>
              </a:ext>
            </a:extLst>
          </p:cNvPr>
          <p:cNvGrpSpPr/>
          <p:nvPr/>
        </p:nvGrpSpPr>
        <p:grpSpPr>
          <a:xfrm rot="10800000" flipH="1" flipV="1">
            <a:off x="1151034" y="2433504"/>
            <a:ext cx="983824" cy="983824"/>
            <a:chOff x="5833678" y="585323"/>
            <a:chExt cx="790407" cy="790407"/>
          </a:xfrm>
        </p:grpSpPr>
        <p:sp>
          <p:nvSpPr>
            <p:cNvPr id="16" name="Arc 3">
              <a:extLst>
                <a:ext uri="{FF2B5EF4-FFF2-40B4-BE49-F238E27FC236}">
                  <a16:creationId xmlns:a16="http://schemas.microsoft.com/office/drawing/2014/main" id="{B9CF94B4-581D-4E86-AACC-31F2D7129824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75854E-A729-4A7E-B0AB-786FAA9A91BB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D82C1D-A412-4088-A645-86190227A9D2}"/>
              </a:ext>
            </a:extLst>
          </p:cNvPr>
          <p:cNvGrpSpPr/>
          <p:nvPr/>
        </p:nvGrpSpPr>
        <p:grpSpPr>
          <a:xfrm rot="10800000" flipH="1" flipV="1">
            <a:off x="7962071" y="2433504"/>
            <a:ext cx="983824" cy="983824"/>
            <a:chOff x="5833678" y="585323"/>
            <a:chExt cx="790407" cy="790407"/>
          </a:xfrm>
        </p:grpSpPr>
        <p:sp>
          <p:nvSpPr>
            <p:cNvPr id="22" name="Arc 3">
              <a:extLst>
                <a:ext uri="{FF2B5EF4-FFF2-40B4-BE49-F238E27FC236}">
                  <a16:creationId xmlns:a16="http://schemas.microsoft.com/office/drawing/2014/main" id="{3D6AF0EA-B584-4224-9649-8AB0461CB63A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3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81BD9C-8BF3-4F5C-8FDC-C8D71EFA15EC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86DC112-ADDD-4038-8C96-AD55B092C677}"/>
              </a:ext>
            </a:extLst>
          </p:cNvPr>
          <p:cNvGrpSpPr/>
          <p:nvPr/>
        </p:nvGrpSpPr>
        <p:grpSpPr>
          <a:xfrm rot="10800000" flipH="1" flipV="1">
            <a:off x="10048245" y="2433505"/>
            <a:ext cx="983824" cy="983824"/>
            <a:chOff x="5833678" y="585323"/>
            <a:chExt cx="790407" cy="790407"/>
          </a:xfrm>
        </p:grpSpPr>
        <p:sp>
          <p:nvSpPr>
            <p:cNvPr id="28" name="Arc 3">
              <a:extLst>
                <a:ext uri="{FF2B5EF4-FFF2-40B4-BE49-F238E27FC236}">
                  <a16:creationId xmlns:a16="http://schemas.microsoft.com/office/drawing/2014/main" id="{C5C6E1EC-57F6-4598-8B2A-D5B4A6115837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4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C072C6C-E80F-4D99-816F-18D7FF6FF19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BA7346-89AD-4B7F-B9B0-A392A198CAF4}"/>
              </a:ext>
            </a:extLst>
          </p:cNvPr>
          <p:cNvGrpSpPr/>
          <p:nvPr/>
        </p:nvGrpSpPr>
        <p:grpSpPr>
          <a:xfrm rot="10800000" flipH="1" flipV="1">
            <a:off x="3235321" y="2433504"/>
            <a:ext cx="983824" cy="983824"/>
            <a:chOff x="5833678" y="585323"/>
            <a:chExt cx="790407" cy="790407"/>
          </a:xfrm>
        </p:grpSpPr>
        <p:sp>
          <p:nvSpPr>
            <p:cNvPr id="34" name="Arc 3">
              <a:extLst>
                <a:ext uri="{FF2B5EF4-FFF2-40B4-BE49-F238E27FC236}">
                  <a16:creationId xmlns:a16="http://schemas.microsoft.com/office/drawing/2014/main" id="{708A1387-0F9A-4E8E-95A0-7D7D24AC9E34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accent2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64D2ED0-3587-404A-A722-C67B97B1842C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EAB05810-1929-45C9-97AF-8A7ECEDF033F}"/>
              </a:ext>
            </a:extLst>
          </p:cNvPr>
          <p:cNvSpPr/>
          <p:nvPr/>
        </p:nvSpPr>
        <p:spPr>
          <a:xfrm>
            <a:off x="1458631" y="2738026"/>
            <a:ext cx="368629" cy="37478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AE712D2C-79FC-41CB-A314-8457789838C2}"/>
              </a:ext>
            </a:extLst>
          </p:cNvPr>
          <p:cNvSpPr/>
          <p:nvPr/>
        </p:nvSpPr>
        <p:spPr>
          <a:xfrm>
            <a:off x="3551727" y="2761127"/>
            <a:ext cx="351012" cy="3285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7101160E-08C4-46C6-BB61-7F21171268F4}"/>
              </a:ext>
            </a:extLst>
          </p:cNvPr>
          <p:cNvSpPr/>
          <p:nvPr/>
        </p:nvSpPr>
        <p:spPr>
          <a:xfrm flipH="1">
            <a:off x="8243948" y="2752150"/>
            <a:ext cx="420071" cy="34653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DFCEF8EA-282D-4F46-9D79-B5F332F25D78}"/>
              </a:ext>
            </a:extLst>
          </p:cNvPr>
          <p:cNvSpPr/>
          <p:nvPr/>
        </p:nvSpPr>
        <p:spPr>
          <a:xfrm>
            <a:off x="10339093" y="2770971"/>
            <a:ext cx="402129" cy="3088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4D6CC-01F0-4860-AE38-69F13F7445E8}"/>
              </a:ext>
            </a:extLst>
          </p:cNvPr>
          <p:cNvSpPr txBox="1"/>
          <p:nvPr/>
        </p:nvSpPr>
        <p:spPr>
          <a:xfrm>
            <a:off x="7545091" y="1641990"/>
            <a:ext cx="390395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F94553-6153-4CCA-B162-AB36B2F32AE1}"/>
              </a:ext>
            </a:extLst>
          </p:cNvPr>
          <p:cNvSpPr txBox="1"/>
          <p:nvPr/>
        </p:nvSpPr>
        <p:spPr>
          <a:xfrm>
            <a:off x="732167" y="1641990"/>
            <a:ext cx="390395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4935D63-195A-4759-9C3F-76F24DEE7FE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B6E354D-F496-4B82-93A8-BB8A6C603650}"/>
              </a:ext>
            </a:extLst>
          </p:cNvPr>
          <p:cNvGrpSpPr/>
          <p:nvPr/>
        </p:nvGrpSpPr>
        <p:grpSpPr>
          <a:xfrm>
            <a:off x="-59977" y="-40231"/>
            <a:ext cx="12274028" cy="6974431"/>
            <a:chOff x="-59977" y="-40231"/>
            <a:chExt cx="12274028" cy="69744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4E1EB7-69B3-43F1-936E-B4C839D61F90}"/>
                </a:ext>
              </a:extLst>
            </p:cNvPr>
            <p:cNvCxnSpPr>
              <a:cxnSpLocks/>
              <a:stCxn id="76" idx="2"/>
              <a:endCxn id="91" idx="6"/>
            </p:cNvCxnSpPr>
            <p:nvPr userDrawn="1"/>
          </p:nvCxnSpPr>
          <p:spPr>
            <a:xfrm rot="16200000" flipH="1">
              <a:off x="555831" y="1352378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7D1F2C-19DC-4A41-9C7F-48F442E4E44E}"/>
                </a:ext>
              </a:extLst>
            </p:cNvPr>
            <p:cNvCxnSpPr>
              <a:cxnSpLocks/>
              <a:stCxn id="93" idx="5"/>
              <a:endCxn id="76" idx="1"/>
            </p:cNvCxnSpPr>
            <p:nvPr userDrawn="1"/>
          </p:nvCxnSpPr>
          <p:spPr>
            <a:xfrm rot="16200000" flipV="1">
              <a:off x="830450" y="1113684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8C4FE4-5924-4EBA-BEAF-8BF03893B915}"/>
                </a:ext>
              </a:extLst>
            </p:cNvPr>
            <p:cNvCxnSpPr>
              <a:cxnSpLocks/>
              <a:stCxn id="76" idx="0"/>
              <a:endCxn id="92" idx="4"/>
            </p:cNvCxnSpPr>
            <p:nvPr userDrawn="1"/>
          </p:nvCxnSpPr>
          <p:spPr>
            <a:xfrm rot="16200000" flipH="1">
              <a:off x="1185760" y="722450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E93308-3B10-48CD-86D2-EFBBCEABC9D3}"/>
                </a:ext>
              </a:extLst>
            </p:cNvPr>
            <p:cNvCxnSpPr>
              <a:cxnSpLocks/>
              <a:stCxn id="93" idx="3"/>
              <a:endCxn id="91" idx="0"/>
            </p:cNvCxnSpPr>
            <p:nvPr userDrawn="1"/>
          </p:nvCxnSpPr>
          <p:spPr>
            <a:xfrm rot="16200000" flipH="1" flipV="1">
              <a:off x="1373844" y="1748354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47746F-E2B8-4844-95B4-39E63DB7CB0E}"/>
                </a:ext>
              </a:extLst>
            </p:cNvPr>
            <p:cNvCxnSpPr>
              <a:cxnSpLocks/>
              <a:stCxn id="76" idx="7"/>
              <a:endCxn id="78" idx="3"/>
            </p:cNvCxnSpPr>
            <p:nvPr userDrawn="1"/>
          </p:nvCxnSpPr>
          <p:spPr>
            <a:xfrm flipV="1">
              <a:off x="844254" y="100257"/>
              <a:ext cx="738257" cy="8769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15294E-7A60-4E12-84A7-2A60C57F284B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>
              <a:off x="-15325" y="2099623"/>
              <a:ext cx="506244" cy="3742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60BB3E-B690-4A89-BC85-3409D3B67542}"/>
                </a:ext>
              </a:extLst>
            </p:cNvPr>
            <p:cNvCxnSpPr>
              <a:cxnSpLocks/>
              <a:stCxn id="93" idx="6"/>
              <a:endCxn id="92" idx="2"/>
            </p:cNvCxnSpPr>
            <p:nvPr userDrawn="1"/>
          </p:nvCxnSpPr>
          <p:spPr>
            <a:xfrm rot="16200000">
              <a:off x="1315253" y="151303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0FD42-F89B-4ED1-9326-3877E445ECFB}"/>
                </a:ext>
              </a:extLst>
            </p:cNvPr>
            <p:cNvCxnSpPr>
              <a:cxnSpLocks/>
              <a:stCxn id="75" idx="0"/>
              <a:endCxn id="91" idx="4"/>
            </p:cNvCxnSpPr>
            <p:nvPr userDrawn="1"/>
          </p:nvCxnSpPr>
          <p:spPr>
            <a:xfrm rot="16200000">
              <a:off x="780634" y="1816989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3B3C09-545D-491D-8955-1F3C4AD42B3A}"/>
                </a:ext>
              </a:extLst>
            </p:cNvPr>
            <p:cNvCxnSpPr>
              <a:cxnSpLocks/>
              <a:stCxn id="92" idx="6"/>
              <a:endCxn id="78" idx="2"/>
            </p:cNvCxnSpPr>
            <p:nvPr userDrawn="1"/>
          </p:nvCxnSpPr>
          <p:spPr>
            <a:xfrm flipH="1" flipV="1">
              <a:off x="1640703" y="124361"/>
              <a:ext cx="20390" cy="9636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B9000C-7F1E-4D50-AC6F-3B91B0845945}"/>
                </a:ext>
              </a:extLst>
            </p:cNvPr>
            <p:cNvCxnSpPr>
              <a:cxnSpLocks/>
              <a:stCxn id="77" idx="7"/>
              <a:endCxn id="78" idx="4"/>
            </p:cNvCxnSpPr>
            <p:nvPr userDrawn="1"/>
          </p:nvCxnSpPr>
          <p:spPr>
            <a:xfrm flipV="1">
              <a:off x="981472" y="42065"/>
              <a:ext cx="576935" cy="1585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C85B1-4155-426A-B939-A0F0817F448A}"/>
                </a:ext>
              </a:extLst>
            </p:cNvPr>
            <p:cNvCxnSpPr>
              <a:cxnSpLocks/>
              <a:stCxn id="91" idx="2"/>
              <a:endCxn id="72" idx="6"/>
            </p:cNvCxnSpPr>
            <p:nvPr userDrawn="1"/>
          </p:nvCxnSpPr>
          <p:spPr>
            <a:xfrm rot="16200000" flipH="1">
              <a:off x="873513" y="226237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BC9119-AAFD-4F6E-86D6-168F412A7F84}"/>
                </a:ext>
              </a:extLst>
            </p:cNvPr>
            <p:cNvCxnSpPr>
              <a:cxnSpLocks/>
              <a:stCxn id="75" idx="1"/>
              <a:endCxn id="72" idx="5"/>
            </p:cNvCxnSpPr>
            <p:nvPr userDrawn="1"/>
          </p:nvCxnSpPr>
          <p:spPr>
            <a:xfrm rot="16200000" flipH="1">
              <a:off x="615671" y="209125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4E4D22-B846-4489-8B33-5C40ABDC9FAA}"/>
                </a:ext>
              </a:extLst>
            </p:cNvPr>
            <p:cNvCxnSpPr>
              <a:cxnSpLocks/>
              <a:stCxn id="74" idx="7"/>
              <a:endCxn id="72" idx="3"/>
            </p:cNvCxnSpPr>
            <p:nvPr userDrawn="1"/>
          </p:nvCxnSpPr>
          <p:spPr>
            <a:xfrm rot="16200000">
              <a:off x="636477" y="2789935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FAD72C-5D6B-467D-9DA5-6306BD04D9A6}"/>
                </a:ext>
              </a:extLst>
            </p:cNvPr>
            <p:cNvCxnSpPr>
              <a:cxnSpLocks/>
              <a:stCxn id="73" idx="6"/>
              <a:endCxn id="72" idx="2"/>
            </p:cNvCxnSpPr>
            <p:nvPr userDrawn="1"/>
          </p:nvCxnSpPr>
          <p:spPr>
            <a:xfrm rot="16200000" flipV="1">
              <a:off x="902302" y="3149028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535814-6CB0-4FEC-8B3E-724EB28C50DA}"/>
                </a:ext>
              </a:extLst>
            </p:cNvPr>
            <p:cNvCxnSpPr>
              <a:cxnSpLocks/>
              <a:stCxn id="96" idx="7"/>
              <a:endCxn id="73" idx="3"/>
            </p:cNvCxnSpPr>
            <p:nvPr userDrawn="1"/>
          </p:nvCxnSpPr>
          <p:spPr>
            <a:xfrm flipV="1">
              <a:off x="697273" y="3777502"/>
              <a:ext cx="634823" cy="6262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9DB35-C705-4EEE-816D-0EC8C66BA0D1}"/>
                </a:ext>
              </a:extLst>
            </p:cNvPr>
            <p:cNvCxnSpPr>
              <a:cxnSpLocks/>
              <a:stCxn id="96" idx="6"/>
              <a:endCxn id="74" idx="2"/>
            </p:cNvCxnSpPr>
            <p:nvPr userDrawn="1"/>
          </p:nvCxnSpPr>
          <p:spPr>
            <a:xfrm flipH="1" flipV="1">
              <a:off x="606198" y="3430299"/>
              <a:ext cx="52280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20B5DD-0472-48BF-9746-9B31ABA9FC55}"/>
                </a:ext>
              </a:extLst>
            </p:cNvPr>
            <p:cNvCxnSpPr>
              <a:cxnSpLocks/>
              <a:stCxn id="96" idx="5"/>
            </p:cNvCxnSpPr>
            <p:nvPr userDrawn="1"/>
          </p:nvCxnSpPr>
          <p:spPr>
            <a:xfrm rot="16200000" flipV="1">
              <a:off x="-7707" y="3776326"/>
              <a:ext cx="610001" cy="644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3A7972-8F5E-4730-844E-0DB3D04C6EEF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H="1">
              <a:off x="-25097" y="3375435"/>
              <a:ext cx="576431" cy="387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7B6B42-A3BA-4B01-A5E2-E3FFE6CCC672}"/>
                </a:ext>
              </a:extLst>
            </p:cNvPr>
            <p:cNvCxnSpPr>
              <a:cxnSpLocks/>
              <a:stCxn id="74" idx="5"/>
            </p:cNvCxnSpPr>
            <p:nvPr userDrawn="1"/>
          </p:nvCxnSpPr>
          <p:spPr>
            <a:xfrm flipH="1" flipV="1">
              <a:off x="7160" y="2559642"/>
              <a:ext cx="560243" cy="7769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1C4303-2551-45DC-8C9E-B9EC1745DE0B}"/>
                </a:ext>
              </a:extLst>
            </p:cNvPr>
            <p:cNvCxnSpPr>
              <a:cxnSpLocks/>
              <a:stCxn id="75" idx="5"/>
            </p:cNvCxnSpPr>
            <p:nvPr userDrawn="1"/>
          </p:nvCxnSpPr>
          <p:spPr>
            <a:xfrm flipH="1" flipV="1">
              <a:off x="-25097" y="1663708"/>
              <a:ext cx="516016" cy="3195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4F23C0-93CF-4716-B0B2-91672769A2E4}"/>
                </a:ext>
              </a:extLst>
            </p:cNvPr>
            <p:cNvCxnSpPr>
              <a:cxnSpLocks/>
              <a:stCxn id="74" idx="6"/>
              <a:endCxn id="75" idx="2"/>
            </p:cNvCxnSpPr>
            <p:nvPr userDrawn="1"/>
          </p:nvCxnSpPr>
          <p:spPr>
            <a:xfrm rot="16200000" flipV="1">
              <a:off x="-20767" y="2693606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1D6D9-E029-44F4-B30B-E0D4A33A3526}"/>
                </a:ext>
              </a:extLst>
            </p:cNvPr>
            <p:cNvCxnSpPr>
              <a:cxnSpLocks/>
              <a:stCxn id="75" idx="6"/>
              <a:endCxn id="76" idx="3"/>
            </p:cNvCxnSpPr>
            <p:nvPr userDrawn="1"/>
          </p:nvCxnSpPr>
          <p:spPr>
            <a:xfrm rot="16200000">
              <a:off x="205729" y="1443262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C93140-06A6-4EA6-9ACC-D308BF6E8630}"/>
                </a:ext>
              </a:extLst>
            </p:cNvPr>
            <p:cNvCxnSpPr>
              <a:cxnSpLocks/>
              <a:stCxn id="77" idx="2"/>
              <a:endCxn id="76" idx="6"/>
            </p:cNvCxnSpPr>
            <p:nvPr userDrawn="1"/>
          </p:nvCxnSpPr>
          <p:spPr>
            <a:xfrm rot="16200000" flipH="1" flipV="1">
              <a:off x="534040" y="543188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31C9B0-CBF5-4970-8370-8223358CA255}"/>
                </a:ext>
              </a:extLst>
            </p:cNvPr>
            <p:cNvCxnSpPr>
              <a:cxnSpLocks/>
              <a:stCxn id="101" idx="0"/>
              <a:endCxn id="76" idx="5"/>
            </p:cNvCxnSpPr>
            <p:nvPr userDrawn="1"/>
          </p:nvCxnSpPr>
          <p:spPr>
            <a:xfrm>
              <a:off x="-9087" y="91571"/>
              <a:ext cx="730689" cy="8856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164DB0-2522-4FFE-A90F-BE750E6158BC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V="1">
              <a:off x="-15325" y="1038553"/>
              <a:ext cx="711525" cy="1926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FD0530F-C411-4224-98D6-E7DD0E395CCC}"/>
                </a:ext>
              </a:extLst>
            </p:cNvPr>
            <p:cNvCxnSpPr>
              <a:cxnSpLocks/>
              <a:stCxn id="101" idx="2"/>
              <a:endCxn id="77" idx="4"/>
            </p:cNvCxnSpPr>
            <p:nvPr userDrawn="1"/>
          </p:nvCxnSpPr>
          <p:spPr>
            <a:xfrm>
              <a:off x="-8578" y="36819"/>
              <a:ext cx="896391" cy="2026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59AE1-A16C-42C2-99C1-D0FEC4F75C77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894990" y="2"/>
              <a:ext cx="47687" cy="184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3B0216D-ECC9-4506-839F-A78E5DB44CEA}"/>
                </a:ext>
              </a:extLst>
            </p:cNvPr>
            <p:cNvSpPr/>
            <p:nvPr userDrawn="1"/>
          </p:nvSpPr>
          <p:spPr>
            <a:xfrm rot="16200000" flipV="1">
              <a:off x="1157780" y="263336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BD7431-52AC-4635-B2BC-E0BDD5E47E32}"/>
                </a:ext>
              </a:extLst>
            </p:cNvPr>
            <p:cNvSpPr/>
            <p:nvPr userDrawn="1"/>
          </p:nvSpPr>
          <p:spPr>
            <a:xfrm rot="16200000" flipV="1">
              <a:off x="1307992" y="363701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F99A9-DEC8-4340-BD40-FBC68569DCDC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551334" y="3320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091DBD-E1AB-4A21-8F3C-684785FCBFB0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466815" y="195913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7F2AE4-F195-4A23-86C4-10A22737CCF6}"/>
                </a:ext>
              </a:extLst>
            </p:cNvPr>
            <p:cNvSpPr/>
            <p:nvPr userDrawn="1"/>
          </p:nvSpPr>
          <p:spPr>
            <a:xfrm rot="16200000" flipV="1">
              <a:off x="696200" y="951825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D68A676-35AB-40F8-8E81-E0AC11AABDFF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887813" y="18457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1E317E6-6336-450A-AED0-B50A18A9EBCD}"/>
                </a:ext>
              </a:extLst>
            </p:cNvPr>
            <p:cNvSpPr/>
            <p:nvPr userDrawn="1"/>
          </p:nvSpPr>
          <p:spPr>
            <a:xfrm rot="16200000" flipV="1">
              <a:off x="1558407" y="-4023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29D18D0-D8DB-463F-AC15-A9BEEC92B633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005076" y="188391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428135D-B3B9-488E-B9F3-64DD8C8961CB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606229" y="10880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5226FE9-20C4-4933-AFA7-52E4D66CED6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1575636" y="185887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0825AB-8088-481E-8919-BC726B88CB6B}"/>
                </a:ext>
              </a:extLst>
            </p:cNvPr>
            <p:cNvCxnSpPr>
              <a:cxnSpLocks/>
              <a:stCxn id="93" idx="2"/>
              <a:endCxn id="72" idx="7"/>
            </p:cNvCxnSpPr>
            <p:nvPr userDrawn="1"/>
          </p:nvCxnSpPr>
          <p:spPr>
            <a:xfrm rot="16200000" flipH="1" flipV="1">
              <a:off x="1123083" y="2151350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C157684-126E-4C63-BBE5-1D30CE97A285}"/>
                </a:ext>
              </a:extLst>
            </p:cNvPr>
            <p:cNvCxnSpPr>
              <a:cxnSpLocks/>
              <a:stCxn id="73" idx="4"/>
              <a:endCxn id="74" idx="1"/>
            </p:cNvCxnSpPr>
            <p:nvPr userDrawn="1"/>
          </p:nvCxnSpPr>
          <p:spPr>
            <a:xfrm rot="16200000" flipV="1">
              <a:off x="823953" y="323527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77A125-5C10-48F8-92A6-88EA53AAC425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603614" y="43876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9C607C-5FA1-4551-9412-772C95062DA7}"/>
                </a:ext>
              </a:extLst>
            </p:cNvPr>
            <p:cNvCxnSpPr>
              <a:cxnSpLocks/>
              <a:stCxn id="96" idx="3"/>
            </p:cNvCxnSpPr>
            <p:nvPr userDrawn="1"/>
          </p:nvCxnSpPr>
          <p:spPr>
            <a:xfrm rot="16200000" flipH="1" flipV="1">
              <a:off x="139599" y="4326383"/>
              <a:ext cx="325161" cy="6350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2C80AC-3ABD-41F4-9186-5FB3D3A362CC}"/>
                </a:ext>
              </a:extLst>
            </p:cNvPr>
            <p:cNvCxnSpPr>
              <a:cxnSpLocks/>
              <a:stCxn id="96" idx="2"/>
            </p:cNvCxnSpPr>
            <p:nvPr userDrawn="1"/>
          </p:nvCxnSpPr>
          <p:spPr>
            <a:xfrm flipH="1">
              <a:off x="-25097" y="4497375"/>
              <a:ext cx="683575" cy="95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091F9C-35BD-4B56-B5DF-3A0188ECC4DC}"/>
                </a:ext>
              </a:extLst>
            </p:cNvPr>
            <p:cNvCxnSpPr>
              <a:cxnSpLocks/>
              <a:stCxn id="96" idx="1"/>
              <a:endCxn id="196" idx="7"/>
            </p:cNvCxnSpPr>
            <p:nvPr userDrawn="1"/>
          </p:nvCxnSpPr>
          <p:spPr>
            <a:xfrm>
              <a:off x="697273" y="4481306"/>
              <a:ext cx="252111" cy="3903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3F5F84F-BA2D-4985-90B4-EE482AF988D7}"/>
                </a:ext>
              </a:extLst>
            </p:cNvPr>
            <p:cNvCxnSpPr>
              <a:cxnSpLocks/>
              <a:stCxn id="196" idx="0"/>
              <a:endCxn id="73" idx="2"/>
            </p:cNvCxnSpPr>
            <p:nvPr userDrawn="1"/>
          </p:nvCxnSpPr>
          <p:spPr>
            <a:xfrm flipV="1">
              <a:off x="1007576" y="3801606"/>
              <a:ext cx="382712" cy="1045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ord 100">
              <a:extLst>
                <a:ext uri="{FF2B5EF4-FFF2-40B4-BE49-F238E27FC236}">
                  <a16:creationId xmlns:a16="http://schemas.microsoft.com/office/drawing/2014/main" id="{225A9A16-5084-424A-BE17-1513ACB1C1DD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V="1">
              <a:off x="-59977" y="-18013"/>
              <a:ext cx="109728" cy="109728"/>
            </a:xfrm>
            <a:prstGeom prst="chord">
              <a:avLst>
                <a:gd name="adj1" fmla="val 10550803"/>
                <a:gd name="adj2" fmla="val 18531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E50185-F0A5-40B5-A1F9-F59241959383}"/>
                </a:ext>
              </a:extLst>
            </p:cNvPr>
            <p:cNvCxnSpPr>
              <a:cxnSpLocks/>
              <a:stCxn id="181" idx="7"/>
              <a:endCxn id="179" idx="2"/>
            </p:cNvCxnSpPr>
            <p:nvPr userDrawn="1"/>
          </p:nvCxnSpPr>
          <p:spPr>
            <a:xfrm flipH="1" flipV="1">
              <a:off x="10183867" y="5527791"/>
              <a:ext cx="846148" cy="3892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F0F633-2671-4EC9-AFC7-1973455E2A4F}"/>
                </a:ext>
              </a:extLst>
            </p:cNvPr>
            <p:cNvCxnSpPr>
              <a:cxnSpLocks/>
              <a:stCxn id="179" idx="5"/>
              <a:endCxn id="201" idx="1"/>
            </p:cNvCxnSpPr>
            <p:nvPr userDrawn="1"/>
          </p:nvCxnSpPr>
          <p:spPr>
            <a:xfrm flipH="1">
              <a:off x="9321426" y="5541638"/>
              <a:ext cx="711010" cy="1545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90D20B-BEE4-4AFA-8112-61536551E628}"/>
                </a:ext>
              </a:extLst>
            </p:cNvPr>
            <p:cNvCxnSpPr>
              <a:cxnSpLocks/>
              <a:stCxn id="184" idx="2"/>
              <a:endCxn id="199" idx="6"/>
            </p:cNvCxnSpPr>
            <p:nvPr userDrawn="1"/>
          </p:nvCxnSpPr>
          <p:spPr>
            <a:xfrm flipV="1">
              <a:off x="8494178" y="6278116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0C9095-0893-4926-B6CD-5CCB0EDA273D}"/>
                </a:ext>
              </a:extLst>
            </p:cNvPr>
            <p:cNvCxnSpPr>
              <a:cxnSpLocks/>
              <a:stCxn id="201" idx="5"/>
              <a:endCxn id="184" idx="1"/>
            </p:cNvCxnSpPr>
            <p:nvPr userDrawn="1"/>
          </p:nvCxnSpPr>
          <p:spPr>
            <a:xfrm flipH="1">
              <a:off x="8468776" y="5773783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F8B6459-CE02-4642-B458-E608BC3D0669}"/>
                </a:ext>
              </a:extLst>
            </p:cNvPr>
            <p:cNvCxnSpPr>
              <a:cxnSpLocks/>
              <a:stCxn id="184" idx="0"/>
              <a:endCxn id="200" idx="4"/>
            </p:cNvCxnSpPr>
            <p:nvPr userDrawn="1"/>
          </p:nvCxnSpPr>
          <p:spPr>
            <a:xfrm flipV="1">
              <a:off x="8407450" y="5759259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B20AA4C-6BE7-479E-8482-E25946C170D6}"/>
                </a:ext>
              </a:extLst>
            </p:cNvPr>
            <p:cNvCxnSpPr>
              <a:cxnSpLocks/>
              <a:stCxn id="201" idx="3"/>
              <a:endCxn id="199" idx="0"/>
            </p:cNvCxnSpPr>
            <p:nvPr userDrawn="1"/>
          </p:nvCxnSpPr>
          <p:spPr>
            <a:xfrm>
              <a:off x="9321426" y="5773783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C9319A1-2361-4D91-88C7-D5EE7DAE570B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H="1" flipV="1">
              <a:off x="7549870" y="6029283"/>
              <a:ext cx="796254" cy="491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1D070B9-2553-4E5C-8081-704660445B95}"/>
                </a:ext>
              </a:extLst>
            </p:cNvPr>
            <p:cNvCxnSpPr>
              <a:cxnSpLocks/>
              <a:stCxn id="201" idx="6"/>
              <a:endCxn id="200" idx="2"/>
            </p:cNvCxnSpPr>
            <p:nvPr userDrawn="1"/>
          </p:nvCxnSpPr>
          <p:spPr>
            <a:xfrm flipH="1" flipV="1">
              <a:off x="8566680" y="5704395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0E21B63-09A1-46C9-AB07-6CA35A8F6B3A}"/>
                </a:ext>
              </a:extLst>
            </p:cNvPr>
            <p:cNvCxnSpPr>
              <a:cxnSpLocks/>
              <a:stCxn id="183" idx="0"/>
              <a:endCxn id="199" idx="4"/>
            </p:cNvCxnSpPr>
            <p:nvPr userDrawn="1"/>
          </p:nvCxnSpPr>
          <p:spPr>
            <a:xfrm flipH="1" flipV="1">
              <a:off x="9335112" y="6360412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5090315-8812-4E01-A9D1-59663E5EFD11}"/>
                </a:ext>
              </a:extLst>
            </p:cNvPr>
            <p:cNvCxnSpPr>
              <a:cxnSpLocks/>
              <a:stCxn id="200" idx="6"/>
              <a:endCxn id="186" idx="2"/>
            </p:cNvCxnSpPr>
            <p:nvPr userDrawn="1"/>
          </p:nvCxnSpPr>
          <p:spPr>
            <a:xfrm flipH="1">
              <a:off x="7573974" y="5704395"/>
              <a:ext cx="882978" cy="2666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A39698-2D67-4776-B61A-8E1482668C28}"/>
                </a:ext>
              </a:extLst>
            </p:cNvPr>
            <p:cNvCxnSpPr>
              <a:cxnSpLocks/>
              <a:stCxn id="185" idx="7"/>
              <a:endCxn id="186" idx="4"/>
            </p:cNvCxnSpPr>
            <p:nvPr userDrawn="1"/>
          </p:nvCxnSpPr>
          <p:spPr>
            <a:xfrm flipH="1" flipV="1">
              <a:off x="7491678" y="6053387"/>
              <a:ext cx="77859" cy="3306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800DF8-54B7-4CC4-A119-88EDF02A59A3}"/>
                </a:ext>
              </a:extLst>
            </p:cNvPr>
            <p:cNvCxnSpPr>
              <a:cxnSpLocks/>
              <a:stCxn id="188" idx="1"/>
              <a:endCxn id="186" idx="5"/>
            </p:cNvCxnSpPr>
            <p:nvPr userDrawn="1"/>
          </p:nvCxnSpPr>
          <p:spPr>
            <a:xfrm flipV="1">
              <a:off x="6540113" y="6029283"/>
              <a:ext cx="893373" cy="4340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27AE2A3-2BC1-43C5-9209-6492E0F56C71}"/>
                </a:ext>
              </a:extLst>
            </p:cNvPr>
            <p:cNvCxnSpPr>
              <a:cxnSpLocks/>
              <a:stCxn id="188" idx="0"/>
              <a:endCxn id="187" idx="4"/>
            </p:cNvCxnSpPr>
            <p:nvPr userDrawn="1"/>
          </p:nvCxnSpPr>
          <p:spPr>
            <a:xfrm flipV="1">
              <a:off x="6501318" y="5699848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6C82BCF-1D2B-421A-B656-E34E56F90680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>
              <a:off x="6592729" y="5617552"/>
              <a:ext cx="816653" cy="353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0F556B4-A17F-4E28-AF38-10A78242F8F1}"/>
                </a:ext>
              </a:extLst>
            </p:cNvPr>
            <p:cNvCxnSpPr>
              <a:cxnSpLocks/>
              <a:stCxn id="187" idx="6"/>
              <a:endCxn id="194" idx="2"/>
            </p:cNvCxnSpPr>
            <p:nvPr userDrawn="1"/>
          </p:nvCxnSpPr>
          <p:spPr>
            <a:xfrm flipH="1">
              <a:off x="5440396" y="5617552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12A5A68-BC46-4538-8744-D18332974A35}"/>
                </a:ext>
              </a:extLst>
            </p:cNvPr>
            <p:cNvCxnSpPr>
              <a:cxnSpLocks/>
              <a:stCxn id="194" idx="7"/>
              <a:endCxn id="195" idx="3"/>
            </p:cNvCxnSpPr>
            <p:nvPr userDrawn="1"/>
          </p:nvCxnSpPr>
          <p:spPr>
            <a:xfrm flipH="1" flipV="1">
              <a:off x="3814729" y="5274434"/>
              <a:ext cx="1485179" cy="3543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31AB970-04F0-4808-A519-78F2068E9D1B}"/>
                </a:ext>
              </a:extLst>
            </p:cNvPr>
            <p:cNvCxnSpPr>
              <a:cxnSpLocks/>
              <a:stCxn id="180" idx="0"/>
              <a:endCxn id="179" idx="3"/>
            </p:cNvCxnSpPr>
            <p:nvPr userDrawn="1"/>
          </p:nvCxnSpPr>
          <p:spPr>
            <a:xfrm flipH="1" flipV="1">
              <a:off x="10088990" y="5576200"/>
              <a:ext cx="54580" cy="4580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6E0ED1E-0DEF-4701-A074-D33E1D3B0501}"/>
                </a:ext>
              </a:extLst>
            </p:cNvPr>
            <p:cNvCxnSpPr>
              <a:cxnSpLocks/>
              <a:stCxn id="199" idx="2"/>
              <a:endCxn id="180" idx="6"/>
            </p:cNvCxnSpPr>
            <p:nvPr userDrawn="1"/>
          </p:nvCxnSpPr>
          <p:spPr>
            <a:xfrm flipV="1">
              <a:off x="9417408" y="6120980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6BC57A-626C-434C-A703-637CF702A0A0}"/>
                </a:ext>
              </a:extLst>
            </p:cNvPr>
            <p:cNvCxnSpPr>
              <a:cxnSpLocks/>
              <a:stCxn id="183" idx="1"/>
              <a:endCxn id="180" idx="5"/>
            </p:cNvCxnSpPr>
            <p:nvPr userDrawn="1"/>
          </p:nvCxnSpPr>
          <p:spPr>
            <a:xfrm flipV="1">
              <a:off x="9468520" y="6182306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3680E9A-7703-4B31-A1A5-B38F2CCBC811}"/>
                </a:ext>
              </a:extLst>
            </p:cNvPr>
            <p:cNvCxnSpPr>
              <a:cxnSpLocks/>
              <a:stCxn id="182" idx="7"/>
              <a:endCxn id="180" idx="3"/>
            </p:cNvCxnSpPr>
            <p:nvPr userDrawn="1"/>
          </p:nvCxnSpPr>
          <p:spPr>
            <a:xfrm flipH="1" flipV="1">
              <a:off x="10150316" y="6182306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8DBDCD6-E555-42ED-B64B-5B72C30D44BA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H="1">
              <a:off x="10175718" y="5975200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B0CCF7-9795-4BC6-8459-1C8DB04C4E74}"/>
                </a:ext>
              </a:extLst>
            </p:cNvPr>
            <p:cNvCxnSpPr>
              <a:cxnSpLocks/>
              <a:stCxn id="204" idx="7"/>
              <a:endCxn id="181" idx="3"/>
            </p:cNvCxnSpPr>
            <p:nvPr userDrawn="1"/>
          </p:nvCxnSpPr>
          <p:spPr>
            <a:xfrm flipH="1" flipV="1">
              <a:off x="11146399" y="6033392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AF6EDE0-AFBE-4724-B29D-3FDC2F50EEA6}"/>
                </a:ext>
              </a:extLst>
            </p:cNvPr>
            <p:cNvCxnSpPr>
              <a:cxnSpLocks/>
              <a:stCxn id="204" idx="6"/>
              <a:endCxn id="182" idx="2"/>
            </p:cNvCxnSpPr>
            <p:nvPr userDrawn="1"/>
          </p:nvCxnSpPr>
          <p:spPr>
            <a:xfrm flipH="1">
              <a:off x="10799196" y="6627020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918F0B-20DA-4157-8C03-8074D7172274}"/>
                </a:ext>
              </a:extLst>
            </p:cNvPr>
            <p:cNvCxnSpPr>
              <a:cxnSpLocks/>
              <a:stCxn id="204" idx="5"/>
            </p:cNvCxnSpPr>
            <p:nvPr userDrawn="1"/>
          </p:nvCxnSpPr>
          <p:spPr>
            <a:xfrm flipH="1">
              <a:off x="11620500" y="6665815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CCE594D-2BFC-4472-9AE8-0A3756742339}"/>
                </a:ext>
              </a:extLst>
            </p:cNvPr>
            <p:cNvCxnSpPr>
              <a:cxnSpLocks/>
              <a:stCxn id="182" idx="4"/>
            </p:cNvCxnSpPr>
            <p:nvPr/>
          </p:nvCxnSpPr>
          <p:spPr>
            <a:xfrm>
              <a:off x="10744332" y="6718904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6EF165-5280-4445-A01B-52090152D52E}"/>
                </a:ext>
              </a:extLst>
            </p:cNvPr>
            <p:cNvCxnSpPr>
              <a:cxnSpLocks/>
              <a:stCxn id="182" idx="6"/>
              <a:endCxn id="183" idx="2"/>
            </p:cNvCxnSpPr>
            <p:nvPr userDrawn="1"/>
          </p:nvCxnSpPr>
          <p:spPr>
            <a:xfrm flipH="1">
              <a:off x="9492624" y="6664040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696B452-CBFD-4BBB-A51E-21AAD2F0192F}"/>
                </a:ext>
              </a:extLst>
            </p:cNvPr>
            <p:cNvCxnSpPr>
              <a:cxnSpLocks/>
              <a:stCxn id="183" idx="6"/>
              <a:endCxn id="184" idx="3"/>
            </p:cNvCxnSpPr>
            <p:nvPr userDrawn="1"/>
          </p:nvCxnSpPr>
          <p:spPr>
            <a:xfrm flipH="1" flipV="1">
              <a:off x="8468776" y="6643886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43CC584-A1AD-4D4D-9B74-1A95C4EF3A56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>
              <a:off x="7663196" y="6422811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C6BB70-CA59-4605-B37A-55C6C5B65194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V="1">
              <a:off x="8000541" y="6643886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A004B6-BA7C-4605-AB27-53D83ECD1EFB}"/>
                </a:ext>
              </a:extLst>
            </p:cNvPr>
            <p:cNvCxnSpPr>
              <a:cxnSpLocks/>
              <a:endCxn id="184" idx="4"/>
            </p:cNvCxnSpPr>
            <p:nvPr userDrawn="1"/>
          </p:nvCxnSpPr>
          <p:spPr>
            <a:xfrm flipH="1" flipV="1">
              <a:off x="8407450" y="6669288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4233302-C364-4A64-A607-4CBC7880BD6C}"/>
                </a:ext>
              </a:extLst>
            </p:cNvPr>
            <p:cNvCxnSpPr>
              <a:cxnSpLocks/>
              <a:endCxn id="185" idx="4"/>
            </p:cNvCxnSpPr>
            <p:nvPr userDrawn="1"/>
          </p:nvCxnSpPr>
          <p:spPr>
            <a:xfrm flipV="1">
              <a:off x="7491148" y="6477675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2A895E6-5BEC-48BE-97B2-FD8600AE3F34}"/>
                </a:ext>
              </a:extLst>
            </p:cNvPr>
            <p:cNvCxnSpPr>
              <a:cxnSpLocks/>
              <a:stCxn id="188" idx="2"/>
              <a:endCxn id="185" idx="6"/>
            </p:cNvCxnSpPr>
            <p:nvPr userDrawn="1"/>
          </p:nvCxnSpPr>
          <p:spPr>
            <a:xfrm flipV="1">
              <a:off x="6556182" y="6422811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212E21F-C3D8-49A9-9974-7DE9ECADDB68}"/>
                </a:ext>
              </a:extLst>
            </p:cNvPr>
            <p:cNvCxnSpPr>
              <a:cxnSpLocks/>
              <a:stCxn id="188" idx="4"/>
            </p:cNvCxnSpPr>
            <p:nvPr userDrawn="1"/>
          </p:nvCxnSpPr>
          <p:spPr>
            <a:xfrm>
              <a:off x="6501318" y="6556978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F273F2D-F64F-4520-8810-E028C3B2F8AC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>
              <a:off x="5463185" y="6628696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28FE79-6D5C-4E58-A21D-09FE66E9EC3E}"/>
                </a:ext>
              </a:extLst>
            </p:cNvPr>
            <p:cNvCxnSpPr>
              <a:cxnSpLocks/>
              <a:stCxn id="189" idx="2"/>
              <a:endCxn id="188" idx="6"/>
            </p:cNvCxnSpPr>
            <p:nvPr userDrawn="1"/>
          </p:nvCxnSpPr>
          <p:spPr>
            <a:xfrm flipV="1">
              <a:off x="5487289" y="6502114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F653AC-8181-4E8D-823B-18C6AA9F83B3}"/>
                </a:ext>
              </a:extLst>
            </p:cNvPr>
            <p:cNvCxnSpPr>
              <a:cxnSpLocks/>
              <a:stCxn id="194" idx="4"/>
              <a:endCxn id="189" idx="0"/>
            </p:cNvCxnSpPr>
            <p:nvPr userDrawn="1"/>
          </p:nvCxnSpPr>
          <p:spPr>
            <a:xfrm>
              <a:off x="5358100" y="5769228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B5ABA8E-B8E5-42B7-A58A-2C9022526100}"/>
                </a:ext>
              </a:extLst>
            </p:cNvPr>
            <p:cNvCxnSpPr>
              <a:cxnSpLocks/>
              <a:stCxn id="193" idx="3"/>
              <a:endCxn id="189" idx="7"/>
            </p:cNvCxnSpPr>
            <p:nvPr userDrawn="1"/>
          </p:nvCxnSpPr>
          <p:spPr>
            <a:xfrm>
              <a:off x="4191460" y="6035129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979EAB7-FC92-42AD-9641-ADDBD703F030}"/>
                </a:ext>
              </a:extLst>
            </p:cNvPr>
            <p:cNvCxnSpPr>
              <a:cxnSpLocks/>
              <a:stCxn id="193" idx="2"/>
              <a:endCxn id="194" idx="6"/>
            </p:cNvCxnSpPr>
            <p:nvPr userDrawn="1"/>
          </p:nvCxnSpPr>
          <p:spPr>
            <a:xfrm flipV="1">
              <a:off x="4203939" y="5686932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59FBB54-0244-440E-94A6-A4C8ABCBC00F}"/>
                </a:ext>
              </a:extLst>
            </p:cNvPr>
            <p:cNvCxnSpPr>
              <a:cxnSpLocks/>
              <a:stCxn id="193" idx="7"/>
              <a:endCxn id="195" idx="4"/>
            </p:cNvCxnSpPr>
            <p:nvPr userDrawn="1"/>
          </p:nvCxnSpPr>
          <p:spPr>
            <a:xfrm flipH="1" flipV="1">
              <a:off x="3775934" y="5290503"/>
              <a:ext cx="278956" cy="6527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33D5D33-8813-4D53-BA67-34C29BFEACC1}"/>
                </a:ext>
              </a:extLst>
            </p:cNvPr>
            <p:cNvCxnSpPr>
              <a:cxnSpLocks/>
              <a:stCxn id="191" idx="1"/>
              <a:endCxn id="195" idx="5"/>
            </p:cNvCxnSpPr>
            <p:nvPr userDrawn="1"/>
          </p:nvCxnSpPr>
          <p:spPr>
            <a:xfrm flipV="1">
              <a:off x="1938333" y="5274434"/>
              <a:ext cx="1798806" cy="87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93209AF-726D-4B58-ADEA-D824C312DD41}"/>
                </a:ext>
              </a:extLst>
            </p:cNvPr>
            <p:cNvCxnSpPr>
              <a:cxnSpLocks/>
              <a:stCxn id="191" idx="0"/>
              <a:endCxn id="192" idx="4"/>
            </p:cNvCxnSpPr>
            <p:nvPr userDrawn="1"/>
          </p:nvCxnSpPr>
          <p:spPr>
            <a:xfrm flipV="1">
              <a:off x="1903467" y="5382784"/>
              <a:ext cx="287279" cy="7451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072468E-74B8-4091-8D59-27A30BF2697E}"/>
                </a:ext>
              </a:extLst>
            </p:cNvPr>
            <p:cNvCxnSpPr>
              <a:cxnSpLocks/>
              <a:stCxn id="197" idx="0"/>
              <a:endCxn id="196" idx="4"/>
            </p:cNvCxnSpPr>
            <p:nvPr userDrawn="1"/>
          </p:nvCxnSpPr>
          <p:spPr>
            <a:xfrm flipV="1">
              <a:off x="834120" y="5012121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7C2AC4C-2E83-4D5F-A378-E63C0AC881D1}"/>
                </a:ext>
              </a:extLst>
            </p:cNvPr>
            <p:cNvCxnSpPr>
              <a:cxnSpLocks/>
              <a:endCxn id="196" idx="5"/>
            </p:cNvCxnSpPr>
            <p:nvPr userDrawn="1"/>
          </p:nvCxnSpPr>
          <p:spPr>
            <a:xfrm flipV="1">
              <a:off x="-7510" y="4988017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5A5ECAF-3C3F-4D4C-846A-67212B8E9B50}"/>
                </a:ext>
              </a:extLst>
            </p:cNvPr>
            <p:cNvCxnSpPr>
              <a:cxnSpLocks/>
              <a:endCxn id="197" idx="6"/>
            </p:cNvCxnSpPr>
            <p:nvPr userDrawn="1"/>
          </p:nvCxnSpPr>
          <p:spPr>
            <a:xfrm flipV="1">
              <a:off x="-22050" y="6081913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D6ED73C-C08C-4027-B584-35ACC6DAFEB1}"/>
                </a:ext>
              </a:extLst>
            </p:cNvPr>
            <p:cNvCxnSpPr>
              <a:cxnSpLocks/>
              <a:endCxn id="198" idx="6"/>
            </p:cNvCxnSpPr>
            <p:nvPr userDrawn="1"/>
          </p:nvCxnSpPr>
          <p:spPr>
            <a:xfrm>
              <a:off x="-22050" y="6652800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6B3CA3-50EB-4A1E-8E4B-269C8EE5102E}"/>
                </a:ext>
              </a:extLst>
            </p:cNvPr>
            <p:cNvCxnSpPr>
              <a:cxnSpLocks/>
              <a:stCxn id="198" idx="3"/>
              <a:endCxn id="190" idx="6"/>
            </p:cNvCxnSpPr>
            <p:nvPr userDrawn="1"/>
          </p:nvCxnSpPr>
          <p:spPr>
            <a:xfrm flipV="1">
              <a:off x="1361717" y="6851904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2C1CA6-8454-4F34-ADB8-6E2CD1EC8527}"/>
                </a:ext>
              </a:extLst>
            </p:cNvPr>
            <p:cNvCxnSpPr>
              <a:cxnSpLocks/>
              <a:stCxn id="198" idx="1"/>
              <a:endCxn id="191" idx="5"/>
            </p:cNvCxnSpPr>
            <p:nvPr userDrawn="1"/>
          </p:nvCxnSpPr>
          <p:spPr>
            <a:xfrm flipV="1">
              <a:off x="1361717" y="6212084"/>
              <a:ext cx="485252" cy="595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1C5C0A8-0AE1-45B3-A4F0-0EA0E028F889}"/>
                </a:ext>
              </a:extLst>
            </p:cNvPr>
            <p:cNvCxnSpPr>
              <a:cxnSpLocks/>
              <a:stCxn id="197" idx="2"/>
              <a:endCxn id="191" idx="6"/>
            </p:cNvCxnSpPr>
            <p:nvPr userDrawn="1"/>
          </p:nvCxnSpPr>
          <p:spPr>
            <a:xfrm>
              <a:off x="916416" y="6081913"/>
              <a:ext cx="922448" cy="88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F07B424-F829-4367-BCDD-FFF757A76B0B}"/>
                </a:ext>
              </a:extLst>
            </p:cNvPr>
            <p:cNvCxnSpPr>
              <a:cxnSpLocks/>
              <a:stCxn id="196" idx="3"/>
              <a:endCxn id="191" idx="7"/>
            </p:cNvCxnSpPr>
            <p:nvPr userDrawn="1"/>
          </p:nvCxnSpPr>
          <p:spPr>
            <a:xfrm>
              <a:off x="1065768" y="4988017"/>
              <a:ext cx="796497" cy="1147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4B79115-97BC-4EC5-A7A6-02BF4CF89E4C}"/>
                </a:ext>
              </a:extLst>
            </p:cNvPr>
            <p:cNvCxnSpPr>
              <a:cxnSpLocks/>
              <a:stCxn id="196" idx="2"/>
              <a:endCxn id="192" idx="6"/>
            </p:cNvCxnSpPr>
            <p:nvPr userDrawn="1"/>
          </p:nvCxnSpPr>
          <p:spPr>
            <a:xfrm>
              <a:off x="1089872" y="4929825"/>
              <a:ext cx="1038013" cy="3550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26101D4-1796-4C6E-92DE-15AB6224112B}"/>
                </a:ext>
              </a:extLst>
            </p:cNvPr>
            <p:cNvCxnSpPr>
              <a:cxnSpLocks/>
              <a:stCxn id="192" idx="2"/>
              <a:endCxn id="195" idx="6"/>
            </p:cNvCxnSpPr>
            <p:nvPr userDrawn="1"/>
          </p:nvCxnSpPr>
          <p:spPr>
            <a:xfrm flipV="1">
              <a:off x="2288693" y="5235639"/>
              <a:ext cx="1432377" cy="842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87330F-3169-4DA2-B2C5-D21EEDFCDBC5}"/>
                </a:ext>
              </a:extLst>
            </p:cNvPr>
            <p:cNvCxnSpPr>
              <a:cxnSpLocks/>
              <a:stCxn id="191" idx="2"/>
              <a:endCxn id="193" idx="6"/>
            </p:cNvCxnSpPr>
            <p:nvPr userDrawn="1"/>
          </p:nvCxnSpPr>
          <p:spPr>
            <a:xfrm flipV="1">
              <a:off x="1946438" y="6005004"/>
              <a:ext cx="2095973" cy="187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47A6FA8-9847-43C8-ADC7-88A91BE7A5CC}"/>
                </a:ext>
              </a:extLst>
            </p:cNvPr>
            <p:cNvCxnSpPr>
              <a:cxnSpLocks/>
              <a:stCxn id="190" idx="1"/>
              <a:endCxn id="193" idx="5"/>
            </p:cNvCxnSpPr>
            <p:nvPr userDrawn="1"/>
          </p:nvCxnSpPr>
          <p:spPr>
            <a:xfrm flipV="1">
              <a:off x="3456484" y="6057482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34DAE40-7692-4360-9563-FCE8CBEE4F31}"/>
                </a:ext>
              </a:extLst>
            </p:cNvPr>
            <p:cNvCxnSpPr>
              <a:cxnSpLocks/>
              <a:stCxn id="193" idx="4"/>
            </p:cNvCxnSpPr>
            <p:nvPr userDrawn="1"/>
          </p:nvCxnSpPr>
          <p:spPr>
            <a:xfrm>
              <a:off x="4138982" y="6069961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7446341-06D4-4551-9957-4FC52E70F898}"/>
                </a:ext>
              </a:extLst>
            </p:cNvPr>
            <p:cNvCxnSpPr>
              <a:cxnSpLocks/>
              <a:stCxn id="189" idx="5"/>
            </p:cNvCxnSpPr>
            <p:nvPr userDrawn="1"/>
          </p:nvCxnSpPr>
          <p:spPr>
            <a:xfrm flipH="1">
              <a:off x="5105400" y="6628696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3E5FF06-62D4-4C22-9D35-0EF3C3D32882}"/>
                </a:ext>
              </a:extLst>
            </p:cNvPr>
            <p:cNvCxnSpPr>
              <a:cxnSpLocks/>
              <a:stCxn id="190" idx="7"/>
              <a:endCxn id="191" idx="3"/>
            </p:cNvCxnSpPr>
            <p:nvPr userDrawn="1"/>
          </p:nvCxnSpPr>
          <p:spPr>
            <a:xfrm flipH="1" flipV="1">
              <a:off x="1923037" y="6227380"/>
              <a:ext cx="1417063" cy="56633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23EFD86-6DD6-4824-9D7C-961EE9901291}"/>
                </a:ext>
              </a:extLst>
            </p:cNvPr>
            <p:cNvCxnSpPr>
              <a:cxnSpLocks/>
              <a:stCxn id="188" idx="7"/>
              <a:endCxn id="194" idx="3"/>
            </p:cNvCxnSpPr>
            <p:nvPr userDrawn="1"/>
          </p:nvCxnSpPr>
          <p:spPr>
            <a:xfrm flipH="1" flipV="1">
              <a:off x="5416292" y="5745124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EE991C4-2EAF-4ECC-949C-39FB18ED8E89}"/>
                </a:ext>
              </a:extLst>
            </p:cNvPr>
            <p:cNvCxnSpPr>
              <a:cxnSpLocks/>
              <a:stCxn id="198" idx="7"/>
              <a:endCxn id="197" idx="4"/>
            </p:cNvCxnSpPr>
            <p:nvPr userDrawn="1"/>
          </p:nvCxnSpPr>
          <p:spPr>
            <a:xfrm flipH="1" flipV="1">
              <a:off x="834120" y="6164209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BBCF730-B8E3-4B39-87B8-6CF05C6EB0F3}"/>
                </a:ext>
              </a:extLst>
            </p:cNvPr>
            <p:cNvSpPr/>
            <p:nvPr userDrawn="1"/>
          </p:nvSpPr>
          <p:spPr>
            <a:xfrm rot="1036530" flipH="1">
              <a:off x="10022988" y="54210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E12326D-87AA-4A87-BE4F-72F6556C0F89}"/>
                </a:ext>
              </a:extLst>
            </p:cNvPr>
            <p:cNvSpPr/>
            <p:nvPr userDrawn="1"/>
          </p:nvSpPr>
          <p:spPr>
            <a:xfrm flipH="1">
              <a:off x="10002262" y="603425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C3D50A-087B-4006-B6BF-908A225AD668}"/>
                </a:ext>
              </a:extLst>
            </p:cNvPr>
            <p:cNvSpPr/>
            <p:nvPr userDrawn="1"/>
          </p:nvSpPr>
          <p:spPr>
            <a:xfrm flipH="1">
              <a:off x="11005911" y="589290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8F3A742-E1D1-4ADF-9BDA-E71BF4A1E37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689468" y="660917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B63D410-2C8E-4B99-AD51-29E91D2D6B9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328032" y="673408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77B218E-25A0-4C47-BE4F-511A0133D79D}"/>
                </a:ext>
              </a:extLst>
            </p:cNvPr>
            <p:cNvSpPr/>
            <p:nvPr userDrawn="1"/>
          </p:nvSpPr>
          <p:spPr>
            <a:xfrm flipH="1">
              <a:off x="8320722" y="6495832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F4C448D6-6828-4659-9C74-70D435B705D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553468" y="6367947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4FBFA3D-8E92-4499-A966-80958B9CAE72}"/>
                </a:ext>
              </a:extLst>
            </p:cNvPr>
            <p:cNvSpPr/>
            <p:nvPr userDrawn="1"/>
          </p:nvSpPr>
          <p:spPr>
            <a:xfrm flipH="1">
              <a:off x="7409382" y="58887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537872A-1C56-475F-ADDC-D75C5C4CABC1}"/>
                </a:ext>
              </a:extLst>
            </p:cNvPr>
            <p:cNvSpPr/>
            <p:nvPr userDrawn="1"/>
          </p:nvSpPr>
          <p:spPr>
            <a:xfrm flipH="1">
              <a:off x="6428137" y="553525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402C88B-4D18-4F16-8AE4-4722A10845C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446454" y="6447250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9BE8328-817C-4402-A38C-DE5A53617481}"/>
                </a:ext>
              </a:extLst>
            </p:cNvPr>
            <p:cNvSpPr/>
            <p:nvPr userDrawn="1"/>
          </p:nvSpPr>
          <p:spPr>
            <a:xfrm flipH="1">
              <a:off x="5322697" y="64882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2395A1D-53E8-433E-A053-2CC434D7E702}"/>
                </a:ext>
              </a:extLst>
            </p:cNvPr>
            <p:cNvSpPr/>
            <p:nvPr userDrawn="1"/>
          </p:nvSpPr>
          <p:spPr>
            <a:xfrm flipH="1">
              <a:off x="3315996" y="6769608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A3CB1BD-CFBA-4A5E-A970-7EE7F068330F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1837787" y="612683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96E9511D-C35A-46A9-921D-12A54684E1C1}"/>
                </a:ext>
              </a:extLst>
            </p:cNvPr>
            <p:cNvSpPr/>
            <p:nvPr userDrawn="1"/>
          </p:nvSpPr>
          <p:spPr>
            <a:xfrm rot="738506" flipH="1">
              <a:off x="2125993" y="522008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8170784-3E3C-402B-8FC4-7BC7F4AFE10D}"/>
                </a:ext>
              </a:extLst>
            </p:cNvPr>
            <p:cNvSpPr/>
            <p:nvPr userDrawn="1"/>
          </p:nvSpPr>
          <p:spPr>
            <a:xfrm rot="20935587" flipH="1">
              <a:off x="4040879" y="590690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B64BA627-15AD-43BE-8C90-32CDC7CDB3F3}"/>
                </a:ext>
              </a:extLst>
            </p:cNvPr>
            <p:cNvSpPr/>
            <p:nvPr userDrawn="1"/>
          </p:nvSpPr>
          <p:spPr>
            <a:xfrm flipH="1">
              <a:off x="5275804" y="560463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7997566-D92A-43F8-B25D-BA3B7B6374A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3721070" y="518077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A2CE794-7402-4356-93DC-197DA650A837}"/>
                </a:ext>
              </a:extLst>
            </p:cNvPr>
            <p:cNvSpPr/>
            <p:nvPr userDrawn="1"/>
          </p:nvSpPr>
          <p:spPr>
            <a:xfrm flipH="1">
              <a:off x="925280" y="484752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F558B3D-B28E-4895-93F8-1B4EBAC43E86}"/>
                </a:ext>
              </a:extLst>
            </p:cNvPr>
            <p:cNvSpPr/>
            <p:nvPr userDrawn="1"/>
          </p:nvSpPr>
          <p:spPr>
            <a:xfrm flipH="1">
              <a:off x="751824" y="5999617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EDBC372-1E56-49B5-ABDA-3F1D40C4478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268058" y="679115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2D97507-66F8-4C58-A856-B186A1BF32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52816" y="6195820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337F1DB-1A46-40B7-9893-9F4A647DA67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456952" y="56495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AC854F7-A612-47FC-A9CD-4E76DD270AA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227767" y="5680124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A3F605A-E3B3-43D7-AC85-9793EBAA293B}"/>
                </a:ext>
              </a:extLst>
            </p:cNvPr>
            <p:cNvCxnSpPr>
              <a:cxnSpLocks/>
              <a:stCxn id="201" idx="2"/>
              <a:endCxn id="180" idx="7"/>
            </p:cNvCxnSpPr>
            <p:nvPr userDrawn="1"/>
          </p:nvCxnSpPr>
          <p:spPr>
            <a:xfrm>
              <a:off x="9337495" y="5734988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B03EF92-E9D1-46A0-8103-2B2E1FE5F807}"/>
                </a:ext>
              </a:extLst>
            </p:cNvPr>
            <p:cNvCxnSpPr>
              <a:cxnSpLocks/>
              <a:stCxn id="181" idx="4"/>
              <a:endCxn id="182" idx="1"/>
            </p:cNvCxnSpPr>
            <p:nvPr userDrawn="1"/>
          </p:nvCxnSpPr>
          <p:spPr>
            <a:xfrm flipH="1">
              <a:off x="10783127" y="6057496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3322F39-39F8-44DC-9897-4DD1BCA4744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764435" y="657215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BFAFD5B-D945-4933-81DA-24DC9E78EBAF}"/>
                </a:ext>
              </a:extLst>
            </p:cNvPr>
            <p:cNvCxnSpPr>
              <a:cxnSpLocks/>
              <a:stCxn id="204" idx="3"/>
            </p:cNvCxnSpPr>
            <p:nvPr userDrawn="1"/>
          </p:nvCxnSpPr>
          <p:spPr>
            <a:xfrm>
              <a:off x="11858094" y="6665815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2B77C59A-1BA1-446B-9440-6F4C3988D7AD}"/>
                </a:ext>
              </a:extLst>
            </p:cNvPr>
            <p:cNvCxnSpPr>
              <a:cxnSpLocks/>
              <a:stCxn id="204" idx="2"/>
            </p:cNvCxnSpPr>
            <p:nvPr userDrawn="1"/>
          </p:nvCxnSpPr>
          <p:spPr>
            <a:xfrm>
              <a:off x="11874163" y="6627020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E8848D2-3A6C-4C76-8526-DBC30E72DADB}"/>
                </a:ext>
              </a:extLst>
            </p:cNvPr>
            <p:cNvCxnSpPr>
              <a:cxnSpLocks/>
              <a:stCxn id="204" idx="1"/>
            </p:cNvCxnSpPr>
            <p:nvPr userDrawn="1"/>
          </p:nvCxnSpPr>
          <p:spPr>
            <a:xfrm flipV="1">
              <a:off x="11858094" y="6223496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2A89C2-7B86-4220-ACB5-7701647CE018}"/>
                </a:ext>
              </a:extLst>
            </p:cNvPr>
            <p:cNvCxnSpPr>
              <a:cxnSpLocks/>
              <a:endCxn id="181" idx="2"/>
            </p:cNvCxnSpPr>
            <p:nvPr userDrawn="1"/>
          </p:nvCxnSpPr>
          <p:spPr>
            <a:xfrm flipH="1">
              <a:off x="11170503" y="5844859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D302460-95F5-49E0-A173-81C39E9F4F22}"/>
                </a:ext>
              </a:extLst>
            </p:cNvPr>
            <p:cNvCxnSpPr>
              <a:cxnSpLocks/>
              <a:endCxn id="188" idx="3"/>
            </p:cNvCxnSpPr>
            <p:nvPr/>
          </p:nvCxnSpPr>
          <p:spPr>
            <a:xfrm flipH="1" flipV="1">
              <a:off x="6540113" y="6540909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694663F-00F6-45F0-8387-C32317A71383}"/>
                </a:ext>
              </a:extLst>
            </p:cNvPr>
            <p:cNvCxnSpPr>
              <a:cxnSpLocks/>
              <a:stCxn id="192" idx="7"/>
              <a:endCxn id="73" idx="1"/>
            </p:cNvCxnSpPr>
            <p:nvPr/>
          </p:nvCxnSpPr>
          <p:spPr>
            <a:xfrm flipH="1" flipV="1">
              <a:off x="1448480" y="3777502"/>
              <a:ext cx="715360" cy="1455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301D542-5B71-4127-A164-5324E28937A3}"/>
              </a:ext>
            </a:extLst>
          </p:cNvPr>
          <p:cNvGrpSpPr/>
          <p:nvPr/>
        </p:nvGrpSpPr>
        <p:grpSpPr>
          <a:xfrm>
            <a:off x="6973496" y="580417"/>
            <a:ext cx="4507692" cy="800219"/>
            <a:chOff x="6475587" y="1411926"/>
            <a:chExt cx="4507692" cy="800219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E14FAD4-29D5-48F2-A71E-93F36D2E4A0B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2C3CA55-EB00-416B-9E8D-B001179D7D58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BE2428F-13D6-4D73-BD1E-1B96B5E920EE}"/>
              </a:ext>
            </a:extLst>
          </p:cNvPr>
          <p:cNvGrpSpPr/>
          <p:nvPr/>
        </p:nvGrpSpPr>
        <p:grpSpPr>
          <a:xfrm>
            <a:off x="6973496" y="1547550"/>
            <a:ext cx="4507692" cy="800219"/>
            <a:chOff x="6475587" y="1411926"/>
            <a:chExt cx="4507692" cy="800219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DA34DF6-8711-4619-B5ED-FAAE76B07E08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591E952-DBD7-4205-99D2-10295A24C446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821C693-70BE-4233-B96B-05E7D9DD64C2}"/>
              </a:ext>
            </a:extLst>
          </p:cNvPr>
          <p:cNvGrpSpPr/>
          <p:nvPr/>
        </p:nvGrpSpPr>
        <p:grpSpPr>
          <a:xfrm>
            <a:off x="6973496" y="2514683"/>
            <a:ext cx="4507692" cy="800219"/>
            <a:chOff x="6475587" y="1411926"/>
            <a:chExt cx="4507692" cy="800219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2B214C2-03AE-4FE4-A86A-243D3C9DE459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2F310E93-38B8-4430-9E73-53B1510D770E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B64E6AE-297A-415A-AE06-32374438A7E6}"/>
              </a:ext>
            </a:extLst>
          </p:cNvPr>
          <p:cNvGrpSpPr/>
          <p:nvPr/>
        </p:nvGrpSpPr>
        <p:grpSpPr>
          <a:xfrm>
            <a:off x="6973496" y="3481816"/>
            <a:ext cx="4507692" cy="800219"/>
            <a:chOff x="6475587" y="1411926"/>
            <a:chExt cx="4507692" cy="800219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9AC3D56-BF1B-4C61-9260-6B6982AAD2DF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01939F7-9EE5-41F1-A572-B5B6C34E59D2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CF95036D-FFD2-44A1-9CAC-3E4661F25233}"/>
              </a:ext>
            </a:extLst>
          </p:cNvPr>
          <p:cNvGrpSpPr/>
          <p:nvPr/>
        </p:nvGrpSpPr>
        <p:grpSpPr>
          <a:xfrm>
            <a:off x="6973496" y="4448948"/>
            <a:ext cx="4507692" cy="800219"/>
            <a:chOff x="6475587" y="1411926"/>
            <a:chExt cx="4507692" cy="800219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AC59BD68-C992-49F2-8558-E68EFBC4392D}"/>
                </a:ext>
              </a:extLst>
            </p:cNvPr>
            <p:cNvSpPr txBox="1"/>
            <p:nvPr/>
          </p:nvSpPr>
          <p:spPr>
            <a:xfrm>
              <a:off x="6475587" y="175048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469705B-35CF-45DF-B15A-1EDA15BB3F58}"/>
                </a:ext>
              </a:extLst>
            </p:cNvPr>
            <p:cNvSpPr txBox="1"/>
            <p:nvPr/>
          </p:nvSpPr>
          <p:spPr>
            <a:xfrm>
              <a:off x="6475587" y="1411926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DDD0C1-455E-43C4-941C-6788EFDC3212}"/>
              </a:ext>
            </a:extLst>
          </p:cNvPr>
          <p:cNvGrpSpPr/>
          <p:nvPr/>
        </p:nvGrpSpPr>
        <p:grpSpPr>
          <a:xfrm>
            <a:off x="5833678" y="585323"/>
            <a:ext cx="790407" cy="790407"/>
            <a:chOff x="5833678" y="585323"/>
            <a:chExt cx="790407" cy="790407"/>
          </a:xfrm>
        </p:grpSpPr>
        <p:sp>
          <p:nvSpPr>
            <p:cNvPr id="240" name="Arc 3">
              <a:extLst>
                <a:ext uri="{FF2B5EF4-FFF2-40B4-BE49-F238E27FC236}">
                  <a16:creationId xmlns:a16="http://schemas.microsoft.com/office/drawing/2014/main" id="{EF06397A-76F0-4C59-AE11-F4F33000BF4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3E3F89E-4D87-4962-BB9B-CA5B5479330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E28A31D-D262-4D97-A8EE-23688BBA650D}"/>
              </a:ext>
            </a:extLst>
          </p:cNvPr>
          <p:cNvSpPr txBox="1"/>
          <p:nvPr/>
        </p:nvSpPr>
        <p:spPr>
          <a:xfrm>
            <a:off x="5834682" y="739961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D2D10F-3FDE-407F-902A-32998D261CE9}"/>
              </a:ext>
            </a:extLst>
          </p:cNvPr>
          <p:cNvGrpSpPr/>
          <p:nvPr/>
        </p:nvGrpSpPr>
        <p:grpSpPr>
          <a:xfrm>
            <a:off x="5833678" y="1552456"/>
            <a:ext cx="790407" cy="790407"/>
            <a:chOff x="5833678" y="1552456"/>
            <a:chExt cx="790407" cy="790407"/>
          </a:xfrm>
        </p:grpSpPr>
        <p:sp>
          <p:nvSpPr>
            <p:cNvPr id="241" name="Arc 3">
              <a:extLst>
                <a:ext uri="{FF2B5EF4-FFF2-40B4-BE49-F238E27FC236}">
                  <a16:creationId xmlns:a16="http://schemas.microsoft.com/office/drawing/2014/main" id="{72088EE0-7E0F-45CC-A687-4CD2420660FF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3A7777B2-1B56-4515-914F-5C40502F97CF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C40E1F76-EDB6-4F25-9269-618C0382AEBA}"/>
              </a:ext>
            </a:extLst>
          </p:cNvPr>
          <p:cNvSpPr txBox="1"/>
          <p:nvPr/>
        </p:nvSpPr>
        <p:spPr>
          <a:xfrm>
            <a:off x="5834682" y="1707094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EB134-EFAD-4B6E-BAF4-1B935097273E}"/>
              </a:ext>
            </a:extLst>
          </p:cNvPr>
          <p:cNvGrpSpPr/>
          <p:nvPr/>
        </p:nvGrpSpPr>
        <p:grpSpPr>
          <a:xfrm>
            <a:off x="5833678" y="2519589"/>
            <a:ext cx="790407" cy="790407"/>
            <a:chOff x="5833678" y="2519589"/>
            <a:chExt cx="790407" cy="790407"/>
          </a:xfrm>
        </p:grpSpPr>
        <p:sp>
          <p:nvSpPr>
            <p:cNvPr id="242" name="Arc 3">
              <a:extLst>
                <a:ext uri="{FF2B5EF4-FFF2-40B4-BE49-F238E27FC236}">
                  <a16:creationId xmlns:a16="http://schemas.microsoft.com/office/drawing/2014/main" id="{CA9824D3-2AE0-44FE-9B92-09C3BCE9C5CE}"/>
                </a:ext>
              </a:extLst>
            </p:cNvPr>
            <p:cNvSpPr/>
            <p:nvPr/>
          </p:nvSpPr>
          <p:spPr>
            <a:xfrm>
              <a:off x="5833678" y="2519589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5C85804-145A-4F91-A0A7-72DB06043D6B}"/>
                </a:ext>
              </a:extLst>
            </p:cNvPr>
            <p:cNvSpPr/>
            <p:nvPr/>
          </p:nvSpPr>
          <p:spPr>
            <a:xfrm>
              <a:off x="5907909" y="2592315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12D83D11-487A-4450-890B-6A7A8FC9FF53}"/>
              </a:ext>
            </a:extLst>
          </p:cNvPr>
          <p:cNvSpPr txBox="1"/>
          <p:nvPr/>
        </p:nvSpPr>
        <p:spPr>
          <a:xfrm>
            <a:off x="5834682" y="2674227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154CEB-D73E-4D16-9446-E2BCE3042896}"/>
              </a:ext>
            </a:extLst>
          </p:cNvPr>
          <p:cNvGrpSpPr/>
          <p:nvPr/>
        </p:nvGrpSpPr>
        <p:grpSpPr>
          <a:xfrm>
            <a:off x="5833678" y="3486722"/>
            <a:ext cx="790407" cy="790407"/>
            <a:chOff x="5833678" y="3486722"/>
            <a:chExt cx="790407" cy="790407"/>
          </a:xfrm>
        </p:grpSpPr>
        <p:sp>
          <p:nvSpPr>
            <p:cNvPr id="243" name="Arc 3">
              <a:extLst>
                <a:ext uri="{FF2B5EF4-FFF2-40B4-BE49-F238E27FC236}">
                  <a16:creationId xmlns:a16="http://schemas.microsoft.com/office/drawing/2014/main" id="{3D2FA1E1-AD1A-4D2E-A099-8649A9CA1168}"/>
                </a:ext>
              </a:extLst>
            </p:cNvPr>
            <p:cNvSpPr/>
            <p:nvPr/>
          </p:nvSpPr>
          <p:spPr>
            <a:xfrm>
              <a:off x="5833678" y="3486722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115DEC5-8921-4A62-82C2-B7535F231D3A}"/>
                </a:ext>
              </a:extLst>
            </p:cNvPr>
            <p:cNvSpPr/>
            <p:nvPr/>
          </p:nvSpPr>
          <p:spPr>
            <a:xfrm>
              <a:off x="5907909" y="3559448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39BB4D9-2FAF-48C8-B9AD-8BD88896AFA1}"/>
              </a:ext>
            </a:extLst>
          </p:cNvPr>
          <p:cNvSpPr txBox="1"/>
          <p:nvPr/>
        </p:nvSpPr>
        <p:spPr>
          <a:xfrm>
            <a:off x="5834682" y="3641360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6D9BB-CB43-4F39-8037-52A029C7727E}"/>
              </a:ext>
            </a:extLst>
          </p:cNvPr>
          <p:cNvGrpSpPr/>
          <p:nvPr/>
        </p:nvGrpSpPr>
        <p:grpSpPr>
          <a:xfrm>
            <a:off x="5834431" y="4453854"/>
            <a:ext cx="790407" cy="790407"/>
            <a:chOff x="5834431" y="4453854"/>
            <a:chExt cx="790407" cy="790407"/>
          </a:xfrm>
        </p:grpSpPr>
        <p:sp>
          <p:nvSpPr>
            <p:cNvPr id="244" name="Arc 3">
              <a:extLst>
                <a:ext uri="{FF2B5EF4-FFF2-40B4-BE49-F238E27FC236}">
                  <a16:creationId xmlns:a16="http://schemas.microsoft.com/office/drawing/2014/main" id="{2A74640F-5F99-4631-85D4-53C95EC158C5}"/>
                </a:ext>
              </a:extLst>
            </p:cNvPr>
            <p:cNvSpPr/>
            <p:nvPr/>
          </p:nvSpPr>
          <p:spPr>
            <a:xfrm>
              <a:off x="5834431" y="4453854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BBA4BF03-E92C-4821-B2F5-790D8395012E}"/>
                </a:ext>
              </a:extLst>
            </p:cNvPr>
            <p:cNvSpPr/>
            <p:nvPr/>
          </p:nvSpPr>
          <p:spPr>
            <a:xfrm>
              <a:off x="5907909" y="4526580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8A793B83-1CB5-4269-9019-EF583D577A36}"/>
              </a:ext>
            </a:extLst>
          </p:cNvPr>
          <p:cNvSpPr txBox="1"/>
          <p:nvPr/>
        </p:nvSpPr>
        <p:spPr>
          <a:xfrm>
            <a:off x="5834682" y="4608492"/>
            <a:ext cx="791411" cy="4616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2219698" y="429975"/>
            <a:ext cx="314253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36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1F3E1C-EA93-47E8-AC37-A4ACEC778D6A}"/>
              </a:ext>
            </a:extLst>
          </p:cNvPr>
          <p:cNvSpPr/>
          <p:nvPr/>
        </p:nvSpPr>
        <p:spPr>
          <a:xfrm>
            <a:off x="6626288" y="4652222"/>
            <a:ext cx="4824000" cy="16560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1C79E-799D-4D91-B97A-1270D797E361}"/>
              </a:ext>
            </a:extLst>
          </p:cNvPr>
          <p:cNvSpPr txBox="1"/>
          <p:nvPr/>
        </p:nvSpPr>
        <p:spPr>
          <a:xfrm>
            <a:off x="7006981" y="5367712"/>
            <a:ext cx="4062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4797D-5682-4F02-8CB8-7904557731D5}"/>
              </a:ext>
            </a:extLst>
          </p:cNvPr>
          <p:cNvSpPr txBox="1"/>
          <p:nvPr/>
        </p:nvSpPr>
        <p:spPr>
          <a:xfrm>
            <a:off x="716355" y="5385708"/>
            <a:ext cx="53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B7982-F6C1-4E72-A12C-D8C0F99C1BFA}"/>
              </a:ext>
            </a:extLst>
          </p:cNvPr>
          <p:cNvSpPr txBox="1"/>
          <p:nvPr/>
        </p:nvSpPr>
        <p:spPr>
          <a:xfrm>
            <a:off x="1652459" y="4825558"/>
            <a:ext cx="44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1EED1-42F1-4D51-B990-8391B866C99E}"/>
              </a:ext>
            </a:extLst>
          </p:cNvPr>
          <p:cNvSpPr txBox="1"/>
          <p:nvPr/>
        </p:nvSpPr>
        <p:spPr>
          <a:xfrm>
            <a:off x="715215" y="4825558"/>
            <a:ext cx="93610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45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2AC7F-602E-44DC-8F14-C9B53BBB5FC4}"/>
              </a:ext>
            </a:extLst>
          </p:cNvPr>
          <p:cNvSpPr txBox="1"/>
          <p:nvPr/>
        </p:nvSpPr>
        <p:spPr>
          <a:xfrm>
            <a:off x="716356" y="4485262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0CC14F24-EB77-45A1-83F5-A0AD8AE6F154}"/>
              </a:ext>
            </a:extLst>
          </p:cNvPr>
          <p:cNvSpPr/>
          <p:nvPr/>
        </p:nvSpPr>
        <p:spPr>
          <a:xfrm>
            <a:off x="8872213" y="4835222"/>
            <a:ext cx="450508" cy="38878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E22BDC-93CB-46D6-BC36-DFB00FF3A14C}"/>
              </a:ext>
            </a:extLst>
          </p:cNvPr>
          <p:cNvGrpSpPr/>
          <p:nvPr/>
        </p:nvGrpSpPr>
        <p:grpSpPr>
          <a:xfrm>
            <a:off x="3497856" y="1552901"/>
            <a:ext cx="5158677" cy="3027467"/>
            <a:chOff x="2687161" y="3731096"/>
            <a:chExt cx="5158677" cy="3027467"/>
          </a:xfrm>
          <a:solidFill>
            <a:schemeClr val="bg1">
              <a:alpha val="7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AC913E-A69D-47ED-90C9-97CF2EA74393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C5018A-5EE2-4D2D-B0E3-09CFE7097567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7515B9-0FE5-44C8-98D1-F7C0E6745D41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3EFA4-39EA-46E0-ABDF-27F59B9CB2C6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039FC0-0571-4758-B858-A1308D966A3C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BD368E-86CA-4541-9675-36F9832E4A1E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5534E3-1568-4F42-A3F2-52DEE3E7DAE5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85859-74DD-44E3-83F3-B706E7E61A34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D8A60C0-696F-41A8-A01B-4ED870BEF71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8412D1-94DB-4D70-8ECD-FDD25B9207BB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9245B1-545B-4DF4-B4DD-2BAA39ACA5B2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476203-D645-4B41-8473-1967FE5043A3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14B6C8-E389-4406-8CD9-D53BAB0BF319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266595-D605-4343-B6AC-4EE8EDD8D0BA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A0ED582-967C-4959-9515-76DBB822684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B25969-AF69-41EC-B6C8-4618A60DBE8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1C5622-21FC-4299-B5FA-3521EAD1C5DD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1C7805-0C9D-4352-AEB4-6921375803CE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0D4298-3930-4115-9E10-50F407EF69D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852421-D597-459F-955C-CF112775FE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D124199-EEAA-44C0-BED6-627DD9AF037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49387D-7E9E-4EC6-BB64-1132416A860B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416941-BA59-4CB6-B885-5653A56B1CA1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977DB2F-6280-4382-AEA7-E0D553270DF3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DFD7CE-67EC-4E8F-8431-55D2409B837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58692CC-40E5-462A-A204-2D063B829B17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41DF88-7607-4D42-B3BF-4ECF812138C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6ADFE18-D64C-4497-9A0F-AA61C871857B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32030DE-AFDD-4D11-8139-02E9FCC01E5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EBCB073-7DEC-44AF-A11C-C9015D651138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8946E4B-0A3A-4C4A-BF12-FE2271A70052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6F83BB7-9D84-4028-9308-9FFE37F3B7A4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999030A-7198-42A2-BEDD-093D446A345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E93DD43-EBCD-4170-8ED9-236E72807D02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9EA9966-120C-4F4A-B6FC-78FE4F4D925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338B0BB-E5C9-4E88-95BD-FAFBC0BF2C7A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BFD473-4D4A-4B77-B93E-99D8BB68D2ED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2A28A3-0CAD-44BD-82B6-225024B14745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CB87547-2CB1-4DD7-BDE6-B2C84321CCE4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BD0E0E1-1772-4234-A36E-F4231E5C00D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AD9CE00-8348-4770-B43C-B42B0A7BA1E4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EBFCFF5-6FB4-4B2F-BE82-8FD63C91E4EB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C8F5C21-1261-43AD-8D19-7CB8092A1C10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E68E865-9012-4B3C-B67C-A5D081F2F21C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331941-F422-4942-8295-4CF64F72C7F9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1EC6E2D-EA08-4C4E-9EDB-F0C7A55411C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D31ED7-6DAF-40F4-B289-0F29759349B8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42D6267-69AF-422F-8F0A-7DA585310B55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FAF46D6-D369-4B41-8849-57601D8BEAF9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5EFDEE-6C20-4E40-83AC-2EA4FE7882C6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25ADE77-E17C-42C6-81B7-9D836940A8E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F344D2-79E7-4045-AFDB-878C1B03C05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FCCB8E-B58E-4DBF-9C19-9E4E16778444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B185632-A96F-4CD2-A48B-D5A5D8DD125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5AA52-3E80-4248-9C11-0C50C7FE4401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D0E0DAA-79DA-4639-8789-5CE4F6E3E3A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087F71-E731-4D30-B2D7-5B18117393AA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B9FC39-2333-48CE-BA0C-D948057632E7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E863DC1-54A8-4C82-8F01-A8BA709A5525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F5549F5-597D-4DA5-AB54-A99E2D21B44B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6146313-D5DB-428D-8049-137C8DBEFD00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8AAB871-D45D-4959-B573-D44EBE1F4E65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E91E781-5EAB-4698-B50B-7426F38000D8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97B7BA2-C7F0-43E4-B086-CD41FCAEEC2E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677D9E0-ABDA-4CFE-94AA-D79887B34AFD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EE98831-E8DF-4B28-91F3-CF5237E1B81F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93D6E43-C636-47FF-AF54-FCABD7DCB2B0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CDCDC58-FD95-4161-9CDF-B2B2E47E229A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6F090C1-8FE9-4C0E-9478-ACABD5E89B4F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9ED7421-CABC-4187-8F70-BB841CB3E5FF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B0B4118-5C5A-4879-BFCA-ADA405454D2E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934A584-4079-4C08-B3F2-775E4C4B499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4094BE0-5B11-4371-B11B-E5D3B69A3FA5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E31F0C0-37EA-4C2A-8A19-70570C959B9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6FBD58F-5823-48FA-B757-BA72B8F2F3E2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E78F36-CDE5-4980-8DC7-E685D9E0D362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718FE9-8223-4FDA-88B9-7EFF7597A391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91C47C8-6972-4D92-A096-756DD60BFAE7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E37F1AF-CC74-4254-8787-3D3667DB45C7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DD40F92-E82D-485C-AA94-7D43D9C6714A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CA911C-168A-4A06-AED2-CF18C77429AD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B6584D0-C9BE-4DFC-A4DB-4DF9EC2E425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972BC86-D7B0-4D3B-8C28-9FE61A7ADEF8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402F86C-ECE0-4B6D-B703-2A2521C50771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3CE8EE1-C32A-4462-AA96-F73D8CF16F67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844BE2D-7871-4E0E-BFB3-D96E96303B8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BBB8056-C45C-4574-B198-8DCE7B17DC3C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239E22-16E5-4683-84F5-62662BEE229C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BE9B34A-B918-43E7-8191-B119D72E66D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21732A-A51F-47B6-987D-5B7948430070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BEF2888-8182-4EFE-A442-83A8BE45B992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ACB514E-8C35-4048-B5BE-D705EE36BAD9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8278023-B5EE-4381-B588-12E09498CEDF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E139DDE-B0C9-4E36-BA2E-A3302024E53D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A49ED03-15EF-4F20-A97F-AB7C6FD228B5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AC440AB-4C9D-4384-9250-71334514B82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1BD4E9-0D8E-4AB9-A1C1-BE33BDA60921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75537CF-A7EA-4E6F-AC32-41A1DBB05592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803FB71-A3AE-4DCB-A0E1-C4F870B874E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0453135-F7EC-4CAB-9789-4F0E07B70AA7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8A12407-A33B-4A80-9116-35483B50BCDC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3D4568E-3EBC-422B-908F-DF687B8E15FE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7B11FA8-0FC6-488C-B5AE-FE59A2248BB1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81A3B62-754C-4501-9160-CE52F985FD34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CA2D2C6-9A62-4E4E-8429-A4D7306C8034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EAB1AD5-3773-4E97-A8C3-90012B30926C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53D86A4-BCD2-4E0E-81F3-AEE6DA81CE8C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7F3A82C-3A77-4217-96CD-D29BED81C61A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980CFAF-9D93-40E8-895A-9C2CB7C3A148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BAB0EB7-BE6F-4939-BFBE-6B092CA37328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8C76852-7C5E-4292-9215-7B48C8C6FC02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903FAD5-BCF5-497D-AB25-D056C18D51ED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3" name="Teardrop 122">
            <a:extLst>
              <a:ext uri="{FF2B5EF4-FFF2-40B4-BE49-F238E27FC236}">
                <a16:creationId xmlns:a16="http://schemas.microsoft.com/office/drawing/2014/main" id="{6ADA8D26-58B6-4139-8874-987AEFEC8BA2}"/>
              </a:ext>
            </a:extLst>
          </p:cNvPr>
          <p:cNvSpPr/>
          <p:nvPr/>
        </p:nvSpPr>
        <p:spPr>
          <a:xfrm rot="8100000">
            <a:off x="7006981" y="2216013"/>
            <a:ext cx="605060" cy="605060"/>
          </a:xfrm>
          <a:prstGeom prst="teardrop">
            <a:avLst>
              <a:gd name="adj" fmla="val 138674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A2569E9-76F7-4A2D-B63C-87FF1A9A8347}"/>
              </a:ext>
            </a:extLst>
          </p:cNvPr>
          <p:cNvSpPr/>
          <p:nvPr/>
        </p:nvSpPr>
        <p:spPr>
          <a:xfrm>
            <a:off x="7064520" y="2284997"/>
            <a:ext cx="485537" cy="4855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7">
            <a:extLst>
              <a:ext uri="{FF2B5EF4-FFF2-40B4-BE49-F238E27FC236}">
                <a16:creationId xmlns:a16="http://schemas.microsoft.com/office/drawing/2014/main" id="{D9D24106-2E1C-4386-9A6D-82DBB9051E44}"/>
              </a:ext>
            </a:extLst>
          </p:cNvPr>
          <p:cNvSpPr/>
          <p:nvPr/>
        </p:nvSpPr>
        <p:spPr>
          <a:xfrm>
            <a:off x="7176960" y="2366334"/>
            <a:ext cx="295266" cy="254811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3CA1D2-005A-4906-84D2-3638A82E7EA3}"/>
              </a:ext>
            </a:extLst>
          </p:cNvPr>
          <p:cNvSpPr/>
          <p:nvPr/>
        </p:nvSpPr>
        <p:spPr>
          <a:xfrm>
            <a:off x="6669963" y="4395591"/>
            <a:ext cx="1277529" cy="127752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053F8A-F815-4B6A-9F40-5D6E65B0CB4B}"/>
              </a:ext>
            </a:extLst>
          </p:cNvPr>
          <p:cNvSpPr/>
          <p:nvPr/>
        </p:nvSpPr>
        <p:spPr>
          <a:xfrm>
            <a:off x="4242376" y="4395591"/>
            <a:ext cx="1277529" cy="127752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5E1584-544A-4B82-9259-D74E27B12E19}"/>
              </a:ext>
            </a:extLst>
          </p:cNvPr>
          <p:cNvSpPr/>
          <p:nvPr/>
        </p:nvSpPr>
        <p:spPr>
          <a:xfrm>
            <a:off x="6669963" y="2154139"/>
            <a:ext cx="1277529" cy="127752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C85071-D9BA-4951-8F7E-CF4AD8590A62}"/>
              </a:ext>
            </a:extLst>
          </p:cNvPr>
          <p:cNvSpPr/>
          <p:nvPr/>
        </p:nvSpPr>
        <p:spPr>
          <a:xfrm>
            <a:off x="4242376" y="2154139"/>
            <a:ext cx="1277529" cy="127752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16B2ED0-75CD-4AF5-AB14-AC6F754D26EE}"/>
              </a:ext>
            </a:extLst>
          </p:cNvPr>
          <p:cNvSpPr/>
          <p:nvPr/>
        </p:nvSpPr>
        <p:spPr>
          <a:xfrm>
            <a:off x="5328052" y="3139146"/>
            <a:ext cx="1532819" cy="1532819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9B800B-BA9B-4314-8E34-3BB2C5976B65}"/>
              </a:ext>
            </a:extLst>
          </p:cNvPr>
          <p:cNvGrpSpPr/>
          <p:nvPr/>
        </p:nvGrpSpPr>
        <p:grpSpPr>
          <a:xfrm rot="840000">
            <a:off x="4206017" y="2156948"/>
            <a:ext cx="1659145" cy="1322249"/>
            <a:chOff x="2879288" y="2181029"/>
            <a:chExt cx="1659145" cy="1322249"/>
          </a:xfrm>
          <a:solidFill>
            <a:schemeClr val="bg1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2DEC6C2-8E8D-4F0D-AFD5-F2DC22A3A4DC}"/>
                </a:ext>
              </a:extLst>
            </p:cNvPr>
            <p:cNvSpPr/>
            <p:nvPr/>
          </p:nvSpPr>
          <p:spPr>
            <a:xfrm rot="1800000">
              <a:off x="4034433" y="3184574"/>
              <a:ext cx="504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BC3174-DD37-4746-B25B-8DFBCBB90499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9" name="Block Arc 48">
              <a:extLst>
                <a:ext uri="{FF2B5EF4-FFF2-40B4-BE49-F238E27FC236}">
                  <a16:creationId xmlns:a16="http://schemas.microsoft.com/office/drawing/2014/main" id="{AE91240B-0358-4A9D-906F-CBA008C47419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0D20616-FFD9-4F08-959F-A3414C777CE6}"/>
              </a:ext>
            </a:extLst>
          </p:cNvPr>
          <p:cNvGrpSpPr/>
          <p:nvPr/>
        </p:nvGrpSpPr>
        <p:grpSpPr>
          <a:xfrm rot="20760000" flipH="1">
            <a:off x="6293750" y="2161011"/>
            <a:ext cx="1692733" cy="1322249"/>
            <a:chOff x="2879288" y="2181029"/>
            <a:chExt cx="1692733" cy="1322249"/>
          </a:xfrm>
          <a:solidFill>
            <a:schemeClr val="bg1"/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3668886-7D2F-4D9E-ABA3-2F710075842D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7C6C39A4-894E-43FB-8EE0-8915D21E3BB5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552FB7-437C-445D-B631-966D8C89FDCD}"/>
                </a:ext>
              </a:extLst>
            </p:cNvPr>
            <p:cNvSpPr/>
            <p:nvPr/>
          </p:nvSpPr>
          <p:spPr>
            <a:xfrm rot="1800000">
              <a:off x="4032021" y="3193575"/>
              <a:ext cx="540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1071334-AB1D-4EC2-B936-DCB191384598}"/>
              </a:ext>
            </a:extLst>
          </p:cNvPr>
          <p:cNvGrpSpPr/>
          <p:nvPr/>
        </p:nvGrpSpPr>
        <p:grpSpPr>
          <a:xfrm rot="20760000" flipV="1">
            <a:off x="4205518" y="4337584"/>
            <a:ext cx="1692733" cy="1322250"/>
            <a:chOff x="2879288" y="2181029"/>
            <a:chExt cx="1692733" cy="1322249"/>
          </a:xfrm>
          <a:solidFill>
            <a:schemeClr val="bg1"/>
          </a:solidFill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37E468-7CFE-4F9A-9AB1-E27540E5671B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4A0B1F20-CDC4-4682-872F-FF4AB05BB1F9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150981-1A0F-4901-8C78-6F6B04B0423F}"/>
                </a:ext>
              </a:extLst>
            </p:cNvPr>
            <p:cNvSpPr/>
            <p:nvPr/>
          </p:nvSpPr>
          <p:spPr>
            <a:xfrm rot="1800000">
              <a:off x="4032021" y="3193575"/>
              <a:ext cx="540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8BDF41-7CB6-448A-81A9-BB51037053FD}"/>
              </a:ext>
            </a:extLst>
          </p:cNvPr>
          <p:cNvGrpSpPr/>
          <p:nvPr/>
        </p:nvGrpSpPr>
        <p:grpSpPr>
          <a:xfrm rot="840000" flipH="1" flipV="1">
            <a:off x="6307501" y="4339272"/>
            <a:ext cx="1678774" cy="1322250"/>
            <a:chOff x="2879288" y="2181029"/>
            <a:chExt cx="1678774" cy="1322249"/>
          </a:xfrm>
          <a:solidFill>
            <a:schemeClr val="bg1"/>
          </a:solidFill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0EB7D6B-7F59-4002-B8F0-DFED5028C3D8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C91309B7-9375-41EE-9836-FCB4DCA6A3DD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4C3A2E1-3B2B-4A17-BAF1-B176E89DEED2}"/>
                </a:ext>
              </a:extLst>
            </p:cNvPr>
            <p:cNvSpPr/>
            <p:nvPr/>
          </p:nvSpPr>
          <p:spPr>
            <a:xfrm rot="1800000">
              <a:off x="4054062" y="3195638"/>
              <a:ext cx="504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8D044AB-559E-40B5-AA42-B58D21111D61}"/>
              </a:ext>
            </a:extLst>
          </p:cNvPr>
          <p:cNvSpPr txBox="1"/>
          <p:nvPr/>
        </p:nvSpPr>
        <p:spPr>
          <a:xfrm>
            <a:off x="4548107" y="234595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E491DE-4F32-412C-A1BC-C8F92AA10C2F}"/>
              </a:ext>
            </a:extLst>
          </p:cNvPr>
          <p:cNvSpPr txBox="1"/>
          <p:nvPr/>
        </p:nvSpPr>
        <p:spPr>
          <a:xfrm>
            <a:off x="4548107" y="462114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O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76DF34-9FA6-4AAC-AC94-6C6D1430F1BC}"/>
              </a:ext>
            </a:extLst>
          </p:cNvPr>
          <p:cNvSpPr txBox="1"/>
          <p:nvPr/>
        </p:nvSpPr>
        <p:spPr>
          <a:xfrm>
            <a:off x="7012586" y="462114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T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B46B37-C68B-477E-BC02-65A890F2840B}"/>
              </a:ext>
            </a:extLst>
          </p:cNvPr>
          <p:cNvSpPr txBox="1"/>
          <p:nvPr/>
        </p:nvSpPr>
        <p:spPr>
          <a:xfrm>
            <a:off x="7012586" y="2345950"/>
            <a:ext cx="6480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  <a:cs typeface="Arial" pitchFamily="34" charset="0"/>
              </a:rPr>
              <a:t>W</a:t>
            </a:r>
            <a:endParaRPr lang="ko-KR" altLang="en-US" sz="4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DBA8E8B-48E0-4F32-AFF7-D8C682F9428E}"/>
              </a:ext>
            </a:extLst>
          </p:cNvPr>
          <p:cNvSpPr/>
          <p:nvPr/>
        </p:nvSpPr>
        <p:spPr>
          <a:xfrm>
            <a:off x="5519233" y="3330327"/>
            <a:ext cx="1150452" cy="1150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397FBD-206E-4519-93F0-61A146739765}"/>
              </a:ext>
            </a:extLst>
          </p:cNvPr>
          <p:cNvSpPr txBox="1"/>
          <p:nvPr/>
        </p:nvSpPr>
        <p:spPr>
          <a:xfrm>
            <a:off x="5516692" y="3684979"/>
            <a:ext cx="1176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B7CA64F-C9C7-42C6-9470-EB4EDD482769}"/>
              </a:ext>
            </a:extLst>
          </p:cNvPr>
          <p:cNvGrpSpPr/>
          <p:nvPr/>
        </p:nvGrpSpPr>
        <p:grpSpPr>
          <a:xfrm>
            <a:off x="656764" y="5155871"/>
            <a:ext cx="3121200" cy="923331"/>
            <a:chOff x="6210996" y="1433695"/>
            <a:chExt cx="1712589" cy="65687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21BACE-2D22-4165-9B31-CCB58B7AA143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3F0BA15-40E7-47B0-AC32-721B9BD40B39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6261C8B-0114-4D74-B2F9-192414043B4F}"/>
              </a:ext>
            </a:extLst>
          </p:cNvPr>
          <p:cNvGrpSpPr/>
          <p:nvPr/>
        </p:nvGrpSpPr>
        <p:grpSpPr>
          <a:xfrm>
            <a:off x="656764" y="1759749"/>
            <a:ext cx="3121200" cy="923331"/>
            <a:chOff x="6210996" y="1433695"/>
            <a:chExt cx="1712589" cy="65687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C4C71F-57E6-4AE3-9ECC-DD5B1D2DC74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46AC9D-DAC1-44E4-8D66-B42092E02815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A6765E5-2837-4C53-B971-AF5A0A04367D}"/>
              </a:ext>
            </a:extLst>
          </p:cNvPr>
          <p:cNvGrpSpPr/>
          <p:nvPr/>
        </p:nvGrpSpPr>
        <p:grpSpPr>
          <a:xfrm>
            <a:off x="8415148" y="5155871"/>
            <a:ext cx="3120089" cy="923331"/>
            <a:chOff x="6210996" y="1433695"/>
            <a:chExt cx="1712589" cy="65687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2AF38C-7BD2-453A-9272-B57E967C904A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FFEA01-6B24-4112-808C-FB95652982EA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4A075EA-D85E-4A9A-BB37-DE19A47688F9}"/>
              </a:ext>
            </a:extLst>
          </p:cNvPr>
          <p:cNvGrpSpPr/>
          <p:nvPr/>
        </p:nvGrpSpPr>
        <p:grpSpPr>
          <a:xfrm>
            <a:off x="8415148" y="1759749"/>
            <a:ext cx="3120089" cy="923331"/>
            <a:chOff x="6210996" y="1433695"/>
            <a:chExt cx="1712589" cy="65687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CCCCD0-56D1-4361-A11E-2C606871C17D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7A42A7F-E052-4C85-8850-D2E5AFFF525D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45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D24F69B-0449-4946-8FA2-C2CA45A5D682}"/>
              </a:ext>
            </a:extLst>
          </p:cNvPr>
          <p:cNvSpPr txBox="1"/>
          <p:nvPr/>
        </p:nvSpPr>
        <p:spPr>
          <a:xfrm>
            <a:off x="7761747" y="3657865"/>
            <a:ext cx="37734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026ADB-F497-402C-AA3A-49D5284E22AC}"/>
              </a:ext>
            </a:extLst>
          </p:cNvPr>
          <p:cNvSpPr txBox="1"/>
          <p:nvPr/>
        </p:nvSpPr>
        <p:spPr>
          <a:xfrm>
            <a:off x="656764" y="3657865"/>
            <a:ext cx="37734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FE0EC-88B2-4947-BE82-0E44C387142E}"/>
              </a:ext>
            </a:extLst>
          </p:cNvPr>
          <p:cNvSpPr txBox="1"/>
          <p:nvPr/>
        </p:nvSpPr>
        <p:spPr>
          <a:xfrm>
            <a:off x="4949637" y="6482993"/>
            <a:ext cx="2292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DA658-703C-41A2-8B50-7469F6E23273}"/>
              </a:ext>
            </a:extLst>
          </p:cNvPr>
          <p:cNvSpPr txBox="1"/>
          <p:nvPr/>
        </p:nvSpPr>
        <p:spPr>
          <a:xfrm>
            <a:off x="8792307" y="4442409"/>
            <a:ext cx="295169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u="sng" dirty="0">
                <a:solidFill>
                  <a:schemeClr val="bg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4FF08-39F8-4808-A664-62273C6DF651}"/>
              </a:ext>
            </a:extLst>
          </p:cNvPr>
          <p:cNvSpPr txBox="1"/>
          <p:nvPr/>
        </p:nvSpPr>
        <p:spPr>
          <a:xfrm>
            <a:off x="8792307" y="4741629"/>
            <a:ext cx="295169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u="sng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00CA7-DD83-4418-9651-79ED7046B5E3}"/>
              </a:ext>
            </a:extLst>
          </p:cNvPr>
          <p:cNvSpPr txBox="1"/>
          <p:nvPr/>
        </p:nvSpPr>
        <p:spPr>
          <a:xfrm>
            <a:off x="8792307" y="5639288"/>
            <a:ext cx="295169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u="sng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0C3BE1-85C4-496A-BC69-169876D52B9C}"/>
              </a:ext>
            </a:extLst>
          </p:cNvPr>
          <p:cNvSpPr txBox="1"/>
          <p:nvPr/>
        </p:nvSpPr>
        <p:spPr>
          <a:xfrm>
            <a:off x="8792307" y="5340069"/>
            <a:ext cx="295169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u="sng" dirty="0">
                <a:solidFill>
                  <a:schemeClr val="bg1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E0EF8-340C-4190-A72E-DAA0CCE2B77E}"/>
              </a:ext>
            </a:extLst>
          </p:cNvPr>
          <p:cNvSpPr txBox="1"/>
          <p:nvPr/>
        </p:nvSpPr>
        <p:spPr>
          <a:xfrm>
            <a:off x="8792307" y="5040849"/>
            <a:ext cx="295169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600" u="sng" dirty="0">
                <a:solidFill>
                  <a:schemeClr val="bg1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A90F8-E768-450E-9993-8FD0E062F78B}"/>
              </a:ext>
            </a:extLst>
          </p:cNvPr>
          <p:cNvSpPr txBox="1"/>
          <p:nvPr/>
        </p:nvSpPr>
        <p:spPr>
          <a:xfrm>
            <a:off x="8030475" y="3719138"/>
            <a:ext cx="371352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D56971-4674-4EC1-B8EC-E9B9D1FED508}"/>
              </a:ext>
            </a:extLst>
          </p:cNvPr>
          <p:cNvSpPr txBox="1"/>
          <p:nvPr/>
        </p:nvSpPr>
        <p:spPr>
          <a:xfrm>
            <a:off x="8030474" y="2898682"/>
            <a:ext cx="37135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9DF5D-C95C-4FB1-8EC7-DF023923119F}"/>
              </a:ext>
            </a:extLst>
          </p:cNvPr>
          <p:cNvSpPr txBox="1"/>
          <p:nvPr/>
        </p:nvSpPr>
        <p:spPr>
          <a:xfrm>
            <a:off x="7997232" y="415976"/>
            <a:ext cx="3746766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4822A3-CCD7-4CC1-9CD8-BAB57A490996}"/>
              </a:ext>
            </a:extLst>
          </p:cNvPr>
          <p:cNvSpPr/>
          <p:nvPr/>
        </p:nvSpPr>
        <p:spPr>
          <a:xfrm>
            <a:off x="1697904" y="2498528"/>
            <a:ext cx="866378" cy="8663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0205CB-A51E-446A-8127-E40CDD838F4E}"/>
              </a:ext>
            </a:extLst>
          </p:cNvPr>
          <p:cNvSpPr/>
          <p:nvPr/>
        </p:nvSpPr>
        <p:spPr>
          <a:xfrm>
            <a:off x="3663998" y="2498528"/>
            <a:ext cx="866378" cy="8663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D7C618-3CF3-4423-87FB-22260793C4DF}"/>
              </a:ext>
            </a:extLst>
          </p:cNvPr>
          <p:cNvSpPr/>
          <p:nvPr/>
        </p:nvSpPr>
        <p:spPr>
          <a:xfrm>
            <a:off x="5630092" y="2498528"/>
            <a:ext cx="866378" cy="8663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20FF80-F4A2-45F7-9ACD-14B2D65B7764}"/>
              </a:ext>
            </a:extLst>
          </p:cNvPr>
          <p:cNvSpPr/>
          <p:nvPr/>
        </p:nvSpPr>
        <p:spPr>
          <a:xfrm>
            <a:off x="7596186" y="2498528"/>
            <a:ext cx="866378" cy="8663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B0BB691-C742-4BB8-B6CD-13EFF3B56753}"/>
              </a:ext>
            </a:extLst>
          </p:cNvPr>
          <p:cNvGrpSpPr/>
          <p:nvPr/>
        </p:nvGrpSpPr>
        <p:grpSpPr>
          <a:xfrm>
            <a:off x="1346703" y="4373019"/>
            <a:ext cx="1625933" cy="1674760"/>
            <a:chOff x="575693" y="4105536"/>
            <a:chExt cx="1625933" cy="16747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7FFE9E-85D3-4410-A551-B34B843130F1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A9105F-F32A-43A2-ADCD-C5AF85F49EBD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7929D5-9A00-4F6A-BC6D-A52ED4480304}"/>
              </a:ext>
            </a:extLst>
          </p:cNvPr>
          <p:cNvGrpSpPr/>
          <p:nvPr/>
        </p:nvGrpSpPr>
        <p:grpSpPr>
          <a:xfrm>
            <a:off x="3316267" y="4373019"/>
            <a:ext cx="1625933" cy="1674760"/>
            <a:chOff x="575693" y="4105536"/>
            <a:chExt cx="1625933" cy="16747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ED2451-435C-4315-9AC5-C77F91FF8912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CD06D5-9C51-4950-94D3-CF035F7D8136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E9DD98-E698-4474-AD88-050F2AE92A52}"/>
              </a:ext>
            </a:extLst>
          </p:cNvPr>
          <p:cNvGrpSpPr/>
          <p:nvPr/>
        </p:nvGrpSpPr>
        <p:grpSpPr>
          <a:xfrm>
            <a:off x="5285831" y="4373019"/>
            <a:ext cx="1625933" cy="1674760"/>
            <a:chOff x="575693" y="4105536"/>
            <a:chExt cx="1625933" cy="16747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D27CF2-D134-4B65-9CD7-F21652FF88A5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BBAA0E-0D89-42B0-AE2E-B15359BF973C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CD8E1A-58B9-4720-92BC-8599433B89C6}"/>
              </a:ext>
            </a:extLst>
          </p:cNvPr>
          <p:cNvGrpSpPr/>
          <p:nvPr/>
        </p:nvGrpSpPr>
        <p:grpSpPr>
          <a:xfrm>
            <a:off x="7255395" y="4373019"/>
            <a:ext cx="1625933" cy="1674760"/>
            <a:chOff x="575693" y="4105536"/>
            <a:chExt cx="1625933" cy="16747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9BA467-AF08-49C0-AD5A-D340616F2156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21DFD5-717F-4CBC-8D59-C26CBCEAD3A5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막힌 원호 3">
            <a:extLst>
              <a:ext uri="{FF2B5EF4-FFF2-40B4-BE49-F238E27FC236}">
                <a16:creationId xmlns:a16="http://schemas.microsoft.com/office/drawing/2014/main" id="{07291EBF-F007-4570-8F1A-94BAB35C01AB}"/>
              </a:ext>
            </a:extLst>
          </p:cNvPr>
          <p:cNvSpPr/>
          <p:nvPr/>
        </p:nvSpPr>
        <p:spPr>
          <a:xfrm>
            <a:off x="1147577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막힌 원호 38">
            <a:extLst>
              <a:ext uri="{FF2B5EF4-FFF2-40B4-BE49-F238E27FC236}">
                <a16:creationId xmlns:a16="http://schemas.microsoft.com/office/drawing/2014/main" id="{CED38679-F497-4E9D-82AB-E60EF30702AC}"/>
              </a:ext>
            </a:extLst>
          </p:cNvPr>
          <p:cNvSpPr/>
          <p:nvPr/>
        </p:nvSpPr>
        <p:spPr>
          <a:xfrm rot="10800000">
            <a:off x="3112770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막힌 원호 39">
            <a:extLst>
              <a:ext uri="{FF2B5EF4-FFF2-40B4-BE49-F238E27FC236}">
                <a16:creationId xmlns:a16="http://schemas.microsoft.com/office/drawing/2014/main" id="{261369DE-C86C-4276-80D5-63D8CD8134B2}"/>
              </a:ext>
            </a:extLst>
          </p:cNvPr>
          <p:cNvSpPr/>
          <p:nvPr/>
        </p:nvSpPr>
        <p:spPr>
          <a:xfrm>
            <a:off x="5077963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막힌 원호 40">
            <a:extLst>
              <a:ext uri="{FF2B5EF4-FFF2-40B4-BE49-F238E27FC236}">
                <a16:creationId xmlns:a16="http://schemas.microsoft.com/office/drawing/2014/main" id="{59906B89-86F6-4F67-913C-8236789D2E5F}"/>
              </a:ext>
            </a:extLst>
          </p:cNvPr>
          <p:cNvSpPr/>
          <p:nvPr/>
        </p:nvSpPr>
        <p:spPr>
          <a:xfrm rot="10800000">
            <a:off x="7043155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C11508-8842-412F-9118-FCAB1C00603D}"/>
              </a:ext>
            </a:extLst>
          </p:cNvPr>
          <p:cNvGrpSpPr/>
          <p:nvPr/>
        </p:nvGrpSpPr>
        <p:grpSpPr>
          <a:xfrm>
            <a:off x="7929833" y="3756862"/>
            <a:ext cx="288032" cy="288032"/>
            <a:chOff x="1475656" y="1654935"/>
            <a:chExt cx="288032" cy="2880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84693-9636-41A0-A55D-E61BD7B8AE64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id="{20208966-361B-4FAF-88B9-8ABC7D94F48A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8EB58D-2CE1-40C8-8080-F7B1DEEBB29E}"/>
              </a:ext>
            </a:extLst>
          </p:cNvPr>
          <p:cNvGrpSpPr/>
          <p:nvPr/>
        </p:nvGrpSpPr>
        <p:grpSpPr>
          <a:xfrm>
            <a:off x="1987077" y="1806864"/>
            <a:ext cx="288032" cy="288032"/>
            <a:chOff x="1475656" y="1654935"/>
            <a:chExt cx="288032" cy="28803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57FB641-DB66-402D-8904-18DCEC5673FC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Flowchart: Extract 28">
              <a:extLst>
                <a:ext uri="{FF2B5EF4-FFF2-40B4-BE49-F238E27FC236}">
                  <a16:creationId xmlns:a16="http://schemas.microsoft.com/office/drawing/2014/main" id="{ABD24170-70B8-4E93-961A-F1A3BA2FF6C0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435A53-977D-44DC-A18F-3D23795AB297}"/>
              </a:ext>
            </a:extLst>
          </p:cNvPr>
          <p:cNvGrpSpPr/>
          <p:nvPr/>
        </p:nvGrpSpPr>
        <p:grpSpPr>
          <a:xfrm>
            <a:off x="3988443" y="3749089"/>
            <a:ext cx="288032" cy="288032"/>
            <a:chOff x="1475656" y="1654935"/>
            <a:chExt cx="288032" cy="28803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4830203-9059-4480-9872-371001BE6E55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Flowchart: Extract 31">
              <a:extLst>
                <a:ext uri="{FF2B5EF4-FFF2-40B4-BE49-F238E27FC236}">
                  <a16:creationId xmlns:a16="http://schemas.microsoft.com/office/drawing/2014/main" id="{A5318887-B745-4BC6-9C22-1E44BFD278D7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194FA0-E7DA-47CF-9E06-3CB274CD6854}"/>
              </a:ext>
            </a:extLst>
          </p:cNvPr>
          <p:cNvGrpSpPr/>
          <p:nvPr/>
        </p:nvGrpSpPr>
        <p:grpSpPr>
          <a:xfrm>
            <a:off x="5928466" y="1816389"/>
            <a:ext cx="288032" cy="288032"/>
            <a:chOff x="1475656" y="1654935"/>
            <a:chExt cx="288032" cy="2880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8898D42-24B0-4397-B5CD-B42188901BF0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Flowchart: Extract 34">
              <a:extLst>
                <a:ext uri="{FF2B5EF4-FFF2-40B4-BE49-F238E27FC236}">
                  <a16:creationId xmlns:a16="http://schemas.microsoft.com/office/drawing/2014/main" id="{010864D7-45DF-49DE-BB58-5E55E8E10E57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36" name="Oval 61">
            <a:extLst>
              <a:ext uri="{FF2B5EF4-FFF2-40B4-BE49-F238E27FC236}">
                <a16:creationId xmlns:a16="http://schemas.microsoft.com/office/drawing/2014/main" id="{486CCEB8-25D0-43F4-8509-79439DBA41FD}"/>
              </a:ext>
            </a:extLst>
          </p:cNvPr>
          <p:cNvSpPr/>
          <p:nvPr/>
        </p:nvSpPr>
        <p:spPr>
          <a:xfrm>
            <a:off x="9550524" y="2498528"/>
            <a:ext cx="866378" cy="8663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7" name="Group 69">
            <a:extLst>
              <a:ext uri="{FF2B5EF4-FFF2-40B4-BE49-F238E27FC236}">
                <a16:creationId xmlns:a16="http://schemas.microsoft.com/office/drawing/2014/main" id="{6B81AEE5-CECB-464C-9AF4-8E6A7F5625A0}"/>
              </a:ext>
            </a:extLst>
          </p:cNvPr>
          <p:cNvGrpSpPr/>
          <p:nvPr/>
        </p:nvGrpSpPr>
        <p:grpSpPr>
          <a:xfrm>
            <a:off x="9224959" y="4373019"/>
            <a:ext cx="1625933" cy="1674760"/>
            <a:chOff x="575693" y="4105536"/>
            <a:chExt cx="1625933" cy="167476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60AA28-2F08-4A3C-9242-8137110C7571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B9FAD-72A6-495A-9980-5E1D868572E4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0" name="막힌 원호 46">
            <a:extLst>
              <a:ext uri="{FF2B5EF4-FFF2-40B4-BE49-F238E27FC236}">
                <a16:creationId xmlns:a16="http://schemas.microsoft.com/office/drawing/2014/main" id="{D4340106-71FF-4FFD-80DD-E23C94FDCA07}"/>
              </a:ext>
            </a:extLst>
          </p:cNvPr>
          <p:cNvSpPr/>
          <p:nvPr/>
        </p:nvSpPr>
        <p:spPr>
          <a:xfrm>
            <a:off x="8998395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1" name="Group 54">
            <a:extLst>
              <a:ext uri="{FF2B5EF4-FFF2-40B4-BE49-F238E27FC236}">
                <a16:creationId xmlns:a16="http://schemas.microsoft.com/office/drawing/2014/main" id="{8EE69E06-5D5E-4290-9BAE-5747013C6C04}"/>
              </a:ext>
            </a:extLst>
          </p:cNvPr>
          <p:cNvGrpSpPr/>
          <p:nvPr/>
        </p:nvGrpSpPr>
        <p:grpSpPr>
          <a:xfrm>
            <a:off x="9848898" y="1816389"/>
            <a:ext cx="288032" cy="288032"/>
            <a:chOff x="1475656" y="1654935"/>
            <a:chExt cx="288032" cy="288032"/>
          </a:xfrm>
        </p:grpSpPr>
        <p:sp>
          <p:nvSpPr>
            <p:cNvPr id="42" name="Oval 55">
              <a:extLst>
                <a:ext uri="{FF2B5EF4-FFF2-40B4-BE49-F238E27FC236}">
                  <a16:creationId xmlns:a16="http://schemas.microsoft.com/office/drawing/2014/main" id="{1C404358-1753-4250-85EB-5847DAA19869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Flowchart: Extract 56">
              <a:extLst>
                <a:ext uri="{FF2B5EF4-FFF2-40B4-BE49-F238E27FC236}">
                  <a16:creationId xmlns:a16="http://schemas.microsoft.com/office/drawing/2014/main" id="{A6AD356E-DA6A-4BA6-943D-48118D48FDBC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44" name="Isosceles Triangle 51">
            <a:extLst>
              <a:ext uri="{FF2B5EF4-FFF2-40B4-BE49-F238E27FC236}">
                <a16:creationId xmlns:a16="http://schemas.microsoft.com/office/drawing/2014/main" id="{84189029-997C-426B-97FC-FA71918ECED4}"/>
              </a:ext>
            </a:extLst>
          </p:cNvPr>
          <p:cNvSpPr/>
          <p:nvPr/>
        </p:nvSpPr>
        <p:spPr>
          <a:xfrm>
            <a:off x="1980032" y="279846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6">
            <a:extLst>
              <a:ext uri="{FF2B5EF4-FFF2-40B4-BE49-F238E27FC236}">
                <a16:creationId xmlns:a16="http://schemas.microsoft.com/office/drawing/2014/main" id="{94C77EEA-0DC3-47FF-AAAB-D88E34D273A7}"/>
              </a:ext>
            </a:extLst>
          </p:cNvPr>
          <p:cNvSpPr/>
          <p:nvPr/>
        </p:nvSpPr>
        <p:spPr>
          <a:xfrm>
            <a:off x="3939112" y="276898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8F3AEC7E-B978-4555-88F4-928AA2BED224}"/>
              </a:ext>
            </a:extLst>
          </p:cNvPr>
          <p:cNvSpPr/>
          <p:nvPr/>
        </p:nvSpPr>
        <p:spPr>
          <a:xfrm rot="18805991">
            <a:off x="5875166" y="2743638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FECB05F3-6D13-4BC6-86A9-249C8BE67334}"/>
              </a:ext>
            </a:extLst>
          </p:cNvPr>
          <p:cNvSpPr/>
          <p:nvPr/>
        </p:nvSpPr>
        <p:spPr>
          <a:xfrm>
            <a:off x="7843200" y="277661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94F48482-4D91-437C-9008-44471A340814}"/>
              </a:ext>
            </a:extLst>
          </p:cNvPr>
          <p:cNvSpPr/>
          <p:nvPr/>
        </p:nvSpPr>
        <p:spPr>
          <a:xfrm>
            <a:off x="9826351" y="2768982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B0B53-C863-4313-956E-E4E65C03212C}"/>
              </a:ext>
            </a:extLst>
          </p:cNvPr>
          <p:cNvGrpSpPr/>
          <p:nvPr/>
        </p:nvGrpSpPr>
        <p:grpSpPr>
          <a:xfrm>
            <a:off x="5395798" y="1840100"/>
            <a:ext cx="1388436" cy="4140966"/>
            <a:chOff x="3871798" y="1672614"/>
            <a:chExt cx="1388436" cy="4140966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85619F4-EFA8-40D3-A23A-53E5FD6AAAE4}"/>
                </a:ext>
              </a:extLst>
            </p:cNvPr>
            <p:cNvSpPr/>
            <p:nvPr/>
          </p:nvSpPr>
          <p:spPr>
            <a:xfrm>
              <a:off x="3883766" y="4437112"/>
              <a:ext cx="1376468" cy="1376468"/>
            </a:xfrm>
            <a:prstGeom prst="arc">
              <a:avLst>
                <a:gd name="adj1" fmla="val 3657515"/>
                <a:gd name="adj2" fmla="val 15912259"/>
              </a:avLst>
            </a:prstGeom>
            <a:ln w="165100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E74800B9-439A-409B-A277-6E1D62F5030F}"/>
                </a:ext>
              </a:extLst>
            </p:cNvPr>
            <p:cNvSpPr/>
            <p:nvPr/>
          </p:nvSpPr>
          <p:spPr>
            <a:xfrm flipH="1">
              <a:off x="3871798" y="3040766"/>
              <a:ext cx="1376468" cy="1376468"/>
            </a:xfrm>
            <a:prstGeom prst="arc">
              <a:avLst>
                <a:gd name="adj1" fmla="val 5478932"/>
                <a:gd name="adj2" fmla="val 16740799"/>
              </a:avLst>
            </a:prstGeom>
            <a:ln w="165100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C986056-4579-48E7-A851-DC5BB560AC42}"/>
                </a:ext>
              </a:extLst>
            </p:cNvPr>
            <p:cNvSpPr/>
            <p:nvPr/>
          </p:nvSpPr>
          <p:spPr>
            <a:xfrm>
              <a:off x="3871798" y="1672614"/>
              <a:ext cx="1376468" cy="1376468"/>
            </a:xfrm>
            <a:prstGeom prst="arc">
              <a:avLst>
                <a:gd name="adj1" fmla="val 6266444"/>
                <a:gd name="adj2" fmla="val 19078973"/>
              </a:avLst>
            </a:prstGeom>
            <a:ln w="165100">
              <a:solidFill>
                <a:schemeClr val="bg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1E8144-B7D0-4287-AB1D-C60649351154}"/>
                </a:ext>
              </a:extLst>
            </p:cNvPr>
            <p:cNvSpPr/>
            <p:nvPr/>
          </p:nvSpPr>
          <p:spPr>
            <a:xfrm>
              <a:off x="4139952" y="1928800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1DD9E5-4F87-4831-90C7-CC4028A5218F}"/>
                </a:ext>
              </a:extLst>
            </p:cNvPr>
            <p:cNvSpPr/>
            <p:nvPr/>
          </p:nvSpPr>
          <p:spPr>
            <a:xfrm>
              <a:off x="4139952" y="3296952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38EAB0-CE95-4C8F-B350-BC536930866E}"/>
                </a:ext>
              </a:extLst>
            </p:cNvPr>
            <p:cNvSpPr/>
            <p:nvPr/>
          </p:nvSpPr>
          <p:spPr>
            <a:xfrm>
              <a:off x="4139952" y="4698776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11">
            <a:extLst>
              <a:ext uri="{FF2B5EF4-FFF2-40B4-BE49-F238E27FC236}">
                <a16:creationId xmlns:a16="http://schemas.microsoft.com/office/drawing/2014/main" id="{CC665CFD-4F8A-40AF-980B-F81ECF1A3B23}"/>
              </a:ext>
            </a:extLst>
          </p:cNvPr>
          <p:cNvGrpSpPr/>
          <p:nvPr/>
        </p:nvGrpSpPr>
        <p:grpSpPr>
          <a:xfrm>
            <a:off x="7104112" y="2040451"/>
            <a:ext cx="4119284" cy="936939"/>
            <a:chOff x="7104112" y="2059905"/>
            <a:chExt cx="2952328" cy="93693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0EA383-6351-4D38-B16F-AA5EFBA030E5}"/>
                </a:ext>
              </a:extLst>
            </p:cNvPr>
            <p:cNvSpPr txBox="1"/>
            <p:nvPr/>
          </p:nvSpPr>
          <p:spPr>
            <a:xfrm>
              <a:off x="7104112" y="205990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86AC28-61B4-4E74-B997-A614B1EC0C59}"/>
                </a:ext>
              </a:extLst>
            </p:cNvPr>
            <p:cNvSpPr txBox="1"/>
            <p:nvPr/>
          </p:nvSpPr>
          <p:spPr>
            <a:xfrm>
              <a:off x="7104112" y="2350513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Chevron 5">
            <a:extLst>
              <a:ext uri="{FF2B5EF4-FFF2-40B4-BE49-F238E27FC236}">
                <a16:creationId xmlns:a16="http://schemas.microsoft.com/office/drawing/2014/main" id="{6FD1EC34-3885-41E2-89EA-CFA79B440171}"/>
              </a:ext>
            </a:extLst>
          </p:cNvPr>
          <p:cNvSpPr/>
          <p:nvPr/>
        </p:nvSpPr>
        <p:spPr>
          <a:xfrm>
            <a:off x="6722082" y="2343000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4" name="그룹 10">
            <a:extLst>
              <a:ext uri="{FF2B5EF4-FFF2-40B4-BE49-F238E27FC236}">
                <a16:creationId xmlns:a16="http://schemas.microsoft.com/office/drawing/2014/main" id="{4F84007F-2502-4C51-8602-4594AD8222DA}"/>
              </a:ext>
            </a:extLst>
          </p:cNvPr>
          <p:cNvGrpSpPr/>
          <p:nvPr/>
        </p:nvGrpSpPr>
        <p:grpSpPr>
          <a:xfrm>
            <a:off x="7104112" y="4816513"/>
            <a:ext cx="4119284" cy="936939"/>
            <a:chOff x="7116163" y="4835965"/>
            <a:chExt cx="2952328" cy="936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53F394-9F09-4F2A-BD67-D4E9B86CEB26}"/>
                </a:ext>
              </a:extLst>
            </p:cNvPr>
            <p:cNvSpPr txBox="1"/>
            <p:nvPr/>
          </p:nvSpPr>
          <p:spPr>
            <a:xfrm>
              <a:off x="7116163" y="4835965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57D3AC-37CE-4FFD-A971-89725EB8BCA5}"/>
                </a:ext>
              </a:extLst>
            </p:cNvPr>
            <p:cNvSpPr txBox="1"/>
            <p:nvPr/>
          </p:nvSpPr>
          <p:spPr>
            <a:xfrm>
              <a:off x="7116163" y="5126573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Chevron 67">
            <a:extLst>
              <a:ext uri="{FF2B5EF4-FFF2-40B4-BE49-F238E27FC236}">
                <a16:creationId xmlns:a16="http://schemas.microsoft.com/office/drawing/2014/main" id="{8D2D4555-458B-4A71-B14F-95483B5CA12B}"/>
              </a:ext>
            </a:extLst>
          </p:cNvPr>
          <p:cNvSpPr/>
          <p:nvPr/>
        </p:nvSpPr>
        <p:spPr>
          <a:xfrm>
            <a:off x="6734133" y="5119060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그룹 12">
            <a:extLst>
              <a:ext uri="{FF2B5EF4-FFF2-40B4-BE49-F238E27FC236}">
                <a16:creationId xmlns:a16="http://schemas.microsoft.com/office/drawing/2014/main" id="{75304F54-94A0-4263-9053-61FC98D43E53}"/>
              </a:ext>
            </a:extLst>
          </p:cNvPr>
          <p:cNvGrpSpPr/>
          <p:nvPr/>
        </p:nvGrpSpPr>
        <p:grpSpPr>
          <a:xfrm>
            <a:off x="1019840" y="3441890"/>
            <a:ext cx="4119284" cy="936939"/>
            <a:chOff x="2157873" y="3480187"/>
            <a:chExt cx="2952328" cy="9369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222045-DBA3-4F34-BED2-8947B834BDE0}"/>
                </a:ext>
              </a:extLst>
            </p:cNvPr>
            <p:cNvSpPr txBox="1"/>
            <p:nvPr/>
          </p:nvSpPr>
          <p:spPr>
            <a:xfrm>
              <a:off x="2157873" y="3480187"/>
              <a:ext cx="295232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04F8FE-DD50-4210-93D6-AD600CC5B80B}"/>
                </a:ext>
              </a:extLst>
            </p:cNvPr>
            <p:cNvSpPr txBox="1"/>
            <p:nvPr/>
          </p:nvSpPr>
          <p:spPr>
            <a:xfrm>
              <a:off x="2157873" y="3770795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Chevron 91">
            <a:extLst>
              <a:ext uri="{FF2B5EF4-FFF2-40B4-BE49-F238E27FC236}">
                <a16:creationId xmlns:a16="http://schemas.microsoft.com/office/drawing/2014/main" id="{09A9D72F-66C2-456E-89A9-EABFB55B04E1}"/>
              </a:ext>
            </a:extLst>
          </p:cNvPr>
          <p:cNvSpPr/>
          <p:nvPr/>
        </p:nvSpPr>
        <p:spPr>
          <a:xfrm flipH="1">
            <a:off x="5282978" y="3735958"/>
            <a:ext cx="225640" cy="314542"/>
          </a:xfrm>
          <a:prstGeom prst="chevron">
            <a:avLst>
              <a:gd name="adj" fmla="val 42574"/>
            </a:avLst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E907AF-4E00-4008-9736-2328E62D395D}"/>
              </a:ext>
            </a:extLst>
          </p:cNvPr>
          <p:cNvGrpSpPr/>
          <p:nvPr/>
        </p:nvGrpSpPr>
        <p:grpSpPr>
          <a:xfrm>
            <a:off x="7104112" y="3664136"/>
            <a:ext cx="2857316" cy="502303"/>
            <a:chOff x="5675124" y="3463006"/>
            <a:chExt cx="2857316" cy="5023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2A65F9-4BEE-48B3-B8B3-46BC516B7719}"/>
                </a:ext>
              </a:extLst>
            </p:cNvPr>
            <p:cNvSpPr txBox="1"/>
            <p:nvPr/>
          </p:nvSpPr>
          <p:spPr>
            <a:xfrm>
              <a:off x="5675124" y="3463006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65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12AE87-8BA8-49B8-BCEC-401137D4B091}"/>
                </a:ext>
              </a:extLst>
            </p:cNvPr>
            <p:cNvSpPr txBox="1"/>
            <p:nvPr/>
          </p:nvSpPr>
          <p:spPr>
            <a:xfrm>
              <a:off x="6394340" y="3657532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A24E94-A472-4A85-AFAC-C821D6A0D05D}"/>
              </a:ext>
            </a:extLst>
          </p:cNvPr>
          <p:cNvGrpSpPr/>
          <p:nvPr/>
        </p:nvGrpSpPr>
        <p:grpSpPr>
          <a:xfrm>
            <a:off x="2279578" y="2209598"/>
            <a:ext cx="2859547" cy="492443"/>
            <a:chOff x="755576" y="1993472"/>
            <a:chExt cx="2859547" cy="4924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4999F1-77D2-4754-806F-75403EEBB7A5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92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7182C9-799D-40D3-8606-78208FE4C978}"/>
                </a:ext>
              </a:extLst>
            </p:cNvPr>
            <p:cNvSpPr txBox="1"/>
            <p:nvPr/>
          </p:nvSpPr>
          <p:spPr>
            <a:xfrm>
              <a:off x="755576" y="2169806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C0C75E-550C-4FA2-978A-304CCE9E9CAC}"/>
              </a:ext>
            </a:extLst>
          </p:cNvPr>
          <p:cNvGrpSpPr/>
          <p:nvPr/>
        </p:nvGrpSpPr>
        <p:grpSpPr>
          <a:xfrm>
            <a:off x="2279578" y="5138131"/>
            <a:ext cx="2859547" cy="492443"/>
            <a:chOff x="755576" y="1993472"/>
            <a:chExt cx="2859547" cy="4924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72B610-CB87-4218-87B9-6F10059A6B25}"/>
                </a:ext>
              </a:extLst>
            </p:cNvPr>
            <p:cNvSpPr txBox="1"/>
            <p:nvPr/>
          </p:nvSpPr>
          <p:spPr>
            <a:xfrm>
              <a:off x="2895907" y="1993472"/>
              <a:ext cx="719216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42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1B50F8-81DF-4DDC-9515-1803A955F784}"/>
                </a:ext>
              </a:extLst>
            </p:cNvPr>
            <p:cNvSpPr txBox="1"/>
            <p:nvPr/>
          </p:nvSpPr>
          <p:spPr>
            <a:xfrm>
              <a:off x="755576" y="2169806"/>
              <a:ext cx="21381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E0FE6FB7-D069-44CB-933F-5EB06DE63907}"/>
              </a:ext>
            </a:extLst>
          </p:cNvPr>
          <p:cNvSpPr/>
          <p:nvPr/>
        </p:nvSpPr>
        <p:spPr>
          <a:xfrm>
            <a:off x="5919912" y="233105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Block Arc 10">
            <a:extLst>
              <a:ext uri="{FF2B5EF4-FFF2-40B4-BE49-F238E27FC236}">
                <a16:creationId xmlns:a16="http://schemas.microsoft.com/office/drawing/2014/main" id="{F673ECA8-A768-4C08-BF82-B61A42EE4BD1}"/>
              </a:ext>
            </a:extLst>
          </p:cNvPr>
          <p:cNvSpPr/>
          <p:nvPr/>
        </p:nvSpPr>
        <p:spPr>
          <a:xfrm>
            <a:off x="5858341" y="376727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F4CCA764-C39A-4114-9C06-349914601610}"/>
              </a:ext>
            </a:extLst>
          </p:cNvPr>
          <p:cNvSpPr>
            <a:spLocks noChangeAspect="1"/>
          </p:cNvSpPr>
          <p:nvPr/>
        </p:nvSpPr>
        <p:spPr>
          <a:xfrm>
            <a:off x="5898000" y="513436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EE4EB-D291-40E7-97C9-FCFAFF8F53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2663A-C9FA-4257-A703-F816C3FC4D7C}"/>
              </a:ext>
            </a:extLst>
          </p:cNvPr>
          <p:cNvSpPr txBox="1"/>
          <p:nvPr/>
        </p:nvSpPr>
        <p:spPr>
          <a:xfrm>
            <a:off x="5386361" y="3789019"/>
            <a:ext cx="414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D7585-6147-49DD-9D36-C51CD7679C7B}"/>
              </a:ext>
            </a:extLst>
          </p:cNvPr>
          <p:cNvSpPr txBox="1"/>
          <p:nvPr/>
        </p:nvSpPr>
        <p:spPr>
          <a:xfrm>
            <a:off x="5386360" y="5242839"/>
            <a:ext cx="6104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DB1B7-F753-4B35-833E-DD9BDBF0524A}"/>
              </a:ext>
            </a:extLst>
          </p:cNvPr>
          <p:cNvSpPr txBox="1"/>
          <p:nvPr/>
        </p:nvSpPr>
        <p:spPr>
          <a:xfrm>
            <a:off x="696944" y="158301"/>
            <a:ext cx="4384534" cy="1200329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26ADA-D56E-4A11-9E06-FB056B0655DA}"/>
              </a:ext>
            </a:extLst>
          </p:cNvPr>
          <p:cNvSpPr txBox="1"/>
          <p:nvPr/>
        </p:nvSpPr>
        <p:spPr>
          <a:xfrm>
            <a:off x="696944" y="1434874"/>
            <a:ext cx="4384534" cy="46166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4CBFC84-F13B-4339-9078-EC93E9162A5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8">
            <a:extLst>
              <a:ext uri="{FF2B5EF4-FFF2-40B4-BE49-F238E27FC236}">
                <a16:creationId xmlns:a16="http://schemas.microsoft.com/office/drawing/2014/main" id="{289C2588-7D78-4C4E-B49F-D6CA5407EE31}"/>
              </a:ext>
            </a:extLst>
          </p:cNvPr>
          <p:cNvSpPr/>
          <p:nvPr/>
        </p:nvSpPr>
        <p:spPr>
          <a:xfrm rot="16200000">
            <a:off x="2887321" y="3649844"/>
            <a:ext cx="1260000" cy="2628000"/>
          </a:xfrm>
          <a:prstGeom prst="roundRect">
            <a:avLst>
              <a:gd name="adj" fmla="val 10715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39">
            <a:extLst>
              <a:ext uri="{FF2B5EF4-FFF2-40B4-BE49-F238E27FC236}">
                <a16:creationId xmlns:a16="http://schemas.microsoft.com/office/drawing/2014/main" id="{27926DCD-6C7B-44DC-8B7E-673778ED64A9}"/>
              </a:ext>
            </a:extLst>
          </p:cNvPr>
          <p:cNvSpPr/>
          <p:nvPr/>
        </p:nvSpPr>
        <p:spPr>
          <a:xfrm rot="16200000">
            <a:off x="5523616" y="2573323"/>
            <a:ext cx="1260000" cy="2628000"/>
          </a:xfrm>
          <a:prstGeom prst="roundRect">
            <a:avLst>
              <a:gd name="adj" fmla="val 10715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0">
            <a:extLst>
              <a:ext uri="{FF2B5EF4-FFF2-40B4-BE49-F238E27FC236}">
                <a16:creationId xmlns:a16="http://schemas.microsoft.com/office/drawing/2014/main" id="{FD2941C2-BBA8-4E54-8EAB-7FF428A55B12}"/>
              </a:ext>
            </a:extLst>
          </p:cNvPr>
          <p:cNvSpPr/>
          <p:nvPr/>
        </p:nvSpPr>
        <p:spPr>
          <a:xfrm rot="16200000">
            <a:off x="8159911" y="1496802"/>
            <a:ext cx="1260000" cy="2628000"/>
          </a:xfrm>
          <a:prstGeom prst="roundRect">
            <a:avLst>
              <a:gd name="adj" fmla="val 10715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타원 2">
            <a:extLst>
              <a:ext uri="{FF2B5EF4-FFF2-40B4-BE49-F238E27FC236}">
                <a16:creationId xmlns:a16="http://schemas.microsoft.com/office/drawing/2014/main" id="{60D7F776-2EE5-48C4-96D4-2D6937969F38}"/>
              </a:ext>
            </a:extLst>
          </p:cNvPr>
          <p:cNvSpPr/>
          <p:nvPr/>
        </p:nvSpPr>
        <p:spPr>
          <a:xfrm>
            <a:off x="1862231" y="5224753"/>
            <a:ext cx="741115" cy="7411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타원 53">
            <a:extLst>
              <a:ext uri="{FF2B5EF4-FFF2-40B4-BE49-F238E27FC236}">
                <a16:creationId xmlns:a16="http://schemas.microsoft.com/office/drawing/2014/main" id="{7CE4877C-E063-40DB-8095-93AA443651AB}"/>
              </a:ext>
            </a:extLst>
          </p:cNvPr>
          <p:cNvSpPr/>
          <p:nvPr/>
        </p:nvSpPr>
        <p:spPr>
          <a:xfrm>
            <a:off x="4485939" y="4091759"/>
            <a:ext cx="741115" cy="7411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타원 54">
            <a:extLst>
              <a:ext uri="{FF2B5EF4-FFF2-40B4-BE49-F238E27FC236}">
                <a16:creationId xmlns:a16="http://schemas.microsoft.com/office/drawing/2014/main" id="{B7CEB395-9D96-46D1-9F31-B942ECDE06BA}"/>
              </a:ext>
            </a:extLst>
          </p:cNvPr>
          <p:cNvSpPr/>
          <p:nvPr/>
        </p:nvSpPr>
        <p:spPr>
          <a:xfrm>
            <a:off x="7109647" y="2958764"/>
            <a:ext cx="741115" cy="7411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타원 55">
            <a:extLst>
              <a:ext uri="{FF2B5EF4-FFF2-40B4-BE49-F238E27FC236}">
                <a16:creationId xmlns:a16="http://schemas.microsoft.com/office/drawing/2014/main" id="{C6E65A43-7850-454E-9BCF-D5FE3A22CE2F}"/>
              </a:ext>
            </a:extLst>
          </p:cNvPr>
          <p:cNvSpPr/>
          <p:nvPr/>
        </p:nvSpPr>
        <p:spPr>
          <a:xfrm>
            <a:off x="9733355" y="1825769"/>
            <a:ext cx="741115" cy="7411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D808E7-E745-4090-983B-AFB2CCAE5C77}"/>
              </a:ext>
            </a:extLst>
          </p:cNvPr>
          <p:cNvGrpSpPr/>
          <p:nvPr/>
        </p:nvGrpSpPr>
        <p:grpSpPr>
          <a:xfrm>
            <a:off x="5307616" y="3517993"/>
            <a:ext cx="1692000" cy="738664"/>
            <a:chOff x="3942643" y="3330651"/>
            <a:chExt cx="1258713" cy="738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94D117-F807-483D-A698-99A39753DC1F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343114-E632-4977-A2A5-D71FD5BE192D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B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49E56C-FFB9-4E34-8181-90DF49CDBE8F}"/>
              </a:ext>
            </a:extLst>
          </p:cNvPr>
          <p:cNvGrpSpPr/>
          <p:nvPr/>
        </p:nvGrpSpPr>
        <p:grpSpPr>
          <a:xfrm>
            <a:off x="5307616" y="4777991"/>
            <a:ext cx="3384000" cy="923330"/>
            <a:chOff x="2551705" y="4283314"/>
            <a:chExt cx="2357003" cy="9233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C98D31-1C50-471E-927A-C317FDF1785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FBB2A0-839D-4F69-BA51-8D14BEAC4D2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07EA93-5170-4A63-8D14-EDC828BF58B3}"/>
              </a:ext>
            </a:extLst>
          </p:cNvPr>
          <p:cNvGrpSpPr/>
          <p:nvPr/>
        </p:nvGrpSpPr>
        <p:grpSpPr>
          <a:xfrm>
            <a:off x="7943909" y="3634880"/>
            <a:ext cx="3384000" cy="923330"/>
            <a:chOff x="2551705" y="4283314"/>
            <a:chExt cx="235700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913BC-221D-449A-A1B7-AFE22BC9988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0DFB43-302E-4CA9-8137-78D17FE1B21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ED177E-275F-4A9B-96B5-182190748EE6}"/>
              </a:ext>
            </a:extLst>
          </p:cNvPr>
          <p:cNvGrpSpPr/>
          <p:nvPr/>
        </p:nvGrpSpPr>
        <p:grpSpPr>
          <a:xfrm>
            <a:off x="979321" y="3225727"/>
            <a:ext cx="3384000" cy="923330"/>
            <a:chOff x="2551705" y="4283314"/>
            <a:chExt cx="2357003" cy="9233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680126-2AC4-4084-AB71-BC62DBABFED7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27D236-5FC5-4D81-B2E7-B566490BB77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3AFFB6-3E4B-4904-83C1-93A166EB2237}"/>
              </a:ext>
            </a:extLst>
          </p:cNvPr>
          <p:cNvGrpSpPr/>
          <p:nvPr/>
        </p:nvGrpSpPr>
        <p:grpSpPr>
          <a:xfrm>
            <a:off x="3615616" y="2121032"/>
            <a:ext cx="3384000" cy="923330"/>
            <a:chOff x="2551705" y="4283314"/>
            <a:chExt cx="2357003" cy="9233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3A273B-9861-47BF-9D56-A61142D2CBD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B73B11-A4B2-427E-8055-E129CBE2D13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7452DA-FD4E-431F-AE07-463886E41B60}"/>
              </a:ext>
            </a:extLst>
          </p:cNvPr>
          <p:cNvGrpSpPr/>
          <p:nvPr/>
        </p:nvGrpSpPr>
        <p:grpSpPr>
          <a:xfrm>
            <a:off x="2671321" y="4594514"/>
            <a:ext cx="1692000" cy="738664"/>
            <a:chOff x="3942643" y="3330651"/>
            <a:chExt cx="1258713" cy="7386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6ADE87-CBD7-4529-83B3-6365F0ABBD92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3628D6-7C49-47AA-ADDB-B45DB39BA091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35DE36-5FFB-4BF1-A5EC-9D5405B22E15}"/>
              </a:ext>
            </a:extLst>
          </p:cNvPr>
          <p:cNvGrpSpPr/>
          <p:nvPr/>
        </p:nvGrpSpPr>
        <p:grpSpPr>
          <a:xfrm>
            <a:off x="7943911" y="2441473"/>
            <a:ext cx="1692000" cy="738664"/>
            <a:chOff x="3942643" y="3330651"/>
            <a:chExt cx="1258713" cy="7386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AF6E1C-C0F7-4B0E-9C84-7874F9B060BE}"/>
                </a:ext>
              </a:extLst>
            </p:cNvPr>
            <p:cNvSpPr txBox="1"/>
            <p:nvPr/>
          </p:nvSpPr>
          <p:spPr>
            <a:xfrm>
              <a:off x="3942644" y="3607650"/>
              <a:ext cx="1258712" cy="461665"/>
            </a:xfrm>
            <a:prstGeom prst="rect">
              <a:avLst/>
            </a:prstGeom>
            <a:noFill/>
          </p:spPr>
          <p:txBody>
            <a:bodyPr wrap="square" lIns="14400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PowerPoint 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F865E2-0A78-416B-A155-58D3EA760E82}"/>
                </a:ext>
              </a:extLst>
            </p:cNvPr>
            <p:cNvSpPr txBox="1"/>
            <p:nvPr/>
          </p:nvSpPr>
          <p:spPr>
            <a:xfrm>
              <a:off x="3942643" y="3330651"/>
              <a:ext cx="1258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F991744-0226-4FB8-AF94-DB2A2BBD15C7}"/>
              </a:ext>
            </a:extLst>
          </p:cNvPr>
          <p:cNvSpPr/>
          <p:nvPr/>
        </p:nvSpPr>
        <p:spPr>
          <a:xfrm>
            <a:off x="4697891" y="430417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32">
            <a:extLst>
              <a:ext uri="{FF2B5EF4-FFF2-40B4-BE49-F238E27FC236}">
                <a16:creationId xmlns:a16="http://schemas.microsoft.com/office/drawing/2014/main" id="{A327DE32-3047-4336-A6C2-477FFCE281E6}"/>
              </a:ext>
            </a:extLst>
          </p:cNvPr>
          <p:cNvSpPr/>
          <p:nvPr/>
        </p:nvSpPr>
        <p:spPr>
          <a:xfrm>
            <a:off x="2071469" y="5444914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F50E3E32-B336-4F4F-BA47-FB72F5DFBBB7}"/>
              </a:ext>
            </a:extLst>
          </p:cNvPr>
          <p:cNvSpPr/>
          <p:nvPr/>
        </p:nvSpPr>
        <p:spPr>
          <a:xfrm>
            <a:off x="7269827" y="317829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24">
            <a:extLst>
              <a:ext uri="{FF2B5EF4-FFF2-40B4-BE49-F238E27FC236}">
                <a16:creationId xmlns:a16="http://schemas.microsoft.com/office/drawing/2014/main" id="{EC85222A-0EBB-49C0-BAC0-0FFF68A4E0B0}"/>
              </a:ext>
            </a:extLst>
          </p:cNvPr>
          <p:cNvSpPr/>
          <p:nvPr/>
        </p:nvSpPr>
        <p:spPr>
          <a:xfrm>
            <a:off x="9914598" y="200640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DE43E2-1EE5-4983-B5EB-FA7E6F57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82088"/>
              </p:ext>
            </p:extLst>
          </p:nvPr>
        </p:nvGraphicFramePr>
        <p:xfrm>
          <a:off x="896815" y="2531016"/>
          <a:ext cx="10410092" cy="2537989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3104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6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0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0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 TITLE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5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45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5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45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5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5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B81F71-485C-4687-968F-ECEE55C2C656}"/>
              </a:ext>
            </a:extLst>
          </p:cNvPr>
          <p:cNvSpPr txBox="1"/>
          <p:nvPr/>
        </p:nvSpPr>
        <p:spPr>
          <a:xfrm>
            <a:off x="4255307" y="2166186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3A5E5-8CB0-4232-BCEA-B34347804A41}"/>
              </a:ext>
            </a:extLst>
          </p:cNvPr>
          <p:cNvSpPr txBox="1"/>
          <p:nvPr/>
        </p:nvSpPr>
        <p:spPr>
          <a:xfrm>
            <a:off x="6091603" y="2166186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F8690-68B1-42B2-A2CA-7DCBF2B50849}"/>
              </a:ext>
            </a:extLst>
          </p:cNvPr>
          <p:cNvSpPr txBox="1"/>
          <p:nvPr/>
        </p:nvSpPr>
        <p:spPr>
          <a:xfrm>
            <a:off x="7927899" y="2166186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61CBD-BF5A-4DF0-A018-16927A1B0B16}"/>
              </a:ext>
            </a:extLst>
          </p:cNvPr>
          <p:cNvSpPr txBox="1"/>
          <p:nvPr/>
        </p:nvSpPr>
        <p:spPr>
          <a:xfrm>
            <a:off x="9764195" y="2166186"/>
            <a:ext cx="128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2D8269-9678-4A23-9E95-BA347430BB5E}"/>
              </a:ext>
            </a:extLst>
          </p:cNvPr>
          <p:cNvGrpSpPr/>
          <p:nvPr/>
        </p:nvGrpSpPr>
        <p:grpSpPr>
          <a:xfrm>
            <a:off x="896816" y="5484294"/>
            <a:ext cx="10346476" cy="720079"/>
            <a:chOff x="-413984" y="5144322"/>
            <a:chExt cx="9996146" cy="1029601"/>
          </a:xfrm>
        </p:grpSpPr>
        <p:sp>
          <p:nvSpPr>
            <p:cNvPr id="9" name="Rounded Rectangle 24">
              <a:extLst>
                <a:ext uri="{FF2B5EF4-FFF2-40B4-BE49-F238E27FC236}">
                  <a16:creationId xmlns:a16="http://schemas.microsoft.com/office/drawing/2014/main" id="{DF88E1E7-D1A8-4323-A85C-F8096D607D3B}"/>
                </a:ext>
              </a:extLst>
            </p:cNvPr>
            <p:cNvSpPr/>
            <p:nvPr/>
          </p:nvSpPr>
          <p:spPr>
            <a:xfrm rot="16200000" flipH="1">
              <a:off x="4075724" y="667485"/>
              <a:ext cx="1016730" cy="9996146"/>
            </a:xfrm>
            <a:prstGeom prst="roundRect">
              <a:avLst>
                <a:gd name="adj" fmla="val 21357"/>
              </a:avLst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Round Same Side Corner Rectangle 25">
              <a:extLst>
                <a:ext uri="{FF2B5EF4-FFF2-40B4-BE49-F238E27FC236}">
                  <a16:creationId xmlns:a16="http://schemas.microsoft.com/office/drawing/2014/main" id="{CF598BF5-5E9E-4CE6-8281-0F59632A48B2}"/>
                </a:ext>
              </a:extLst>
            </p:cNvPr>
            <p:cNvSpPr/>
            <p:nvPr/>
          </p:nvSpPr>
          <p:spPr>
            <a:xfrm rot="16200000">
              <a:off x="31520" y="4698818"/>
              <a:ext cx="1029601" cy="1920609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33D95BB-F980-4918-8554-DCFEECDD1365}"/>
              </a:ext>
            </a:extLst>
          </p:cNvPr>
          <p:cNvSpPr txBox="1"/>
          <p:nvPr/>
        </p:nvSpPr>
        <p:spPr>
          <a:xfrm>
            <a:off x="1304225" y="5699444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FBC291-866E-4921-810B-C7C2D751A9A5}"/>
              </a:ext>
            </a:extLst>
          </p:cNvPr>
          <p:cNvSpPr txBox="1"/>
          <p:nvPr/>
        </p:nvSpPr>
        <p:spPr>
          <a:xfrm>
            <a:off x="3292145" y="5530168"/>
            <a:ext cx="775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3" name="Parallelogram 15">
            <a:extLst>
              <a:ext uri="{FF2B5EF4-FFF2-40B4-BE49-F238E27FC236}">
                <a16:creationId xmlns:a16="http://schemas.microsoft.com/office/drawing/2014/main" id="{7552E4B2-A105-48B8-BB6E-D52008EC980B}"/>
              </a:ext>
            </a:extLst>
          </p:cNvPr>
          <p:cNvSpPr/>
          <p:nvPr/>
        </p:nvSpPr>
        <p:spPr>
          <a:xfrm flipH="1">
            <a:off x="4728320" y="1655996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A42E595C-8BE3-4A5D-BDB6-1874876A0BA4}"/>
              </a:ext>
            </a:extLst>
          </p:cNvPr>
          <p:cNvSpPr/>
          <p:nvPr/>
        </p:nvSpPr>
        <p:spPr>
          <a:xfrm>
            <a:off x="6551099" y="1684191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27">
            <a:extLst>
              <a:ext uri="{FF2B5EF4-FFF2-40B4-BE49-F238E27FC236}">
                <a16:creationId xmlns:a16="http://schemas.microsoft.com/office/drawing/2014/main" id="{2BF18249-457A-48BA-9C81-05E41BF830CA}"/>
              </a:ext>
            </a:extLst>
          </p:cNvPr>
          <p:cNvSpPr/>
          <p:nvPr/>
        </p:nvSpPr>
        <p:spPr>
          <a:xfrm>
            <a:off x="8396856" y="170384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Freeform 53">
            <a:extLst>
              <a:ext uri="{FF2B5EF4-FFF2-40B4-BE49-F238E27FC236}">
                <a16:creationId xmlns:a16="http://schemas.microsoft.com/office/drawing/2014/main" id="{67576561-6619-4387-AFDF-FAFC41D7FD03}"/>
              </a:ext>
            </a:extLst>
          </p:cNvPr>
          <p:cNvSpPr/>
          <p:nvPr/>
        </p:nvSpPr>
        <p:spPr>
          <a:xfrm>
            <a:off x="10294349" y="164065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9E858-60AB-407E-B67C-9A5700FE6BAA}"/>
              </a:ext>
            </a:extLst>
          </p:cNvPr>
          <p:cNvSpPr txBox="1"/>
          <p:nvPr/>
        </p:nvSpPr>
        <p:spPr>
          <a:xfrm>
            <a:off x="2461409" y="2563528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그룹 39">
            <a:extLst>
              <a:ext uri="{FF2B5EF4-FFF2-40B4-BE49-F238E27FC236}">
                <a16:creationId xmlns:a16="http://schemas.microsoft.com/office/drawing/2014/main" id="{FA496ABF-68EE-4EBB-9083-E0F8C6C3E066}"/>
              </a:ext>
            </a:extLst>
          </p:cNvPr>
          <p:cNvGrpSpPr/>
          <p:nvPr/>
        </p:nvGrpSpPr>
        <p:grpSpPr>
          <a:xfrm>
            <a:off x="803397" y="4738295"/>
            <a:ext cx="4428231" cy="1398354"/>
            <a:chOff x="6975883" y="3736778"/>
            <a:chExt cx="4594794" cy="13983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CBECBF-D590-49DD-91CB-A15DA110AFD2}"/>
                </a:ext>
              </a:extLst>
            </p:cNvPr>
            <p:cNvSpPr txBox="1"/>
            <p:nvPr/>
          </p:nvSpPr>
          <p:spPr>
            <a:xfrm>
              <a:off x="6975883" y="4119469"/>
              <a:ext cx="45947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B6445A-EED1-4951-B218-2894C1BF83A8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5E4BC5-43FE-442E-8352-BEE1C9180AA3}"/>
              </a:ext>
            </a:extLst>
          </p:cNvPr>
          <p:cNvSpPr txBox="1"/>
          <p:nvPr/>
        </p:nvSpPr>
        <p:spPr>
          <a:xfrm>
            <a:off x="803397" y="459608"/>
            <a:ext cx="42697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>
                    <a:alpha val="50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7A26D-9A39-4B9A-AC30-FE35C5C4FD31}"/>
              </a:ext>
            </a:extLst>
          </p:cNvPr>
          <p:cNvSpPr txBox="1"/>
          <p:nvPr/>
        </p:nvSpPr>
        <p:spPr>
          <a:xfrm>
            <a:off x="1463956" y="1350265"/>
            <a:ext cx="47668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>
                <a:solidFill>
                  <a:schemeClr val="bg1">
                    <a:alpha val="50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bg1">
                  <a:alpha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CD88-6C31-415D-B58B-3AE1926C3CA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Oval 26">
            <a:extLst>
              <a:ext uri="{FF2B5EF4-FFF2-40B4-BE49-F238E27FC236}">
                <a16:creationId xmlns:a16="http://schemas.microsoft.com/office/drawing/2014/main" id="{269B4C62-0306-41D7-947F-2D2F6965D12A}"/>
              </a:ext>
            </a:extLst>
          </p:cNvPr>
          <p:cNvSpPr/>
          <p:nvPr/>
        </p:nvSpPr>
        <p:spPr>
          <a:xfrm>
            <a:off x="1167602" y="3414558"/>
            <a:ext cx="1923380" cy="1010203"/>
          </a:xfrm>
          <a:custGeom>
            <a:avLst/>
            <a:gdLst/>
            <a:ahLst/>
            <a:cxnLst/>
            <a:rect l="l" t="t" r="r" b="b"/>
            <a:pathLst>
              <a:path w="1923380" h="1010203">
                <a:moveTo>
                  <a:pt x="1418278" y="0"/>
                </a:moveTo>
                <a:lnTo>
                  <a:pt x="1923380" y="505102"/>
                </a:lnTo>
                <a:lnTo>
                  <a:pt x="1418278" y="1010203"/>
                </a:lnTo>
                <a:lnTo>
                  <a:pt x="1418278" y="757652"/>
                </a:lnTo>
                <a:lnTo>
                  <a:pt x="736602" y="757652"/>
                </a:lnTo>
                <a:cubicBezTo>
                  <a:pt x="662474" y="855460"/>
                  <a:pt x="544780" y="917660"/>
                  <a:pt x="412559" y="917660"/>
                </a:cubicBezTo>
                <a:cubicBezTo>
                  <a:pt x="184709" y="917660"/>
                  <a:pt x="0" y="732951"/>
                  <a:pt x="0" y="505101"/>
                </a:cubicBezTo>
                <a:cubicBezTo>
                  <a:pt x="0" y="277251"/>
                  <a:pt x="184709" y="92542"/>
                  <a:pt x="412559" y="92542"/>
                </a:cubicBezTo>
                <a:cubicBezTo>
                  <a:pt x="544781" y="92542"/>
                  <a:pt x="662474" y="154743"/>
                  <a:pt x="736603" y="252551"/>
                </a:cubicBezTo>
                <a:lnTo>
                  <a:pt x="1418278" y="252551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08A074-27E1-4495-A2A6-40C3C4C6E776}"/>
              </a:ext>
            </a:extLst>
          </p:cNvPr>
          <p:cNvSpPr/>
          <p:nvPr/>
        </p:nvSpPr>
        <p:spPr>
          <a:xfrm>
            <a:off x="1250071" y="3577659"/>
            <a:ext cx="684000" cy="6840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26">
            <a:extLst>
              <a:ext uri="{FF2B5EF4-FFF2-40B4-BE49-F238E27FC236}">
                <a16:creationId xmlns:a16="http://schemas.microsoft.com/office/drawing/2014/main" id="{09C1C89B-FBCD-4C3B-A17B-F52543A365DA}"/>
              </a:ext>
            </a:extLst>
          </p:cNvPr>
          <p:cNvSpPr/>
          <p:nvPr/>
        </p:nvSpPr>
        <p:spPr>
          <a:xfrm>
            <a:off x="3151802" y="3414558"/>
            <a:ext cx="1923380" cy="1010203"/>
          </a:xfrm>
          <a:custGeom>
            <a:avLst/>
            <a:gdLst/>
            <a:ahLst/>
            <a:cxnLst/>
            <a:rect l="l" t="t" r="r" b="b"/>
            <a:pathLst>
              <a:path w="1923380" h="1010203">
                <a:moveTo>
                  <a:pt x="1418278" y="0"/>
                </a:moveTo>
                <a:lnTo>
                  <a:pt x="1923380" y="505102"/>
                </a:lnTo>
                <a:lnTo>
                  <a:pt x="1418278" y="1010203"/>
                </a:lnTo>
                <a:lnTo>
                  <a:pt x="1418278" y="757652"/>
                </a:lnTo>
                <a:lnTo>
                  <a:pt x="736602" y="757652"/>
                </a:lnTo>
                <a:cubicBezTo>
                  <a:pt x="662474" y="855460"/>
                  <a:pt x="544780" y="917660"/>
                  <a:pt x="412559" y="917660"/>
                </a:cubicBezTo>
                <a:cubicBezTo>
                  <a:pt x="184709" y="917660"/>
                  <a:pt x="0" y="732951"/>
                  <a:pt x="0" y="505101"/>
                </a:cubicBezTo>
                <a:cubicBezTo>
                  <a:pt x="0" y="277251"/>
                  <a:pt x="184709" y="92542"/>
                  <a:pt x="412559" y="92542"/>
                </a:cubicBezTo>
                <a:cubicBezTo>
                  <a:pt x="544781" y="92542"/>
                  <a:pt x="662474" y="154743"/>
                  <a:pt x="736603" y="252551"/>
                </a:cubicBezTo>
                <a:lnTo>
                  <a:pt x="1418278" y="252551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AC3C5-9C3B-4E66-84D9-2041D4036CA4}"/>
              </a:ext>
            </a:extLst>
          </p:cNvPr>
          <p:cNvSpPr/>
          <p:nvPr/>
        </p:nvSpPr>
        <p:spPr>
          <a:xfrm>
            <a:off x="3220998" y="3577659"/>
            <a:ext cx="684000" cy="6840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855506C5-A388-4C28-BEA6-86D6DE82DB04}"/>
              </a:ext>
            </a:extLst>
          </p:cNvPr>
          <p:cNvSpPr/>
          <p:nvPr/>
        </p:nvSpPr>
        <p:spPr>
          <a:xfrm>
            <a:off x="5136002" y="3414558"/>
            <a:ext cx="1923380" cy="1010203"/>
          </a:xfrm>
          <a:custGeom>
            <a:avLst/>
            <a:gdLst/>
            <a:ahLst/>
            <a:cxnLst/>
            <a:rect l="l" t="t" r="r" b="b"/>
            <a:pathLst>
              <a:path w="1923380" h="1010203">
                <a:moveTo>
                  <a:pt x="1418278" y="0"/>
                </a:moveTo>
                <a:lnTo>
                  <a:pt x="1923380" y="505102"/>
                </a:lnTo>
                <a:lnTo>
                  <a:pt x="1418278" y="1010203"/>
                </a:lnTo>
                <a:lnTo>
                  <a:pt x="1418278" y="757652"/>
                </a:lnTo>
                <a:lnTo>
                  <a:pt x="736602" y="757652"/>
                </a:lnTo>
                <a:cubicBezTo>
                  <a:pt x="662474" y="855460"/>
                  <a:pt x="544780" y="917660"/>
                  <a:pt x="412559" y="917660"/>
                </a:cubicBezTo>
                <a:cubicBezTo>
                  <a:pt x="184709" y="917660"/>
                  <a:pt x="0" y="732951"/>
                  <a:pt x="0" y="505101"/>
                </a:cubicBezTo>
                <a:cubicBezTo>
                  <a:pt x="0" y="277251"/>
                  <a:pt x="184709" y="92542"/>
                  <a:pt x="412559" y="92542"/>
                </a:cubicBezTo>
                <a:cubicBezTo>
                  <a:pt x="544781" y="92542"/>
                  <a:pt x="662474" y="154743"/>
                  <a:pt x="736603" y="252551"/>
                </a:cubicBezTo>
                <a:lnTo>
                  <a:pt x="1418278" y="252551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3D4213-85EF-4DDA-81A7-37ABF8C1EE69}"/>
              </a:ext>
            </a:extLst>
          </p:cNvPr>
          <p:cNvSpPr/>
          <p:nvPr/>
        </p:nvSpPr>
        <p:spPr>
          <a:xfrm>
            <a:off x="5205198" y="3577659"/>
            <a:ext cx="684000" cy="6840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7B2D1920-0D16-4389-9099-AADDC91EB45F}"/>
              </a:ext>
            </a:extLst>
          </p:cNvPr>
          <p:cNvSpPr/>
          <p:nvPr/>
        </p:nvSpPr>
        <p:spPr>
          <a:xfrm>
            <a:off x="7120201" y="3414558"/>
            <a:ext cx="1923380" cy="1010203"/>
          </a:xfrm>
          <a:custGeom>
            <a:avLst/>
            <a:gdLst/>
            <a:ahLst/>
            <a:cxnLst/>
            <a:rect l="l" t="t" r="r" b="b"/>
            <a:pathLst>
              <a:path w="1923380" h="1010203">
                <a:moveTo>
                  <a:pt x="1418278" y="0"/>
                </a:moveTo>
                <a:lnTo>
                  <a:pt x="1923380" y="505102"/>
                </a:lnTo>
                <a:lnTo>
                  <a:pt x="1418278" y="1010203"/>
                </a:lnTo>
                <a:lnTo>
                  <a:pt x="1418278" y="757652"/>
                </a:lnTo>
                <a:lnTo>
                  <a:pt x="736602" y="757652"/>
                </a:lnTo>
                <a:cubicBezTo>
                  <a:pt x="662474" y="855460"/>
                  <a:pt x="544780" y="917660"/>
                  <a:pt x="412559" y="917660"/>
                </a:cubicBezTo>
                <a:cubicBezTo>
                  <a:pt x="184709" y="917660"/>
                  <a:pt x="0" y="732951"/>
                  <a:pt x="0" y="505101"/>
                </a:cubicBezTo>
                <a:cubicBezTo>
                  <a:pt x="0" y="277251"/>
                  <a:pt x="184709" y="92542"/>
                  <a:pt x="412559" y="92542"/>
                </a:cubicBezTo>
                <a:cubicBezTo>
                  <a:pt x="544781" y="92542"/>
                  <a:pt x="662474" y="154743"/>
                  <a:pt x="736603" y="252551"/>
                </a:cubicBezTo>
                <a:lnTo>
                  <a:pt x="1418278" y="252551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28A50-75FB-4739-9A19-A9802BE5A7F1}"/>
              </a:ext>
            </a:extLst>
          </p:cNvPr>
          <p:cNvSpPr/>
          <p:nvPr/>
        </p:nvSpPr>
        <p:spPr>
          <a:xfrm>
            <a:off x="7189397" y="3577659"/>
            <a:ext cx="684000" cy="6840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95E97-7B1B-4E49-8CC3-CFD18BF3E615}"/>
              </a:ext>
            </a:extLst>
          </p:cNvPr>
          <p:cNvSpPr txBox="1"/>
          <p:nvPr/>
        </p:nvSpPr>
        <p:spPr>
          <a:xfrm>
            <a:off x="1923474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EAB90-4D69-40B5-985E-C83E3EDF47C5}"/>
              </a:ext>
            </a:extLst>
          </p:cNvPr>
          <p:cNvSpPr txBox="1"/>
          <p:nvPr/>
        </p:nvSpPr>
        <p:spPr>
          <a:xfrm>
            <a:off x="3907674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C8BCF-C90E-480D-884A-27E7EE2576CC}"/>
              </a:ext>
            </a:extLst>
          </p:cNvPr>
          <p:cNvSpPr txBox="1"/>
          <p:nvPr/>
        </p:nvSpPr>
        <p:spPr>
          <a:xfrm>
            <a:off x="5891874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BFE5-698E-464C-8A91-F235C0471ADC}"/>
              </a:ext>
            </a:extLst>
          </p:cNvPr>
          <p:cNvSpPr txBox="1"/>
          <p:nvPr/>
        </p:nvSpPr>
        <p:spPr>
          <a:xfrm>
            <a:off x="7876072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82269E-9548-4027-B5F2-CCFAA5E0E0CC}"/>
              </a:ext>
            </a:extLst>
          </p:cNvPr>
          <p:cNvGrpSpPr/>
          <p:nvPr/>
        </p:nvGrpSpPr>
        <p:grpSpPr>
          <a:xfrm>
            <a:off x="7172102" y="1926993"/>
            <a:ext cx="1819574" cy="1292663"/>
            <a:chOff x="877949" y="3646109"/>
            <a:chExt cx="1353701" cy="1292663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CC5687-2391-4BA0-84DA-80682241C9BE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AE40CC-1FF0-4332-BBBE-20436778F84E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7075B2-DF88-4D9B-99FE-271E36D6719D}"/>
              </a:ext>
            </a:extLst>
          </p:cNvPr>
          <p:cNvGrpSpPr/>
          <p:nvPr/>
        </p:nvGrpSpPr>
        <p:grpSpPr>
          <a:xfrm>
            <a:off x="5187904" y="4601375"/>
            <a:ext cx="1819574" cy="1292663"/>
            <a:chOff x="877949" y="3646109"/>
            <a:chExt cx="1353701" cy="1292663"/>
          </a:xfrm>
          <a:noFill/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F23E21-9C94-4640-8CE6-CE213A827AFC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504BF6-30E0-4BFA-80F9-734146D78897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13297C-900A-4359-A2F5-F7A378E4E82D}"/>
              </a:ext>
            </a:extLst>
          </p:cNvPr>
          <p:cNvGrpSpPr/>
          <p:nvPr/>
        </p:nvGrpSpPr>
        <p:grpSpPr>
          <a:xfrm>
            <a:off x="3203704" y="1926993"/>
            <a:ext cx="1819574" cy="1292663"/>
            <a:chOff x="877949" y="3646109"/>
            <a:chExt cx="1353701" cy="1292663"/>
          </a:xfrm>
          <a:noFill/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2793D9-FF10-4DBC-9635-3F69ED39C769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4AF83C-C65D-443C-AA05-E85F9300BC97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16041A-1F4C-44AA-8E19-5C83E907A4F8}"/>
              </a:ext>
            </a:extLst>
          </p:cNvPr>
          <p:cNvGrpSpPr/>
          <p:nvPr/>
        </p:nvGrpSpPr>
        <p:grpSpPr>
          <a:xfrm>
            <a:off x="1219506" y="4601375"/>
            <a:ext cx="1819574" cy="1292663"/>
            <a:chOff x="877949" y="3646109"/>
            <a:chExt cx="1353701" cy="1292663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E041F-97CC-4F46-824A-092414774871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ABBF-9EC2-4177-B7F9-77F128A3431F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Oval 26">
            <a:extLst>
              <a:ext uri="{FF2B5EF4-FFF2-40B4-BE49-F238E27FC236}">
                <a16:creationId xmlns:a16="http://schemas.microsoft.com/office/drawing/2014/main" id="{88C1A410-0376-48B6-BCAC-890DE578E083}"/>
              </a:ext>
            </a:extLst>
          </p:cNvPr>
          <p:cNvSpPr/>
          <p:nvPr/>
        </p:nvSpPr>
        <p:spPr>
          <a:xfrm>
            <a:off x="9104400" y="3414558"/>
            <a:ext cx="1923380" cy="1010203"/>
          </a:xfrm>
          <a:custGeom>
            <a:avLst/>
            <a:gdLst/>
            <a:ahLst/>
            <a:cxnLst/>
            <a:rect l="l" t="t" r="r" b="b"/>
            <a:pathLst>
              <a:path w="1923380" h="1010203">
                <a:moveTo>
                  <a:pt x="1418278" y="0"/>
                </a:moveTo>
                <a:lnTo>
                  <a:pt x="1923380" y="505102"/>
                </a:lnTo>
                <a:lnTo>
                  <a:pt x="1418278" y="1010203"/>
                </a:lnTo>
                <a:lnTo>
                  <a:pt x="1418278" y="757652"/>
                </a:lnTo>
                <a:lnTo>
                  <a:pt x="736602" y="757652"/>
                </a:lnTo>
                <a:cubicBezTo>
                  <a:pt x="662474" y="855460"/>
                  <a:pt x="544780" y="917660"/>
                  <a:pt x="412559" y="917660"/>
                </a:cubicBezTo>
                <a:cubicBezTo>
                  <a:pt x="184709" y="917660"/>
                  <a:pt x="0" y="732951"/>
                  <a:pt x="0" y="505101"/>
                </a:cubicBezTo>
                <a:cubicBezTo>
                  <a:pt x="0" y="277251"/>
                  <a:pt x="184709" y="92542"/>
                  <a:pt x="412559" y="92542"/>
                </a:cubicBezTo>
                <a:cubicBezTo>
                  <a:pt x="544781" y="92542"/>
                  <a:pt x="662474" y="154743"/>
                  <a:pt x="736603" y="252551"/>
                </a:cubicBezTo>
                <a:lnTo>
                  <a:pt x="1418278" y="252551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33" name="Oval 9">
            <a:extLst>
              <a:ext uri="{FF2B5EF4-FFF2-40B4-BE49-F238E27FC236}">
                <a16:creationId xmlns:a16="http://schemas.microsoft.com/office/drawing/2014/main" id="{7CE8DE54-6FBE-4706-ADA6-813C21A1A456}"/>
              </a:ext>
            </a:extLst>
          </p:cNvPr>
          <p:cNvSpPr/>
          <p:nvPr/>
        </p:nvSpPr>
        <p:spPr>
          <a:xfrm>
            <a:off x="9173596" y="3577659"/>
            <a:ext cx="684000" cy="684000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236BCD-8D91-4CB4-8D57-2B5D23DE7998}"/>
              </a:ext>
            </a:extLst>
          </p:cNvPr>
          <p:cNvSpPr txBox="1"/>
          <p:nvPr/>
        </p:nvSpPr>
        <p:spPr>
          <a:xfrm>
            <a:off x="9860272" y="3688707"/>
            <a:ext cx="968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19">
            <a:extLst>
              <a:ext uri="{FF2B5EF4-FFF2-40B4-BE49-F238E27FC236}">
                <a16:creationId xmlns:a16="http://schemas.microsoft.com/office/drawing/2014/main" id="{3EB3CAF8-ABB3-4B0E-96E2-92D1E17BBF3D}"/>
              </a:ext>
            </a:extLst>
          </p:cNvPr>
          <p:cNvGrpSpPr/>
          <p:nvPr/>
        </p:nvGrpSpPr>
        <p:grpSpPr>
          <a:xfrm>
            <a:off x="9156304" y="4601375"/>
            <a:ext cx="1819574" cy="1292663"/>
            <a:chOff x="877949" y="3646109"/>
            <a:chExt cx="1353701" cy="1292663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9F83D8-F715-4074-A84D-9D3868020F63}"/>
                </a:ext>
              </a:extLst>
            </p:cNvPr>
            <p:cNvSpPr txBox="1"/>
            <p:nvPr/>
          </p:nvSpPr>
          <p:spPr>
            <a:xfrm>
              <a:off x="877951" y="3646109"/>
              <a:ext cx="135369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836273-2CB3-4D21-BB14-1277B1234173}"/>
                </a:ext>
              </a:extLst>
            </p:cNvPr>
            <p:cNvSpPr txBox="1"/>
            <p:nvPr/>
          </p:nvSpPr>
          <p:spPr>
            <a:xfrm>
              <a:off x="877949" y="3923109"/>
              <a:ext cx="1353698" cy="10156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30">
            <a:extLst>
              <a:ext uri="{FF2B5EF4-FFF2-40B4-BE49-F238E27FC236}">
                <a16:creationId xmlns:a16="http://schemas.microsoft.com/office/drawing/2014/main" id="{9A32A2EE-0EE4-44D2-A08B-315E0D64890B}"/>
              </a:ext>
            </a:extLst>
          </p:cNvPr>
          <p:cNvSpPr/>
          <p:nvPr/>
        </p:nvSpPr>
        <p:spPr>
          <a:xfrm>
            <a:off x="3424079" y="3766760"/>
            <a:ext cx="282045" cy="28122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Frame 17">
            <a:extLst>
              <a:ext uri="{FF2B5EF4-FFF2-40B4-BE49-F238E27FC236}">
                <a16:creationId xmlns:a16="http://schemas.microsoft.com/office/drawing/2014/main" id="{69766FBF-3FF8-40DE-AACB-63B66464B192}"/>
              </a:ext>
            </a:extLst>
          </p:cNvPr>
          <p:cNvSpPr/>
          <p:nvPr/>
        </p:nvSpPr>
        <p:spPr>
          <a:xfrm>
            <a:off x="1433923" y="3768942"/>
            <a:ext cx="308556" cy="30855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Rectangle 130">
            <a:extLst>
              <a:ext uri="{FF2B5EF4-FFF2-40B4-BE49-F238E27FC236}">
                <a16:creationId xmlns:a16="http://schemas.microsoft.com/office/drawing/2014/main" id="{07BE9D0F-31B9-4611-BAA6-A82B106E88D6}"/>
              </a:ext>
            </a:extLst>
          </p:cNvPr>
          <p:cNvSpPr/>
          <p:nvPr/>
        </p:nvSpPr>
        <p:spPr>
          <a:xfrm>
            <a:off x="9369392" y="3771932"/>
            <a:ext cx="300884" cy="30225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Isosceles Triangle 8">
            <a:extLst>
              <a:ext uri="{FF2B5EF4-FFF2-40B4-BE49-F238E27FC236}">
                <a16:creationId xmlns:a16="http://schemas.microsoft.com/office/drawing/2014/main" id="{944D9344-A28B-43F4-A638-299CA453C739}"/>
              </a:ext>
            </a:extLst>
          </p:cNvPr>
          <p:cNvSpPr/>
          <p:nvPr/>
        </p:nvSpPr>
        <p:spPr>
          <a:xfrm rot="16200000">
            <a:off x="7391118" y="3754419"/>
            <a:ext cx="277302" cy="330617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Donut 39">
            <a:extLst>
              <a:ext uri="{FF2B5EF4-FFF2-40B4-BE49-F238E27FC236}">
                <a16:creationId xmlns:a16="http://schemas.microsoft.com/office/drawing/2014/main" id="{317E3B96-50B5-4A29-B30D-12EC4893FD46}"/>
              </a:ext>
            </a:extLst>
          </p:cNvPr>
          <p:cNvSpPr/>
          <p:nvPr/>
        </p:nvSpPr>
        <p:spPr>
          <a:xfrm>
            <a:off x="5372715" y="3746825"/>
            <a:ext cx="359332" cy="3593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B51413-C33E-4A69-A946-5E373498BA39}"/>
              </a:ext>
            </a:extLst>
          </p:cNvPr>
          <p:cNvCxnSpPr>
            <a:cxnSpLocks/>
          </p:cNvCxnSpPr>
          <p:nvPr/>
        </p:nvCxnSpPr>
        <p:spPr>
          <a:xfrm>
            <a:off x="923192" y="3936461"/>
            <a:ext cx="10462846" cy="0"/>
          </a:xfrm>
          <a:prstGeom prst="line">
            <a:avLst/>
          </a:prstGeom>
          <a:ln w="38100">
            <a:solidFill>
              <a:schemeClr val="bg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57EB3D-94DA-486A-99F4-17F464326323}"/>
              </a:ext>
            </a:extLst>
          </p:cNvPr>
          <p:cNvGrpSpPr/>
          <p:nvPr/>
        </p:nvGrpSpPr>
        <p:grpSpPr>
          <a:xfrm>
            <a:off x="1180251" y="2299283"/>
            <a:ext cx="983824" cy="1746532"/>
            <a:chOff x="1180251" y="2299283"/>
            <a:chExt cx="983824" cy="174653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56CBEC-BAF2-4E8E-931C-D178EBAB1844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19" name="Arc 3">
                <a:extLst>
                  <a:ext uri="{FF2B5EF4-FFF2-40B4-BE49-F238E27FC236}">
                    <a16:creationId xmlns:a16="http://schemas.microsoft.com/office/drawing/2014/main" id="{025B5342-9AA0-4E26-B99A-005838E4C0A0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48931C5-BA82-4566-9610-C249D4975CE4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EF5100-528E-44AE-A9BD-211757EDF930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7E99CB-C8B9-4015-B09B-E64D59697CE8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ED3430-3596-424D-BAE2-C9E03EF082DD}"/>
              </a:ext>
            </a:extLst>
          </p:cNvPr>
          <p:cNvGrpSpPr/>
          <p:nvPr/>
        </p:nvGrpSpPr>
        <p:grpSpPr>
          <a:xfrm>
            <a:off x="5604621" y="2293850"/>
            <a:ext cx="983824" cy="1746532"/>
            <a:chOff x="1180251" y="2299283"/>
            <a:chExt cx="983824" cy="174653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3D582AD-034A-45B5-BA8F-3E3480E2E4B2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82" name="Arc 3">
                <a:extLst>
                  <a:ext uri="{FF2B5EF4-FFF2-40B4-BE49-F238E27FC236}">
                    <a16:creationId xmlns:a16="http://schemas.microsoft.com/office/drawing/2014/main" id="{41A8949D-1AB4-4A5C-A466-E475542CDA1C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B6002BB-E491-4DA0-9A62-3616C90C1AF4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439FF5-E19E-4107-8C13-FC3A828CE55A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127CC42-F0DA-4052-83CA-D80B14ABCDC7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6FF2412-E5EF-4A35-A305-576537522739}"/>
              </a:ext>
            </a:extLst>
          </p:cNvPr>
          <p:cNvGrpSpPr/>
          <p:nvPr/>
        </p:nvGrpSpPr>
        <p:grpSpPr>
          <a:xfrm>
            <a:off x="10028991" y="2288417"/>
            <a:ext cx="983824" cy="1746532"/>
            <a:chOff x="1180251" y="2299283"/>
            <a:chExt cx="983824" cy="174653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DE0A0F9-1F0F-4E9A-AFDE-A4D9D767CDC1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88" name="Arc 3">
                <a:extLst>
                  <a:ext uri="{FF2B5EF4-FFF2-40B4-BE49-F238E27FC236}">
                    <a16:creationId xmlns:a16="http://schemas.microsoft.com/office/drawing/2014/main" id="{37400B5D-93ED-4859-BA0D-7B8D8DCCE3A3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6C92707-9B27-455B-8EB0-E95EF30BA125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9E1FB8E-9427-47BE-9384-6AE3BB81CCF0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C36B7AB-C60F-4DA5-99AD-8E503D31B602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F88987-ACB1-497B-82DB-8C7AFA419A04}"/>
              </a:ext>
            </a:extLst>
          </p:cNvPr>
          <p:cNvGrpSpPr/>
          <p:nvPr/>
        </p:nvGrpSpPr>
        <p:grpSpPr>
          <a:xfrm rot="10800000">
            <a:off x="3392436" y="3818925"/>
            <a:ext cx="983824" cy="1746532"/>
            <a:chOff x="1180251" y="2299283"/>
            <a:chExt cx="983824" cy="1746532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1CED79C-99F7-4DB6-BDC0-C3F702937523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94" name="Arc 3">
                <a:extLst>
                  <a:ext uri="{FF2B5EF4-FFF2-40B4-BE49-F238E27FC236}">
                    <a16:creationId xmlns:a16="http://schemas.microsoft.com/office/drawing/2014/main" id="{771B818C-30FE-4A85-90BE-CA762FA509AB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5BFB540-56A4-4375-8A96-CDD31E3EE691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DDE6191-9FF3-4AD6-964E-E75793851158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D3AF02A-A575-4301-A58C-C26E3FCA6787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4171984-89C5-4C08-AA55-AE678CA4DECE}"/>
              </a:ext>
            </a:extLst>
          </p:cNvPr>
          <p:cNvGrpSpPr/>
          <p:nvPr/>
        </p:nvGrpSpPr>
        <p:grpSpPr>
          <a:xfrm rot="10800000">
            <a:off x="7816806" y="3783275"/>
            <a:ext cx="983824" cy="1746532"/>
            <a:chOff x="1180251" y="2299283"/>
            <a:chExt cx="983824" cy="174653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9F55FC6-FBBA-4000-A7AF-7C63C7C28EC4}"/>
                </a:ext>
              </a:extLst>
            </p:cNvPr>
            <p:cNvGrpSpPr/>
            <p:nvPr/>
          </p:nvGrpSpPr>
          <p:grpSpPr>
            <a:xfrm flipV="1">
              <a:off x="1180251" y="2299283"/>
              <a:ext cx="983824" cy="983824"/>
              <a:chOff x="5833678" y="585323"/>
              <a:chExt cx="790407" cy="790407"/>
            </a:xfrm>
          </p:grpSpPr>
          <p:sp>
            <p:nvSpPr>
              <p:cNvPr id="100" name="Arc 3">
                <a:extLst>
                  <a:ext uri="{FF2B5EF4-FFF2-40B4-BE49-F238E27FC236}">
                    <a16:creationId xmlns:a16="http://schemas.microsoft.com/office/drawing/2014/main" id="{EC91997A-F32B-4AB3-9A09-AA87CBED99F5}"/>
                  </a:ext>
                </a:extLst>
              </p:cNvPr>
              <p:cNvSpPr/>
              <p:nvPr/>
            </p:nvSpPr>
            <p:spPr>
              <a:xfrm>
                <a:off x="5833678" y="585323"/>
                <a:ext cx="790407" cy="790407"/>
              </a:xfrm>
              <a:prstGeom prst="arc">
                <a:avLst>
                  <a:gd name="adj1" fmla="val 5614108"/>
                  <a:gd name="adj2" fmla="val 16174202"/>
                </a:avLst>
              </a:prstGeom>
              <a:ln w="25400">
                <a:solidFill>
                  <a:schemeClr val="bg1"/>
                </a:solidFill>
                <a:headEnd type="oval"/>
                <a:tailEnd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0DE65B8-752F-45CB-B6F5-CE2925239635}"/>
                  </a:ext>
                </a:extLst>
              </p:cNvPr>
              <p:cNvSpPr/>
              <p:nvPr/>
            </p:nvSpPr>
            <p:spPr>
              <a:xfrm>
                <a:off x="5907909" y="658049"/>
                <a:ext cx="644956" cy="6449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E708FA5-C6DA-432B-9316-6484D673D313}"/>
                </a:ext>
              </a:extLst>
            </p:cNvPr>
            <p:cNvCxnSpPr/>
            <p:nvPr/>
          </p:nvCxnSpPr>
          <p:spPr>
            <a:xfrm>
              <a:off x="1650755" y="3289731"/>
              <a:ext cx="0" cy="540060"/>
            </a:xfrm>
            <a:prstGeom prst="line">
              <a:avLst/>
            </a:prstGeom>
            <a:ln w="25400">
              <a:solidFill>
                <a:schemeClr val="bg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5234D53-A7DE-4522-8C57-B033561B7855}"/>
                </a:ext>
              </a:extLst>
            </p:cNvPr>
            <p:cNvSpPr/>
            <p:nvPr/>
          </p:nvSpPr>
          <p:spPr>
            <a:xfrm>
              <a:off x="1542743" y="3829791"/>
              <a:ext cx="216024" cy="216024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871190-7064-4ED2-8646-961A0EFD1B14}"/>
              </a:ext>
            </a:extLst>
          </p:cNvPr>
          <p:cNvSpPr txBox="1"/>
          <p:nvPr/>
        </p:nvSpPr>
        <p:spPr>
          <a:xfrm>
            <a:off x="10042693" y="1716451"/>
            <a:ext cx="9410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1AB184-2389-428D-A4B3-4242649D87DF}"/>
              </a:ext>
            </a:extLst>
          </p:cNvPr>
          <p:cNvSpPr txBox="1"/>
          <p:nvPr/>
        </p:nvSpPr>
        <p:spPr>
          <a:xfrm>
            <a:off x="7829279" y="5693718"/>
            <a:ext cx="9410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C23E53-C654-4CDB-892C-6BA1F1BEE6F2}"/>
              </a:ext>
            </a:extLst>
          </p:cNvPr>
          <p:cNvSpPr txBox="1"/>
          <p:nvPr/>
        </p:nvSpPr>
        <p:spPr>
          <a:xfrm>
            <a:off x="5615867" y="1716451"/>
            <a:ext cx="9410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F60C43-F155-410C-A072-F3435D6AA820}"/>
              </a:ext>
            </a:extLst>
          </p:cNvPr>
          <p:cNvSpPr txBox="1"/>
          <p:nvPr/>
        </p:nvSpPr>
        <p:spPr>
          <a:xfrm>
            <a:off x="3402455" y="5693718"/>
            <a:ext cx="9410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404ADA-D6D4-43D1-8302-A1DE598B89A7}"/>
              </a:ext>
            </a:extLst>
          </p:cNvPr>
          <p:cNvSpPr txBox="1"/>
          <p:nvPr/>
        </p:nvSpPr>
        <p:spPr>
          <a:xfrm>
            <a:off x="1189043" y="1716451"/>
            <a:ext cx="9410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Rounded Rectangle 6">
            <a:extLst>
              <a:ext uri="{FF2B5EF4-FFF2-40B4-BE49-F238E27FC236}">
                <a16:creationId xmlns:a16="http://schemas.microsoft.com/office/drawing/2014/main" id="{D2ADA2D8-3324-46FF-A044-C019F2FE4299}"/>
              </a:ext>
            </a:extLst>
          </p:cNvPr>
          <p:cNvSpPr/>
          <p:nvPr/>
        </p:nvSpPr>
        <p:spPr>
          <a:xfrm>
            <a:off x="1477756" y="2634689"/>
            <a:ext cx="368629" cy="37478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5F2FD7C1-00D1-49BB-8A09-FD26E1EB7CE5}"/>
              </a:ext>
            </a:extLst>
          </p:cNvPr>
          <p:cNvSpPr/>
          <p:nvPr/>
        </p:nvSpPr>
        <p:spPr>
          <a:xfrm>
            <a:off x="3730249" y="4927841"/>
            <a:ext cx="351012" cy="3285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5">
            <a:extLst>
              <a:ext uri="{FF2B5EF4-FFF2-40B4-BE49-F238E27FC236}">
                <a16:creationId xmlns:a16="http://schemas.microsoft.com/office/drawing/2014/main" id="{FFB6429E-E660-4597-9FC1-5BF187134A30}"/>
              </a:ext>
            </a:extLst>
          </p:cNvPr>
          <p:cNvSpPr/>
          <p:nvPr/>
        </p:nvSpPr>
        <p:spPr>
          <a:xfrm flipH="1">
            <a:off x="5876337" y="2634689"/>
            <a:ext cx="420071" cy="34653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D9A39FEC-5DB1-4694-83EE-218ED76D2B8B}"/>
              </a:ext>
            </a:extLst>
          </p:cNvPr>
          <p:cNvSpPr/>
          <p:nvPr/>
        </p:nvSpPr>
        <p:spPr>
          <a:xfrm>
            <a:off x="8123928" y="4843443"/>
            <a:ext cx="389538" cy="38890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Rounded Rectangle 27">
            <a:extLst>
              <a:ext uri="{FF2B5EF4-FFF2-40B4-BE49-F238E27FC236}">
                <a16:creationId xmlns:a16="http://schemas.microsoft.com/office/drawing/2014/main" id="{4FFCFB06-6FD0-45F2-B6AB-DC84D7EC4E75}"/>
              </a:ext>
            </a:extLst>
          </p:cNvPr>
          <p:cNvSpPr/>
          <p:nvPr/>
        </p:nvSpPr>
        <p:spPr>
          <a:xfrm>
            <a:off x="10319838" y="2632837"/>
            <a:ext cx="402129" cy="3088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2" name="Group 4">
            <a:extLst>
              <a:ext uri="{FF2B5EF4-FFF2-40B4-BE49-F238E27FC236}">
                <a16:creationId xmlns:a16="http://schemas.microsoft.com/office/drawing/2014/main" id="{E3B06A11-349B-482E-90AC-0EE4C2A89A57}"/>
              </a:ext>
            </a:extLst>
          </p:cNvPr>
          <p:cNvGrpSpPr/>
          <p:nvPr/>
        </p:nvGrpSpPr>
        <p:grpSpPr>
          <a:xfrm>
            <a:off x="797973" y="4639553"/>
            <a:ext cx="1720804" cy="1276239"/>
            <a:chOff x="618948" y="4957900"/>
            <a:chExt cx="1720804" cy="127623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AD570E-5361-4971-86A4-6109C2FA8B37}"/>
                </a:ext>
              </a:extLst>
            </p:cNvPr>
            <p:cNvSpPr txBox="1"/>
            <p:nvPr/>
          </p:nvSpPr>
          <p:spPr>
            <a:xfrm>
              <a:off x="618948" y="4957900"/>
              <a:ext cx="1720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39609A-1DBA-458F-B7FA-377C8D311014}"/>
                </a:ext>
              </a:extLst>
            </p:cNvPr>
            <p:cNvSpPr txBox="1"/>
            <p:nvPr/>
          </p:nvSpPr>
          <p:spPr>
            <a:xfrm>
              <a:off x="618949" y="5218476"/>
              <a:ext cx="17208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5">
            <a:extLst>
              <a:ext uri="{FF2B5EF4-FFF2-40B4-BE49-F238E27FC236}">
                <a16:creationId xmlns:a16="http://schemas.microsoft.com/office/drawing/2014/main" id="{4F213403-B655-4EAF-8F63-C283DE5403B2}"/>
              </a:ext>
            </a:extLst>
          </p:cNvPr>
          <p:cNvGrpSpPr/>
          <p:nvPr/>
        </p:nvGrpSpPr>
        <p:grpSpPr>
          <a:xfrm>
            <a:off x="5216009" y="4653981"/>
            <a:ext cx="1720804" cy="1261814"/>
            <a:chOff x="3764440" y="4975498"/>
            <a:chExt cx="1720804" cy="126181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887E01-5012-4615-85A4-645D79BA939D}"/>
                </a:ext>
              </a:extLst>
            </p:cNvPr>
            <p:cNvSpPr txBox="1"/>
            <p:nvPr/>
          </p:nvSpPr>
          <p:spPr>
            <a:xfrm>
              <a:off x="3764440" y="4975498"/>
              <a:ext cx="1720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BAD671-7C2B-468A-A53C-501F8302A399}"/>
                </a:ext>
              </a:extLst>
            </p:cNvPr>
            <p:cNvSpPr txBox="1"/>
            <p:nvPr/>
          </p:nvSpPr>
          <p:spPr>
            <a:xfrm>
              <a:off x="3764441" y="5221649"/>
              <a:ext cx="17208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58688BE9-9659-43ED-A311-30F19B2048EC}"/>
              </a:ext>
            </a:extLst>
          </p:cNvPr>
          <p:cNvGrpSpPr/>
          <p:nvPr/>
        </p:nvGrpSpPr>
        <p:grpSpPr>
          <a:xfrm>
            <a:off x="9634044" y="4639553"/>
            <a:ext cx="1720804" cy="1276239"/>
            <a:chOff x="6909932" y="4956626"/>
            <a:chExt cx="1720804" cy="127623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0BE691-759B-406E-8414-2141A3E16B3B}"/>
                </a:ext>
              </a:extLst>
            </p:cNvPr>
            <p:cNvSpPr txBox="1"/>
            <p:nvPr/>
          </p:nvSpPr>
          <p:spPr>
            <a:xfrm>
              <a:off x="6909932" y="4956626"/>
              <a:ext cx="1720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3CD61D-7CD4-4F41-8B95-B625C6A4A641}"/>
                </a:ext>
              </a:extLst>
            </p:cNvPr>
            <p:cNvSpPr txBox="1"/>
            <p:nvPr/>
          </p:nvSpPr>
          <p:spPr>
            <a:xfrm>
              <a:off x="6909933" y="5217202"/>
              <a:ext cx="17208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2">
            <a:extLst>
              <a:ext uri="{FF2B5EF4-FFF2-40B4-BE49-F238E27FC236}">
                <a16:creationId xmlns:a16="http://schemas.microsoft.com/office/drawing/2014/main" id="{6774EBFF-8581-482F-BE62-6D58ECD29F54}"/>
              </a:ext>
            </a:extLst>
          </p:cNvPr>
          <p:cNvGrpSpPr/>
          <p:nvPr/>
        </p:nvGrpSpPr>
        <p:grpSpPr>
          <a:xfrm>
            <a:off x="3006991" y="1997807"/>
            <a:ext cx="1720804" cy="1276239"/>
            <a:chOff x="2188416" y="1648637"/>
            <a:chExt cx="1720804" cy="127623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0E8205D-E515-4C89-A9F5-D78E023BD8CF}"/>
                </a:ext>
              </a:extLst>
            </p:cNvPr>
            <p:cNvSpPr txBox="1"/>
            <p:nvPr/>
          </p:nvSpPr>
          <p:spPr>
            <a:xfrm>
              <a:off x="2188416" y="1648637"/>
              <a:ext cx="1720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626C1C7-035F-4634-AF62-0C2298D8E7BC}"/>
                </a:ext>
              </a:extLst>
            </p:cNvPr>
            <p:cNvSpPr txBox="1"/>
            <p:nvPr/>
          </p:nvSpPr>
          <p:spPr>
            <a:xfrm>
              <a:off x="2188417" y="1909213"/>
              <a:ext cx="17208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3">
            <a:extLst>
              <a:ext uri="{FF2B5EF4-FFF2-40B4-BE49-F238E27FC236}">
                <a16:creationId xmlns:a16="http://schemas.microsoft.com/office/drawing/2014/main" id="{6C440A99-6BB8-4620-81B7-D5A21968C1A2}"/>
              </a:ext>
            </a:extLst>
          </p:cNvPr>
          <p:cNvGrpSpPr/>
          <p:nvPr/>
        </p:nvGrpSpPr>
        <p:grpSpPr>
          <a:xfrm>
            <a:off x="7425027" y="1997807"/>
            <a:ext cx="1720804" cy="1276239"/>
            <a:chOff x="5333908" y="1644190"/>
            <a:chExt cx="1720804" cy="127623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A306AF-D5AC-4B97-A127-663DBEAF1723}"/>
                </a:ext>
              </a:extLst>
            </p:cNvPr>
            <p:cNvSpPr txBox="1"/>
            <p:nvPr/>
          </p:nvSpPr>
          <p:spPr>
            <a:xfrm>
              <a:off x="5333908" y="1644190"/>
              <a:ext cx="172080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ACCCC5B-290B-441B-92DA-98A68BA81603}"/>
                </a:ext>
              </a:extLst>
            </p:cNvPr>
            <p:cNvSpPr txBox="1"/>
            <p:nvPr/>
          </p:nvSpPr>
          <p:spPr>
            <a:xfrm>
              <a:off x="5333909" y="1904766"/>
              <a:ext cx="17208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822D8226-4557-4F35-B030-AB9BD2AC5130}"/>
              </a:ext>
            </a:extLst>
          </p:cNvPr>
          <p:cNvSpPr/>
          <p:nvPr/>
        </p:nvSpPr>
        <p:spPr>
          <a:xfrm>
            <a:off x="3860433" y="1917144"/>
            <a:ext cx="642454" cy="642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F3B4B7-0BF2-4406-A35B-8AE6C30F0AF0}"/>
              </a:ext>
            </a:extLst>
          </p:cNvPr>
          <p:cNvSpPr/>
          <p:nvPr/>
        </p:nvSpPr>
        <p:spPr>
          <a:xfrm>
            <a:off x="4823365" y="3471040"/>
            <a:ext cx="642454" cy="642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88B137-6939-44BA-B0FB-D0E8DBA0BDFA}"/>
              </a:ext>
            </a:extLst>
          </p:cNvPr>
          <p:cNvSpPr/>
          <p:nvPr/>
        </p:nvSpPr>
        <p:spPr>
          <a:xfrm>
            <a:off x="6834264" y="2718354"/>
            <a:ext cx="642454" cy="642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B58527-26FA-4CAB-8B81-81FFE6B6D29E}"/>
              </a:ext>
            </a:extLst>
          </p:cNvPr>
          <p:cNvSpPr/>
          <p:nvPr/>
        </p:nvSpPr>
        <p:spPr>
          <a:xfrm>
            <a:off x="8845163" y="1948250"/>
            <a:ext cx="642454" cy="642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F5C069D-08D6-447A-A338-0000E0B7B83A}"/>
              </a:ext>
            </a:extLst>
          </p:cNvPr>
          <p:cNvSpPr/>
          <p:nvPr/>
        </p:nvSpPr>
        <p:spPr>
          <a:xfrm>
            <a:off x="2812466" y="4223726"/>
            <a:ext cx="642454" cy="6424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965716-B342-482B-B51C-A28150D3938A}"/>
              </a:ext>
            </a:extLst>
          </p:cNvPr>
          <p:cNvSpPr/>
          <p:nvPr/>
        </p:nvSpPr>
        <p:spPr>
          <a:xfrm>
            <a:off x="2728643" y="4139901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22F5CF-46F5-4FD9-BA30-3607C11F7D66}"/>
              </a:ext>
            </a:extLst>
          </p:cNvPr>
          <p:cNvSpPr/>
          <p:nvPr/>
        </p:nvSpPr>
        <p:spPr>
          <a:xfrm>
            <a:off x="6745839" y="2618054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33DC2C-B2F6-4DC2-89AB-D93D76D30B4F}"/>
              </a:ext>
            </a:extLst>
          </p:cNvPr>
          <p:cNvSpPr/>
          <p:nvPr/>
        </p:nvSpPr>
        <p:spPr>
          <a:xfrm>
            <a:off x="8754438" y="1857130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0028A0-F981-40FC-9CD7-CCCDBCD46A9D}"/>
              </a:ext>
            </a:extLst>
          </p:cNvPr>
          <p:cNvSpPr/>
          <p:nvPr/>
        </p:nvSpPr>
        <p:spPr>
          <a:xfrm>
            <a:off x="3769636" y="1825509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75EE17-9AE1-4237-AFC1-ACFCE99F42A0}"/>
              </a:ext>
            </a:extLst>
          </p:cNvPr>
          <p:cNvGrpSpPr/>
          <p:nvPr/>
        </p:nvGrpSpPr>
        <p:grpSpPr>
          <a:xfrm>
            <a:off x="690611" y="5093464"/>
            <a:ext cx="2848136" cy="923330"/>
            <a:chOff x="2551705" y="4283314"/>
            <a:chExt cx="1821094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82F6A-B094-49F1-92A0-481FEB32FDD2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9A52EA-15D5-4EDA-971B-8CD1B1284AA6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00E85984-3F74-4494-9960-6F4042F5E1C9}"/>
              </a:ext>
            </a:extLst>
          </p:cNvPr>
          <p:cNvSpPr/>
          <p:nvPr/>
        </p:nvSpPr>
        <p:spPr>
          <a:xfrm>
            <a:off x="4737241" y="3378978"/>
            <a:ext cx="810105" cy="81010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2E4C88-6479-4CD9-9DF9-F4AD5AE47939}"/>
              </a:ext>
            </a:extLst>
          </p:cNvPr>
          <p:cNvGrpSpPr/>
          <p:nvPr/>
        </p:nvGrpSpPr>
        <p:grpSpPr>
          <a:xfrm>
            <a:off x="870955" y="1768894"/>
            <a:ext cx="2790816" cy="923330"/>
            <a:chOff x="2551705" y="4283314"/>
            <a:chExt cx="1472007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2EF4EB-F011-429C-A318-E7B376003EE8}"/>
                </a:ext>
              </a:extLst>
            </p:cNvPr>
            <p:cNvSpPr txBox="1"/>
            <p:nvPr/>
          </p:nvSpPr>
          <p:spPr>
            <a:xfrm>
              <a:off x="2551706" y="4560313"/>
              <a:ext cx="1472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01F022-28D9-4E67-992C-BD110B7632A0}"/>
                </a:ext>
              </a:extLst>
            </p:cNvPr>
            <p:cNvSpPr txBox="1"/>
            <p:nvPr/>
          </p:nvSpPr>
          <p:spPr>
            <a:xfrm>
              <a:off x="2551705" y="4283314"/>
              <a:ext cx="1472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A7FD62-4BF4-4AF3-B022-7D8229208BF0}"/>
              </a:ext>
            </a:extLst>
          </p:cNvPr>
          <p:cNvGrpSpPr/>
          <p:nvPr/>
        </p:nvGrpSpPr>
        <p:grpSpPr>
          <a:xfrm>
            <a:off x="8477722" y="2781230"/>
            <a:ext cx="2848136" cy="923330"/>
            <a:chOff x="2551705" y="4283314"/>
            <a:chExt cx="1821094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BFDF7F-4474-4F98-AA0A-6327FE63A57C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E810FA-2AF5-4486-BA3A-6F466E33A668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461FFC-FE2E-4A5F-B6B5-ACCA23B3D11D}"/>
              </a:ext>
            </a:extLst>
          </p:cNvPr>
          <p:cNvGrpSpPr/>
          <p:nvPr/>
        </p:nvGrpSpPr>
        <p:grpSpPr>
          <a:xfrm>
            <a:off x="5974497" y="3551975"/>
            <a:ext cx="2848136" cy="923330"/>
            <a:chOff x="2551705" y="4283314"/>
            <a:chExt cx="1821094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207CF4-95C5-485E-A113-CA56B505A359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F1D447-BFD0-4EBC-A49E-342B0AD9B49D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237A30-AFE4-4888-A298-C6D4EB7ED476}"/>
              </a:ext>
            </a:extLst>
          </p:cNvPr>
          <p:cNvGrpSpPr/>
          <p:nvPr/>
        </p:nvGrpSpPr>
        <p:grpSpPr>
          <a:xfrm>
            <a:off x="4161308" y="4322720"/>
            <a:ext cx="2848136" cy="923330"/>
            <a:chOff x="2551705" y="4283314"/>
            <a:chExt cx="1821094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5AB50E-068F-4288-9A0F-DAD2F753FB47}"/>
                </a:ext>
              </a:extLst>
            </p:cNvPr>
            <p:cNvSpPr txBox="1"/>
            <p:nvPr/>
          </p:nvSpPr>
          <p:spPr>
            <a:xfrm>
              <a:off x="2551705" y="4560313"/>
              <a:ext cx="18210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6B9A5-E979-41E1-94F1-75AED58AC253}"/>
                </a:ext>
              </a:extLst>
            </p:cNvPr>
            <p:cNvSpPr txBox="1"/>
            <p:nvPr/>
          </p:nvSpPr>
          <p:spPr>
            <a:xfrm>
              <a:off x="2551705" y="4283314"/>
              <a:ext cx="1821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574A42-5C9E-4B4B-8F60-381014CB29DC}"/>
              </a:ext>
            </a:extLst>
          </p:cNvPr>
          <p:cNvCxnSpPr>
            <a:cxnSpLocks/>
          </p:cNvCxnSpPr>
          <p:nvPr/>
        </p:nvCxnSpPr>
        <p:spPr>
          <a:xfrm flipV="1">
            <a:off x="3661767" y="3971870"/>
            <a:ext cx="991646" cy="407460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2539E0-712C-41A3-A687-BDD8BB706EE9}"/>
              </a:ext>
            </a:extLst>
          </p:cNvPr>
          <p:cNvCxnSpPr>
            <a:cxnSpLocks/>
          </p:cNvCxnSpPr>
          <p:nvPr/>
        </p:nvCxnSpPr>
        <p:spPr>
          <a:xfrm flipV="1">
            <a:off x="5633470" y="3203376"/>
            <a:ext cx="984263" cy="383621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339B51-E423-4393-831C-3A79E80D060D}"/>
              </a:ext>
            </a:extLst>
          </p:cNvPr>
          <p:cNvCxnSpPr>
            <a:cxnSpLocks/>
          </p:cNvCxnSpPr>
          <p:nvPr/>
        </p:nvCxnSpPr>
        <p:spPr>
          <a:xfrm flipV="1">
            <a:off x="7644369" y="2409784"/>
            <a:ext cx="1030843" cy="401572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42189B-6BDC-4A3A-AD72-60148AFDE5DF}"/>
              </a:ext>
            </a:extLst>
          </p:cNvPr>
          <p:cNvCxnSpPr>
            <a:cxnSpLocks/>
          </p:cNvCxnSpPr>
          <p:nvPr/>
        </p:nvCxnSpPr>
        <p:spPr>
          <a:xfrm>
            <a:off x="4781439" y="2323271"/>
            <a:ext cx="1885174" cy="457959"/>
          </a:xfrm>
          <a:prstGeom prst="straightConnector1">
            <a:avLst/>
          </a:prstGeom>
          <a:ln w="25400">
            <a:solidFill>
              <a:schemeClr val="bg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6">
            <a:extLst>
              <a:ext uri="{FF2B5EF4-FFF2-40B4-BE49-F238E27FC236}">
                <a16:creationId xmlns:a16="http://schemas.microsoft.com/office/drawing/2014/main" id="{F49DA439-8A7F-4C02-A286-9C4F55C49600}"/>
              </a:ext>
            </a:extLst>
          </p:cNvPr>
          <p:cNvSpPr/>
          <p:nvPr/>
        </p:nvSpPr>
        <p:spPr>
          <a:xfrm rot="2700000">
            <a:off x="5009332" y="354565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2513C05B-F04D-4C82-90FE-A00E95C3DE09}"/>
              </a:ext>
            </a:extLst>
          </p:cNvPr>
          <p:cNvSpPr/>
          <p:nvPr/>
        </p:nvSpPr>
        <p:spPr>
          <a:xfrm>
            <a:off x="2968963" y="439866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F35BCA23-E7D2-44A6-96E0-43E46C59A8CB}"/>
              </a:ext>
            </a:extLst>
          </p:cNvPr>
          <p:cNvSpPr/>
          <p:nvPr/>
        </p:nvSpPr>
        <p:spPr>
          <a:xfrm>
            <a:off x="6979764" y="2870417"/>
            <a:ext cx="365319" cy="30537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A5D765CB-58EA-4C4E-B642-7CEC86C65F49}"/>
              </a:ext>
            </a:extLst>
          </p:cNvPr>
          <p:cNvSpPr>
            <a:spLocks noChangeAspect="1"/>
          </p:cNvSpPr>
          <p:nvPr/>
        </p:nvSpPr>
        <p:spPr>
          <a:xfrm>
            <a:off x="8993197" y="2083362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Block Arc 10">
            <a:extLst>
              <a:ext uri="{FF2B5EF4-FFF2-40B4-BE49-F238E27FC236}">
                <a16:creationId xmlns:a16="http://schemas.microsoft.com/office/drawing/2014/main" id="{C1460412-7758-462B-8C90-C7544E47FD38}"/>
              </a:ext>
            </a:extLst>
          </p:cNvPr>
          <p:cNvSpPr/>
          <p:nvPr/>
        </p:nvSpPr>
        <p:spPr>
          <a:xfrm>
            <a:off x="3956774" y="2114579"/>
            <a:ext cx="435826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B1E2486-6D5C-4317-99A0-B61659FF2AC0}"/>
              </a:ext>
            </a:extLst>
          </p:cNvPr>
          <p:cNvGrpSpPr/>
          <p:nvPr/>
        </p:nvGrpSpPr>
        <p:grpSpPr>
          <a:xfrm rot="5400000">
            <a:off x="-2877969" y="2753987"/>
            <a:ext cx="6904496" cy="1303536"/>
            <a:chOff x="-106856" y="4156895"/>
            <a:chExt cx="12313397" cy="232471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8CFDD3-8D3F-48B9-9DCD-8795A3B5BD4F}"/>
                </a:ext>
              </a:extLst>
            </p:cNvPr>
            <p:cNvCxnSpPr>
              <a:cxnSpLocks/>
              <a:stCxn id="254" idx="7"/>
              <a:endCxn id="252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DE08A2C-2744-4B6E-85B6-1E5475F01CFB}"/>
                </a:ext>
              </a:extLst>
            </p:cNvPr>
            <p:cNvCxnSpPr>
              <a:cxnSpLocks/>
              <a:stCxn id="252" idx="4"/>
              <a:endCxn id="274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6A6700A-FB3A-402E-BB7F-976DD1EEA541}"/>
                </a:ext>
              </a:extLst>
            </p:cNvPr>
            <p:cNvCxnSpPr>
              <a:cxnSpLocks/>
              <a:stCxn id="257" idx="2"/>
              <a:endCxn id="272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1868596-3166-4C40-A5D1-B0A408D7E3EF}"/>
                </a:ext>
              </a:extLst>
            </p:cNvPr>
            <p:cNvCxnSpPr>
              <a:cxnSpLocks/>
              <a:stCxn id="274" idx="5"/>
              <a:endCxn id="257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C6052D-40CA-4EC9-A24C-7323FF928DBF}"/>
                </a:ext>
              </a:extLst>
            </p:cNvPr>
            <p:cNvCxnSpPr>
              <a:cxnSpLocks/>
              <a:stCxn id="252" idx="5"/>
              <a:endCxn id="273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EDD1A11-F63A-4EAB-906A-5D4302DC9EDD}"/>
                </a:ext>
              </a:extLst>
            </p:cNvPr>
            <p:cNvCxnSpPr>
              <a:cxnSpLocks/>
              <a:stCxn id="257" idx="0"/>
              <a:endCxn id="273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C9C6AC4-8827-4D07-B3A5-37F29B0A40C4}"/>
                </a:ext>
              </a:extLst>
            </p:cNvPr>
            <p:cNvCxnSpPr>
              <a:cxnSpLocks/>
              <a:stCxn id="274" idx="3"/>
              <a:endCxn id="272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5132A1D-ACE6-4B36-B5DA-382E7D10B2F8}"/>
                </a:ext>
              </a:extLst>
            </p:cNvPr>
            <p:cNvCxnSpPr>
              <a:cxnSpLocks/>
              <a:stCxn id="252" idx="6"/>
              <a:endCxn id="259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759A93E-C623-4E40-B645-F6801F8EB6D8}"/>
                </a:ext>
              </a:extLst>
            </p:cNvPr>
            <p:cNvCxnSpPr>
              <a:cxnSpLocks/>
              <a:stCxn id="257" idx="7"/>
              <a:endCxn id="259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AEFFE9-9318-46BA-A995-2C329AF95EE7}"/>
                </a:ext>
              </a:extLst>
            </p:cNvPr>
            <p:cNvCxnSpPr>
              <a:cxnSpLocks/>
              <a:stCxn id="274" idx="6"/>
              <a:endCxn id="273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D017744-BC3E-40C2-9762-F6A509C1C2B0}"/>
                </a:ext>
              </a:extLst>
            </p:cNvPr>
            <p:cNvCxnSpPr>
              <a:cxnSpLocks/>
              <a:stCxn id="256" idx="0"/>
              <a:endCxn id="272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9B76F1E-083A-4F5F-9266-D76745F5589C}"/>
                </a:ext>
              </a:extLst>
            </p:cNvPr>
            <p:cNvCxnSpPr>
              <a:cxnSpLocks/>
              <a:stCxn id="273" idx="6"/>
              <a:endCxn id="259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0C9F8A6-F14D-4090-8D41-CB8FDD858E88}"/>
                </a:ext>
              </a:extLst>
            </p:cNvPr>
            <p:cNvCxnSpPr>
              <a:cxnSpLocks/>
              <a:stCxn id="258" idx="0"/>
              <a:endCxn id="259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4570FE-5B8F-4570-86AC-E4B177C796D7}"/>
                </a:ext>
              </a:extLst>
            </p:cNvPr>
            <p:cNvCxnSpPr>
              <a:cxnSpLocks/>
              <a:stCxn id="261" idx="1"/>
              <a:endCxn id="259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469D72A-49A8-40BA-8850-8DD1B0ED0F4B}"/>
                </a:ext>
              </a:extLst>
            </p:cNvPr>
            <p:cNvCxnSpPr>
              <a:cxnSpLocks/>
              <a:stCxn id="261" idx="0"/>
              <a:endCxn id="260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3A7078-90EA-48F5-B9A0-1F7AAA6F3D7D}"/>
                </a:ext>
              </a:extLst>
            </p:cNvPr>
            <p:cNvCxnSpPr>
              <a:cxnSpLocks/>
              <a:stCxn id="260" idx="2"/>
              <a:endCxn id="259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0A6EFDC-343A-4AE1-B8ED-19DD443EDB4C}"/>
                </a:ext>
              </a:extLst>
            </p:cNvPr>
            <p:cNvCxnSpPr>
              <a:cxnSpLocks/>
              <a:stCxn id="260" idx="7"/>
              <a:endCxn id="268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8C0652E-3F0B-44BE-A978-0934FE592C24}"/>
                </a:ext>
              </a:extLst>
            </p:cNvPr>
            <p:cNvCxnSpPr>
              <a:cxnSpLocks/>
              <a:stCxn id="260" idx="6"/>
              <a:endCxn id="267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D8B36E-5121-47C7-B5CE-E33B33447634}"/>
                </a:ext>
              </a:extLst>
            </p:cNvPr>
            <p:cNvCxnSpPr>
              <a:cxnSpLocks/>
              <a:stCxn id="267" idx="7"/>
              <a:endCxn id="268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8229037-B5FE-4979-96D5-DB3EE70AEF13}"/>
                </a:ext>
              </a:extLst>
            </p:cNvPr>
            <p:cNvCxnSpPr>
              <a:cxnSpLocks/>
              <a:stCxn id="253" idx="0"/>
              <a:endCxn id="252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7D0A6E0-823E-4756-9389-66335D20616D}"/>
                </a:ext>
              </a:extLst>
            </p:cNvPr>
            <p:cNvCxnSpPr>
              <a:cxnSpLocks/>
              <a:stCxn id="272" idx="2"/>
              <a:endCxn id="253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BE4C0F76-6DBB-42F0-BB06-DB04FE261627}"/>
                </a:ext>
              </a:extLst>
            </p:cNvPr>
            <p:cNvCxnSpPr>
              <a:cxnSpLocks/>
              <a:stCxn id="256" idx="1"/>
              <a:endCxn id="253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69433C3-04EB-446A-91E3-762C0D94E1D4}"/>
                </a:ext>
              </a:extLst>
            </p:cNvPr>
            <p:cNvCxnSpPr>
              <a:cxnSpLocks/>
              <a:stCxn id="255" idx="7"/>
              <a:endCxn id="253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5EB2508-A340-4AF1-AD9A-1FA79DBADFE1}"/>
                </a:ext>
              </a:extLst>
            </p:cNvPr>
            <p:cNvCxnSpPr>
              <a:cxnSpLocks/>
              <a:stCxn id="254" idx="6"/>
              <a:endCxn id="253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BDE184-B3D4-4839-8F18-DCD615F4E3F4}"/>
                </a:ext>
              </a:extLst>
            </p:cNvPr>
            <p:cNvCxnSpPr>
              <a:cxnSpLocks/>
              <a:stCxn id="277" idx="7"/>
              <a:endCxn id="254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1137F77-880A-4882-8450-7C4D4D3D6202}"/>
                </a:ext>
              </a:extLst>
            </p:cNvPr>
            <p:cNvCxnSpPr>
              <a:cxnSpLocks/>
              <a:stCxn id="277" idx="6"/>
              <a:endCxn id="255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780337-6668-4113-9E9C-04FF26A2045A}"/>
                </a:ext>
              </a:extLst>
            </p:cNvPr>
            <p:cNvCxnSpPr>
              <a:cxnSpLocks/>
              <a:stCxn id="277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793151-E8E7-470A-AA40-6C7275A07002}"/>
                </a:ext>
              </a:extLst>
            </p:cNvPr>
            <p:cNvCxnSpPr>
              <a:cxnSpLocks/>
              <a:stCxn id="255" idx="6"/>
              <a:endCxn id="256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9ECF511C-C7DF-42C2-9C80-6401DB791CCC}"/>
                </a:ext>
              </a:extLst>
            </p:cNvPr>
            <p:cNvCxnSpPr>
              <a:cxnSpLocks/>
              <a:stCxn id="256" idx="6"/>
              <a:endCxn id="257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5A064AC-207D-4150-ADDD-F45FD8FC5A07}"/>
                </a:ext>
              </a:extLst>
            </p:cNvPr>
            <p:cNvCxnSpPr>
              <a:cxnSpLocks/>
              <a:stCxn id="258" idx="2"/>
              <a:endCxn id="257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CDE9179-2BFC-4CCC-9B53-FF38E7AA859A}"/>
                </a:ext>
              </a:extLst>
            </p:cNvPr>
            <p:cNvCxnSpPr>
              <a:cxnSpLocks/>
              <a:endCxn id="257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4CD7014-109F-4977-8887-FF0FCD399306}"/>
                </a:ext>
              </a:extLst>
            </p:cNvPr>
            <p:cNvCxnSpPr>
              <a:cxnSpLocks/>
              <a:endCxn id="257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9B0F69-4102-4E58-9898-362E4BED7465}"/>
                </a:ext>
              </a:extLst>
            </p:cNvPr>
            <p:cNvCxnSpPr>
              <a:cxnSpLocks/>
              <a:endCxn id="258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AB064C9-C405-4A48-BA99-9B74B4E0F69C}"/>
                </a:ext>
              </a:extLst>
            </p:cNvPr>
            <p:cNvCxnSpPr>
              <a:cxnSpLocks/>
              <a:stCxn id="261" idx="2"/>
              <a:endCxn id="258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ADB3165-98FA-42DC-82F8-E1C0406E65B2}"/>
                </a:ext>
              </a:extLst>
            </p:cNvPr>
            <p:cNvCxnSpPr>
              <a:cxnSpLocks/>
              <a:stCxn id="261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24CB1ED-0359-4D6C-971E-AA22C595B630}"/>
                </a:ext>
              </a:extLst>
            </p:cNvPr>
            <p:cNvCxnSpPr>
              <a:cxnSpLocks/>
              <a:stCxn id="262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D3F06FA-C4C7-40A7-A667-EBDC40EDE941}"/>
                </a:ext>
              </a:extLst>
            </p:cNvPr>
            <p:cNvCxnSpPr>
              <a:cxnSpLocks/>
              <a:stCxn id="262" idx="2"/>
              <a:endCxn id="261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CD72D6-1628-4C0D-831D-74C4A74EF2E5}"/>
                </a:ext>
              </a:extLst>
            </p:cNvPr>
            <p:cNvCxnSpPr>
              <a:cxnSpLocks/>
              <a:stCxn id="267" idx="4"/>
              <a:endCxn id="262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C9B6A47-CD16-4372-A6DF-54B46AA2170C}"/>
                </a:ext>
              </a:extLst>
            </p:cNvPr>
            <p:cNvCxnSpPr>
              <a:cxnSpLocks/>
              <a:stCxn id="266" idx="3"/>
              <a:endCxn id="262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2AB4CC2-12C5-47F7-940B-FDE608C8110E}"/>
                </a:ext>
              </a:extLst>
            </p:cNvPr>
            <p:cNvCxnSpPr>
              <a:cxnSpLocks/>
              <a:stCxn id="266" idx="2"/>
              <a:endCxn id="267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8DCBC7B-900F-4651-8FFF-0934DA191450}"/>
                </a:ext>
              </a:extLst>
            </p:cNvPr>
            <p:cNvCxnSpPr>
              <a:cxnSpLocks/>
              <a:stCxn id="266" idx="1"/>
              <a:endCxn id="268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1664A1-9F90-44DA-99BD-CC90A8BE94B0}"/>
                </a:ext>
              </a:extLst>
            </p:cNvPr>
            <p:cNvCxnSpPr>
              <a:cxnSpLocks/>
              <a:stCxn id="264" idx="1"/>
              <a:endCxn id="268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C589C42-46FA-4AF2-8D93-ABFED1984727}"/>
                </a:ext>
              </a:extLst>
            </p:cNvPr>
            <p:cNvCxnSpPr>
              <a:cxnSpLocks/>
              <a:stCxn id="264" idx="0"/>
              <a:endCxn id="265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5E309CAC-C2E4-47E0-98EE-01CABEEF0BAB}"/>
                </a:ext>
              </a:extLst>
            </p:cNvPr>
            <p:cNvCxnSpPr>
              <a:cxnSpLocks/>
              <a:stCxn id="270" idx="0"/>
              <a:endCxn id="269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96D2E46-1F9C-4DF6-A7FE-2CCDC4917C63}"/>
                </a:ext>
              </a:extLst>
            </p:cNvPr>
            <p:cNvCxnSpPr>
              <a:cxnSpLocks/>
              <a:endCxn id="269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9F3D967-9B4D-4CF1-B347-75DFD8C88D29}"/>
                </a:ext>
              </a:extLst>
            </p:cNvPr>
            <p:cNvCxnSpPr>
              <a:cxnSpLocks/>
              <a:endCxn id="270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B08033A-0D96-4AF8-BAE6-191187853DB3}"/>
                </a:ext>
              </a:extLst>
            </p:cNvPr>
            <p:cNvCxnSpPr>
              <a:cxnSpLocks/>
              <a:endCxn id="271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4DF28E0-4062-4E03-A21B-D57868B8CCC2}"/>
                </a:ext>
              </a:extLst>
            </p:cNvPr>
            <p:cNvCxnSpPr>
              <a:cxnSpLocks/>
              <a:stCxn id="271" idx="3"/>
              <a:endCxn id="263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792EA31-E377-48CE-896F-C1E3AB0EB691}"/>
                </a:ext>
              </a:extLst>
            </p:cNvPr>
            <p:cNvCxnSpPr>
              <a:cxnSpLocks/>
              <a:stCxn id="271" idx="1"/>
              <a:endCxn id="264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6CF1921-3576-46A4-BBAE-40875448CF9A}"/>
                </a:ext>
              </a:extLst>
            </p:cNvPr>
            <p:cNvCxnSpPr>
              <a:cxnSpLocks/>
              <a:stCxn id="270" idx="2"/>
              <a:endCxn id="264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02E6602-0EAE-4EA2-A2A2-E1256CD208AF}"/>
                </a:ext>
              </a:extLst>
            </p:cNvPr>
            <p:cNvCxnSpPr>
              <a:cxnSpLocks/>
              <a:stCxn id="269" idx="3"/>
              <a:endCxn id="264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422647F-118F-4FA5-AC8B-5D9121135908}"/>
                </a:ext>
              </a:extLst>
            </p:cNvPr>
            <p:cNvCxnSpPr>
              <a:cxnSpLocks/>
              <a:stCxn id="269" idx="2"/>
              <a:endCxn id="265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0B67662-73C5-4DBA-A5C4-EF73B46AC9F9}"/>
                </a:ext>
              </a:extLst>
            </p:cNvPr>
            <p:cNvCxnSpPr>
              <a:cxnSpLocks/>
              <a:stCxn id="265" idx="1"/>
              <a:endCxn id="268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E6FB2FFC-B2F9-4475-A861-CBDB83DBEBB6}"/>
                </a:ext>
              </a:extLst>
            </p:cNvPr>
            <p:cNvCxnSpPr>
              <a:cxnSpLocks/>
              <a:stCxn id="264" idx="2"/>
              <a:endCxn id="266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2E154A6-A0F6-416B-B951-B3BCFDC3C221}"/>
                </a:ext>
              </a:extLst>
            </p:cNvPr>
            <p:cNvCxnSpPr>
              <a:cxnSpLocks/>
              <a:stCxn id="263" idx="1"/>
              <a:endCxn id="266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F4B986-E5B7-4D80-A90E-F06074F96078}"/>
                </a:ext>
              </a:extLst>
            </p:cNvPr>
            <p:cNvCxnSpPr>
              <a:cxnSpLocks/>
              <a:stCxn id="266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264D5A2-7401-4A9E-82A7-94794E9F4014}"/>
                </a:ext>
              </a:extLst>
            </p:cNvPr>
            <p:cNvCxnSpPr>
              <a:cxnSpLocks/>
              <a:stCxn id="262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045E857-BDF7-49E3-B78A-995D575F63EF}"/>
                </a:ext>
              </a:extLst>
            </p:cNvPr>
            <p:cNvCxnSpPr>
              <a:cxnSpLocks/>
              <a:stCxn id="263" idx="7"/>
              <a:endCxn id="264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C5B167D-3A70-46F4-9C22-61C3222A9B7F}"/>
                </a:ext>
              </a:extLst>
            </p:cNvPr>
            <p:cNvCxnSpPr>
              <a:cxnSpLocks/>
              <a:stCxn id="261" idx="7"/>
              <a:endCxn id="267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D395B799-5D1D-4AAA-8650-70F2C8B0BFBC}"/>
                </a:ext>
              </a:extLst>
            </p:cNvPr>
            <p:cNvCxnSpPr>
              <a:cxnSpLocks/>
              <a:stCxn id="271" idx="7"/>
              <a:endCxn id="270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D98510-ADB3-4503-835F-4AFDCE7B8005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E4E644C-5E70-4D21-9B97-948CC04187F7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0BED893-C32F-477D-92E7-11B2B39D931C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C13752F-79C7-4DFF-A3BC-785002A431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33F4A3B-969E-49C9-8A21-AFFB0CEB715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08AC24CD-3496-41FD-B063-04CAA860AB1C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74DBB6D-AD6D-41FC-8CE5-41F803EA004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1D1CBC4-3219-47B7-84CB-6C82DE430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BB40006-A56C-4DB7-9458-4DF22A8FEED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9E2C47-F46D-4B3D-B625-8C1F93726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A5ED644E-79F8-42A5-BFEF-02CA9CDF0FA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7463F2E6-7D34-485D-8FBA-6A15D460B6D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38BFA5F-FC7C-467B-9899-F4A3E3622B6D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F7DEFC0D-CB42-4B49-93CE-F9A700B8737F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1B45338-D514-4610-B4E8-9CD6E1160907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9BC65E9-6EFC-4A48-8361-C3E53ED3B6B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7AA1F71-2580-47EC-BD8D-A5C6886701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5FE1B76-FE49-45F2-8E0C-4072E474AAC8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FED7F88-A69F-4272-85EB-4E94699B027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5AE1369-2F95-4142-B99C-C507BA77B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80E0E65-9AB5-4E68-8C7F-2839AB372F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B8055319-84D6-490E-AE79-BF90B29C1FA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91ED6DB-1E31-43FD-B9AF-02F05D63D3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1E0C6D4-1F12-4994-8B42-878A44BDFC3F}"/>
                </a:ext>
              </a:extLst>
            </p:cNvPr>
            <p:cNvCxnSpPr>
              <a:cxnSpLocks/>
              <a:stCxn id="274" idx="2"/>
              <a:endCxn id="253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13F7E6F-4E9C-4069-93D0-82C9AC765762}"/>
                </a:ext>
              </a:extLst>
            </p:cNvPr>
            <p:cNvCxnSpPr>
              <a:cxnSpLocks/>
              <a:stCxn id="254" idx="4"/>
              <a:endCxn id="255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258F2B1-B912-4999-9B94-EBCEE4AAC26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DEE73AEA-D458-4A9E-816B-0635F1DAB0CE}"/>
                </a:ext>
              </a:extLst>
            </p:cNvPr>
            <p:cNvCxnSpPr>
              <a:cxnSpLocks/>
              <a:stCxn id="277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01772180-FBD7-4E16-9F0A-7C213C404B8C}"/>
                </a:ext>
              </a:extLst>
            </p:cNvPr>
            <p:cNvCxnSpPr>
              <a:cxnSpLocks/>
              <a:stCxn id="277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D5408C6B-3C8F-42F3-90DF-272C834A35BA}"/>
                </a:ext>
              </a:extLst>
            </p:cNvPr>
            <p:cNvCxnSpPr>
              <a:cxnSpLocks/>
              <a:stCxn id="277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207DA9-F84E-4A76-B434-A160BE29F167}"/>
                </a:ext>
              </a:extLst>
            </p:cNvPr>
            <p:cNvCxnSpPr>
              <a:cxnSpLocks/>
              <a:endCxn id="254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9C55384-93D7-405E-8771-4548FB1EDD89}"/>
                </a:ext>
              </a:extLst>
            </p:cNvPr>
            <p:cNvCxnSpPr>
              <a:cxnSpLocks/>
              <a:endCxn id="261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96CC90C-7C1A-4A82-9CB4-21080734AE04}"/>
                </a:ext>
              </a:extLst>
            </p:cNvPr>
            <p:cNvCxnSpPr>
              <a:cxnSpLocks/>
              <a:stCxn id="254" idx="1"/>
              <a:endCxn id="284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A54ED78-749E-4072-9277-D321E3347619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3A39B0-0BD3-476A-9570-DFA200653C38}"/>
                </a:ext>
              </a:extLst>
            </p:cNvPr>
            <p:cNvCxnSpPr>
              <a:cxnSpLocks/>
              <a:stCxn id="284" idx="6"/>
              <a:endCxn id="252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BD8D7A7-7109-452B-AD52-50FE83299DDF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E61FE5-7795-4DB3-963D-6D903F4493E6}"/>
              </a:ext>
            </a:extLst>
          </p:cNvPr>
          <p:cNvGrpSpPr/>
          <p:nvPr/>
        </p:nvGrpSpPr>
        <p:grpSpPr>
          <a:xfrm rot="16200000">
            <a:off x="8087983" y="2800480"/>
            <a:ext cx="6904496" cy="1303536"/>
            <a:chOff x="-106856" y="4156895"/>
            <a:chExt cx="12313397" cy="2324710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9A55A40-3116-43A7-BADE-DBA808EC53EB}"/>
                </a:ext>
              </a:extLst>
            </p:cNvPr>
            <p:cNvCxnSpPr>
              <a:cxnSpLocks/>
              <a:stCxn id="350" idx="7"/>
              <a:endCxn id="348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BC20C8-6C57-44BB-9AE1-16A1ACF58CD8}"/>
                </a:ext>
              </a:extLst>
            </p:cNvPr>
            <p:cNvCxnSpPr>
              <a:cxnSpLocks/>
              <a:stCxn id="348" idx="4"/>
              <a:endCxn id="370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62CF5B2-D36F-4E6D-BD17-A6D0D5BC0933}"/>
                </a:ext>
              </a:extLst>
            </p:cNvPr>
            <p:cNvCxnSpPr>
              <a:cxnSpLocks/>
              <a:stCxn id="353" idx="2"/>
              <a:endCxn id="368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15D50A1-5F14-420A-9DE4-892B15387B19}"/>
                </a:ext>
              </a:extLst>
            </p:cNvPr>
            <p:cNvCxnSpPr>
              <a:cxnSpLocks/>
              <a:stCxn id="370" idx="5"/>
              <a:endCxn id="353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48DF82B-0F05-4404-93FB-E111F681A440}"/>
                </a:ext>
              </a:extLst>
            </p:cNvPr>
            <p:cNvCxnSpPr>
              <a:cxnSpLocks/>
              <a:stCxn id="348" idx="5"/>
              <a:endCxn id="369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94D01ED-7EC8-421C-A309-ED0956955927}"/>
                </a:ext>
              </a:extLst>
            </p:cNvPr>
            <p:cNvCxnSpPr>
              <a:cxnSpLocks/>
              <a:stCxn id="353" idx="0"/>
              <a:endCxn id="369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5C6250B-E025-4B96-B7E9-88EA61CC06EA}"/>
                </a:ext>
              </a:extLst>
            </p:cNvPr>
            <p:cNvCxnSpPr>
              <a:cxnSpLocks/>
              <a:stCxn id="370" idx="3"/>
              <a:endCxn id="368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1C1288B-67FB-49FF-A8C2-F4A6EDE2C85D}"/>
                </a:ext>
              </a:extLst>
            </p:cNvPr>
            <p:cNvCxnSpPr>
              <a:cxnSpLocks/>
              <a:stCxn id="348" idx="6"/>
              <a:endCxn id="355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B18791C-F129-4472-A50C-F90E67014B90}"/>
                </a:ext>
              </a:extLst>
            </p:cNvPr>
            <p:cNvCxnSpPr>
              <a:cxnSpLocks/>
              <a:stCxn id="353" idx="7"/>
              <a:endCxn id="355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1431A7D-5B06-40D2-BC64-45BFAD59B258}"/>
                </a:ext>
              </a:extLst>
            </p:cNvPr>
            <p:cNvCxnSpPr>
              <a:cxnSpLocks/>
              <a:stCxn id="370" idx="6"/>
              <a:endCxn id="369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8822443-7985-4884-B922-12B4390F9F69}"/>
                </a:ext>
              </a:extLst>
            </p:cNvPr>
            <p:cNvCxnSpPr>
              <a:cxnSpLocks/>
              <a:stCxn id="352" idx="0"/>
              <a:endCxn id="368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1E92569-DFE3-41BF-A676-ACCE6D00BD9E}"/>
                </a:ext>
              </a:extLst>
            </p:cNvPr>
            <p:cNvCxnSpPr>
              <a:cxnSpLocks/>
              <a:stCxn id="369" idx="6"/>
              <a:endCxn id="355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B545A8-C114-4117-9294-75A189766BE9}"/>
                </a:ext>
              </a:extLst>
            </p:cNvPr>
            <p:cNvCxnSpPr>
              <a:cxnSpLocks/>
              <a:stCxn id="354" idx="0"/>
              <a:endCxn id="355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FD09968-F3AF-4AB4-B815-5DD62F7F0DD7}"/>
                </a:ext>
              </a:extLst>
            </p:cNvPr>
            <p:cNvCxnSpPr>
              <a:cxnSpLocks/>
              <a:stCxn id="357" idx="1"/>
              <a:endCxn id="355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A084C56-3215-4E45-9BFF-B6BCF9AB3557}"/>
                </a:ext>
              </a:extLst>
            </p:cNvPr>
            <p:cNvCxnSpPr>
              <a:cxnSpLocks/>
              <a:stCxn id="357" idx="0"/>
              <a:endCxn id="356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022899B-0E3F-4D8B-A343-E92206D0C733}"/>
                </a:ext>
              </a:extLst>
            </p:cNvPr>
            <p:cNvCxnSpPr>
              <a:cxnSpLocks/>
              <a:stCxn id="356" idx="2"/>
              <a:endCxn id="355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9442137-4820-4211-803D-534BC33DDA6D}"/>
                </a:ext>
              </a:extLst>
            </p:cNvPr>
            <p:cNvCxnSpPr>
              <a:cxnSpLocks/>
              <a:stCxn id="356" idx="7"/>
              <a:endCxn id="364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91E758-E61B-4FC5-85F2-830C55C63540}"/>
                </a:ext>
              </a:extLst>
            </p:cNvPr>
            <p:cNvCxnSpPr>
              <a:cxnSpLocks/>
              <a:stCxn id="356" idx="6"/>
              <a:endCxn id="363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F1B301F-987F-40B4-86D6-B769488A25B2}"/>
                </a:ext>
              </a:extLst>
            </p:cNvPr>
            <p:cNvCxnSpPr>
              <a:cxnSpLocks/>
              <a:stCxn id="363" idx="7"/>
              <a:endCxn id="364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04870BD-6092-4EC0-8B7E-D94190868DF7}"/>
                </a:ext>
              </a:extLst>
            </p:cNvPr>
            <p:cNvCxnSpPr>
              <a:cxnSpLocks/>
              <a:stCxn id="349" idx="0"/>
              <a:endCxn id="348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3076458-46DB-4F1C-B4C1-273292CA4985}"/>
                </a:ext>
              </a:extLst>
            </p:cNvPr>
            <p:cNvCxnSpPr>
              <a:cxnSpLocks/>
              <a:stCxn id="368" idx="2"/>
              <a:endCxn id="349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304275C-7CFB-4BFB-A2E7-F7D7449B38B0}"/>
                </a:ext>
              </a:extLst>
            </p:cNvPr>
            <p:cNvCxnSpPr>
              <a:cxnSpLocks/>
              <a:stCxn id="352" idx="1"/>
              <a:endCxn id="349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AEFD43D-89EB-4BD1-B203-AE3F9F31DED0}"/>
                </a:ext>
              </a:extLst>
            </p:cNvPr>
            <p:cNvCxnSpPr>
              <a:cxnSpLocks/>
              <a:stCxn id="351" idx="7"/>
              <a:endCxn id="349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AA43E3C-3D48-467A-A166-5BFC1E172B49}"/>
                </a:ext>
              </a:extLst>
            </p:cNvPr>
            <p:cNvCxnSpPr>
              <a:cxnSpLocks/>
              <a:stCxn id="350" idx="6"/>
              <a:endCxn id="349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1D240B1-A337-4D6F-8E47-2C805F51E9F9}"/>
                </a:ext>
              </a:extLst>
            </p:cNvPr>
            <p:cNvCxnSpPr>
              <a:cxnSpLocks/>
              <a:stCxn id="373" idx="7"/>
              <a:endCxn id="350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026CBB3D-CA08-4FD0-A2E6-D10D27B6545E}"/>
                </a:ext>
              </a:extLst>
            </p:cNvPr>
            <p:cNvCxnSpPr>
              <a:cxnSpLocks/>
              <a:stCxn id="373" idx="6"/>
              <a:endCxn id="351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13F9D03-C862-41F5-8725-DDA7A6B660C4}"/>
                </a:ext>
              </a:extLst>
            </p:cNvPr>
            <p:cNvCxnSpPr>
              <a:cxnSpLocks/>
              <a:stCxn id="373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D3C4416-E531-4B87-8CFE-2CA38450F6C1}"/>
                </a:ext>
              </a:extLst>
            </p:cNvPr>
            <p:cNvCxnSpPr>
              <a:cxnSpLocks/>
              <a:stCxn id="351" idx="6"/>
              <a:endCxn id="352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180CE607-6BA7-4705-8CC1-0C8BEAAB1CAA}"/>
                </a:ext>
              </a:extLst>
            </p:cNvPr>
            <p:cNvCxnSpPr>
              <a:cxnSpLocks/>
              <a:stCxn id="352" idx="6"/>
              <a:endCxn id="353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4D95244B-4DD5-4369-BF77-F18CC864DCF0}"/>
                </a:ext>
              </a:extLst>
            </p:cNvPr>
            <p:cNvCxnSpPr>
              <a:cxnSpLocks/>
              <a:stCxn id="354" idx="2"/>
              <a:endCxn id="353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74C9A1E-21E0-48C2-9A3A-F764EAC907E1}"/>
                </a:ext>
              </a:extLst>
            </p:cNvPr>
            <p:cNvCxnSpPr>
              <a:cxnSpLocks/>
              <a:endCxn id="353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75FBBA3-E63A-4E64-B3E4-76A649E5A606}"/>
                </a:ext>
              </a:extLst>
            </p:cNvPr>
            <p:cNvCxnSpPr>
              <a:cxnSpLocks/>
              <a:endCxn id="353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137845B-594E-4CAA-9480-BDA1C44C7C8A}"/>
                </a:ext>
              </a:extLst>
            </p:cNvPr>
            <p:cNvCxnSpPr>
              <a:cxnSpLocks/>
              <a:endCxn id="354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5BA3D27-F60C-43AA-8E38-CE0DEC097AA3}"/>
                </a:ext>
              </a:extLst>
            </p:cNvPr>
            <p:cNvCxnSpPr>
              <a:cxnSpLocks/>
              <a:stCxn id="357" idx="2"/>
              <a:endCxn id="354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D771417-3458-43AF-9245-3B7DFEC33929}"/>
                </a:ext>
              </a:extLst>
            </p:cNvPr>
            <p:cNvCxnSpPr>
              <a:cxnSpLocks/>
              <a:stCxn id="357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A9C1C1-B1DE-42DF-8CC4-FD9C8EC1AA2A}"/>
                </a:ext>
              </a:extLst>
            </p:cNvPr>
            <p:cNvCxnSpPr>
              <a:cxnSpLocks/>
              <a:stCxn id="358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E04D319-1D62-4BAF-AA75-6A0640621801}"/>
                </a:ext>
              </a:extLst>
            </p:cNvPr>
            <p:cNvCxnSpPr>
              <a:cxnSpLocks/>
              <a:stCxn id="358" idx="2"/>
              <a:endCxn id="357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FE16B69-1BC8-40A0-A69E-650B8B442FC8}"/>
                </a:ext>
              </a:extLst>
            </p:cNvPr>
            <p:cNvCxnSpPr>
              <a:cxnSpLocks/>
              <a:stCxn id="363" idx="4"/>
              <a:endCxn id="358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E4D7D3BB-EF2B-4778-A6CE-9C09903690C9}"/>
                </a:ext>
              </a:extLst>
            </p:cNvPr>
            <p:cNvCxnSpPr>
              <a:cxnSpLocks/>
              <a:stCxn id="362" idx="3"/>
              <a:endCxn id="358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0B9BFD9-A764-4191-A4D7-0041CF5E5C55}"/>
                </a:ext>
              </a:extLst>
            </p:cNvPr>
            <p:cNvCxnSpPr>
              <a:cxnSpLocks/>
              <a:stCxn id="362" idx="2"/>
              <a:endCxn id="363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D6666E11-31CC-4E3B-ABA5-CEE9A1A39627}"/>
                </a:ext>
              </a:extLst>
            </p:cNvPr>
            <p:cNvCxnSpPr>
              <a:cxnSpLocks/>
              <a:stCxn id="362" idx="1"/>
              <a:endCxn id="364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6078E39-D5D8-4C17-98AD-67DD33274C2E}"/>
                </a:ext>
              </a:extLst>
            </p:cNvPr>
            <p:cNvCxnSpPr>
              <a:cxnSpLocks/>
              <a:stCxn id="360" idx="1"/>
              <a:endCxn id="364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7DF623D-C796-49DA-8A33-F781316AACCA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351B872-EE15-422A-A8F7-6E5312DC62AD}"/>
                </a:ext>
              </a:extLst>
            </p:cNvPr>
            <p:cNvCxnSpPr>
              <a:cxnSpLocks/>
              <a:stCxn id="366" idx="0"/>
              <a:endCxn id="365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B03120B-9499-4F49-A5E1-B524FA57EE48}"/>
                </a:ext>
              </a:extLst>
            </p:cNvPr>
            <p:cNvCxnSpPr>
              <a:cxnSpLocks/>
              <a:endCxn id="365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D983083-0E7D-475E-8739-3DE4CCE73A16}"/>
                </a:ext>
              </a:extLst>
            </p:cNvPr>
            <p:cNvCxnSpPr>
              <a:cxnSpLocks/>
              <a:endCxn id="366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C2F68CDE-683B-46B5-82E0-6FF3DEF71F49}"/>
                </a:ext>
              </a:extLst>
            </p:cNvPr>
            <p:cNvCxnSpPr>
              <a:cxnSpLocks/>
              <a:endCxn id="367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3A64BFF7-D6BE-46A8-AE36-936BFBF4A639}"/>
                </a:ext>
              </a:extLst>
            </p:cNvPr>
            <p:cNvCxnSpPr>
              <a:cxnSpLocks/>
              <a:stCxn id="367" idx="3"/>
              <a:endCxn id="359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435A58C-79E3-445C-8BD1-2F29D626FA85}"/>
                </a:ext>
              </a:extLst>
            </p:cNvPr>
            <p:cNvCxnSpPr>
              <a:cxnSpLocks/>
              <a:stCxn id="367" idx="1"/>
              <a:endCxn id="360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98E4CBC3-8678-457B-94F2-827243B71B5B}"/>
                </a:ext>
              </a:extLst>
            </p:cNvPr>
            <p:cNvCxnSpPr>
              <a:cxnSpLocks/>
              <a:stCxn id="366" idx="2"/>
              <a:endCxn id="360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4AFD3C6A-A962-48C5-AA08-9B4D5F3734A6}"/>
                </a:ext>
              </a:extLst>
            </p:cNvPr>
            <p:cNvCxnSpPr>
              <a:cxnSpLocks/>
              <a:stCxn id="365" idx="3"/>
              <a:endCxn id="360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96AC39A-D74C-4075-BA77-1086AF7165C5}"/>
                </a:ext>
              </a:extLst>
            </p:cNvPr>
            <p:cNvCxnSpPr>
              <a:cxnSpLocks/>
              <a:stCxn id="365" idx="2"/>
              <a:endCxn id="361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9CF8B0-DC79-42F8-A779-FC9B9FAACF94}"/>
                </a:ext>
              </a:extLst>
            </p:cNvPr>
            <p:cNvCxnSpPr>
              <a:cxnSpLocks/>
              <a:stCxn id="361" idx="1"/>
              <a:endCxn id="364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CE5996F-990D-403E-8FF4-988F08CB6BD8}"/>
                </a:ext>
              </a:extLst>
            </p:cNvPr>
            <p:cNvCxnSpPr>
              <a:cxnSpLocks/>
              <a:stCxn id="360" idx="2"/>
              <a:endCxn id="362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6F6F799-019F-4FD3-9941-63F24A98E21C}"/>
                </a:ext>
              </a:extLst>
            </p:cNvPr>
            <p:cNvCxnSpPr>
              <a:cxnSpLocks/>
              <a:stCxn id="359" idx="1"/>
              <a:endCxn id="362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D6A6071-3FAD-4CEB-8FCE-A4E44A0B6F6D}"/>
                </a:ext>
              </a:extLst>
            </p:cNvPr>
            <p:cNvCxnSpPr>
              <a:cxnSpLocks/>
              <a:stCxn id="362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4B491F5-CF54-4055-AB55-87A1D3AF55CF}"/>
                </a:ext>
              </a:extLst>
            </p:cNvPr>
            <p:cNvCxnSpPr>
              <a:cxnSpLocks/>
              <a:stCxn id="358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EB498DC8-2E8C-4A80-8352-22C26142D191}"/>
                </a:ext>
              </a:extLst>
            </p:cNvPr>
            <p:cNvCxnSpPr>
              <a:cxnSpLocks/>
              <a:stCxn id="359" idx="7"/>
              <a:endCxn id="360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C6043F03-E02C-445F-81FD-06436EF321EC}"/>
                </a:ext>
              </a:extLst>
            </p:cNvPr>
            <p:cNvCxnSpPr>
              <a:cxnSpLocks/>
              <a:stCxn id="357" idx="7"/>
              <a:endCxn id="363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D04966A-6860-4BD6-A7BC-589DC73CE057}"/>
                </a:ext>
              </a:extLst>
            </p:cNvPr>
            <p:cNvCxnSpPr>
              <a:cxnSpLocks/>
              <a:stCxn id="367" idx="7"/>
              <a:endCxn id="366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3A18F23E-B933-4E33-88CE-FDB321D1CC02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7EA665B-06CA-4753-93D1-60C92AE24913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29BDDED-7862-4F99-92F8-A229FA9A2FFD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C2273B9-C32F-41E3-B52F-AA0C818DF32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682D79C-623E-4313-9CC6-F89B7F15F9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3460E05A-31C9-4CF2-A89D-7DD155E3838F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95052FA1-4022-4027-A897-93478C34DE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5F52A5-BECB-4F2A-81DC-9AEDD233DFBA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7DEA215-A670-4307-8C84-62E5227E858B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6E8FE48-3ACD-47F7-AF7D-D26BF09314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35CD1D7-4303-4181-8B36-16D50460719D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9C986CA-A3F0-4A90-975D-CBFED7A96478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9043D65-A5CA-493C-B596-04ADFAE9F03F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83D471F-8440-46F1-962B-DBDBE67DF38D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127AC2C-EE34-438F-9757-7EB77D7A3BD5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3E9C02D6-4622-4B21-BC9C-F3A32BC9F067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8067D17-73B5-4B79-9E18-88CA5401F9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8672B18-56A5-4232-A3A5-58BD27C0454E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3FB72DE7-15BD-47AB-AD80-BEF44DD68A43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3F4F44D7-7EC1-4B69-9CD5-E6AF7928E65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96813B92-4498-4930-AA14-5A7D5172C4C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852ED40-3D25-4102-82EF-00D8F4DDEEC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792AF3E1-A3C1-46FB-8983-AFB2AEF341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B657F66-D85B-45AA-B2B5-201961F027F1}"/>
                </a:ext>
              </a:extLst>
            </p:cNvPr>
            <p:cNvCxnSpPr>
              <a:cxnSpLocks/>
              <a:stCxn id="370" idx="2"/>
              <a:endCxn id="349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669C3E6-A566-4614-A544-F0D0C3F1BCB7}"/>
                </a:ext>
              </a:extLst>
            </p:cNvPr>
            <p:cNvCxnSpPr>
              <a:cxnSpLocks/>
              <a:stCxn id="350" idx="4"/>
              <a:endCxn id="351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5BCD81B7-490B-4F31-B5BA-A6C37B65A12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5B674D53-56D5-49CA-B0A8-004595274ACE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94C545D-3510-4298-B53D-0DC455E55EE2}"/>
                </a:ext>
              </a:extLst>
            </p:cNvPr>
            <p:cNvCxnSpPr>
              <a:cxnSpLocks/>
              <a:stCxn id="373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F7F00ED-DE4D-4B61-A87F-EEACDD3C255B}"/>
                </a:ext>
              </a:extLst>
            </p:cNvPr>
            <p:cNvCxnSpPr>
              <a:cxnSpLocks/>
              <a:stCxn id="373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438A4B-2F19-4723-B463-92C59B11CF65}"/>
                </a:ext>
              </a:extLst>
            </p:cNvPr>
            <p:cNvCxnSpPr>
              <a:cxnSpLocks/>
              <a:endCxn id="350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DE4641F-06C1-4972-AB85-C3E0E55CB7D6}"/>
                </a:ext>
              </a:extLst>
            </p:cNvPr>
            <p:cNvCxnSpPr>
              <a:cxnSpLocks/>
              <a:endCxn id="357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CC71A0BF-DB28-4EE7-BCE0-28C1EE7AFE8B}"/>
                </a:ext>
              </a:extLst>
            </p:cNvPr>
            <p:cNvCxnSpPr>
              <a:cxnSpLocks/>
              <a:stCxn id="350" idx="1"/>
              <a:endCxn id="380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D25040BC-E62C-482F-B52E-B114A0DFCB5E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32E9FDF5-17BA-4B7E-BF18-3CE4B3A6717C}"/>
                </a:ext>
              </a:extLst>
            </p:cNvPr>
            <p:cNvCxnSpPr>
              <a:cxnSpLocks/>
              <a:stCxn id="380" idx="6"/>
              <a:endCxn id="348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25FF425-5950-4B76-A70E-03113F6BEE65}"/>
                </a:ext>
              </a:extLst>
            </p:cNvPr>
            <p:cNvCxnSpPr>
              <a:cxnSpLocks/>
              <a:endCxn id="380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F7DD1E-CFA4-4472-B843-66A0725ED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 </a:t>
            </a:r>
            <a:r>
              <a:rPr lang="en-US" dirty="0"/>
              <a:t>Infographic</a:t>
            </a:r>
            <a:endParaRPr lang="ko-KR" altLang="en-US" dirty="0"/>
          </a:p>
        </p:txBody>
      </p:sp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4A61F0A4-1138-4A96-80E1-A7DAB404666D}"/>
              </a:ext>
            </a:extLst>
          </p:cNvPr>
          <p:cNvSpPr/>
          <p:nvPr/>
        </p:nvSpPr>
        <p:spPr>
          <a:xfrm>
            <a:off x="1691865" y="1342232"/>
            <a:ext cx="8808270" cy="1423838"/>
          </a:xfrm>
          <a:custGeom>
            <a:avLst/>
            <a:gdLst>
              <a:gd name="connsiteX0" fmla="*/ 4404135 w 8808270"/>
              <a:gd name="connsiteY0" fmla="*/ 0 h 1423838"/>
              <a:gd name="connsiteX1" fmla="*/ 4960981 w 8808270"/>
              <a:gd name="connsiteY1" fmla="*/ 556846 h 1423838"/>
              <a:gd name="connsiteX2" fmla="*/ 4960689 w 8808270"/>
              <a:gd name="connsiteY2" fmla="*/ 559742 h 1423838"/>
              <a:gd name="connsiteX3" fmla="*/ 8808270 w 8808270"/>
              <a:gd name="connsiteY3" fmla="*/ 559742 h 1423838"/>
              <a:gd name="connsiteX4" fmla="*/ 8808270 w 8808270"/>
              <a:gd name="connsiteY4" fmla="*/ 1423838 h 1423838"/>
              <a:gd name="connsiteX5" fmla="*/ 0 w 8808270"/>
              <a:gd name="connsiteY5" fmla="*/ 1423838 h 1423838"/>
              <a:gd name="connsiteX6" fmla="*/ 0 w 8808270"/>
              <a:gd name="connsiteY6" fmla="*/ 559742 h 1423838"/>
              <a:gd name="connsiteX7" fmla="*/ 3847581 w 8808270"/>
              <a:gd name="connsiteY7" fmla="*/ 559742 h 1423838"/>
              <a:gd name="connsiteX8" fmla="*/ 3847289 w 8808270"/>
              <a:gd name="connsiteY8" fmla="*/ 556846 h 1423838"/>
              <a:gd name="connsiteX9" fmla="*/ 4404135 w 8808270"/>
              <a:gd name="connsiteY9" fmla="*/ 0 h 14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8270" h="1423838">
                <a:moveTo>
                  <a:pt x="4404135" y="0"/>
                </a:moveTo>
                <a:cubicBezTo>
                  <a:pt x="4711673" y="0"/>
                  <a:pt x="4960981" y="249308"/>
                  <a:pt x="4960981" y="556846"/>
                </a:cubicBezTo>
                <a:lnTo>
                  <a:pt x="4960689" y="559742"/>
                </a:lnTo>
                <a:lnTo>
                  <a:pt x="8808270" y="559742"/>
                </a:lnTo>
                <a:lnTo>
                  <a:pt x="8808270" y="1423838"/>
                </a:lnTo>
                <a:lnTo>
                  <a:pt x="0" y="1423838"/>
                </a:lnTo>
                <a:lnTo>
                  <a:pt x="0" y="559742"/>
                </a:lnTo>
                <a:lnTo>
                  <a:pt x="3847581" y="559742"/>
                </a:lnTo>
                <a:lnTo>
                  <a:pt x="3847289" y="556846"/>
                </a:lnTo>
                <a:cubicBezTo>
                  <a:pt x="3847289" y="249308"/>
                  <a:pt x="4096597" y="0"/>
                  <a:pt x="440413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>
              <a:solidFill>
                <a:schemeClr val="accent2"/>
              </a:solidFill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9605D512-BB00-47C9-B93D-9C9B4211D710}"/>
              </a:ext>
            </a:extLst>
          </p:cNvPr>
          <p:cNvSpPr txBox="1"/>
          <p:nvPr/>
        </p:nvSpPr>
        <p:spPr>
          <a:xfrm>
            <a:off x="2074986" y="2131767"/>
            <a:ext cx="804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A9CBC9C-9519-4C2C-A44C-5AB8D10EEC14}"/>
              </a:ext>
            </a:extLst>
          </p:cNvPr>
          <p:cNvSpPr txBox="1"/>
          <p:nvPr/>
        </p:nvSpPr>
        <p:spPr>
          <a:xfrm>
            <a:off x="1748822" y="3220419"/>
            <a:ext cx="8694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Easy to change colors, photos and Text.  You can simply impress your audience and add a unique zing and appeal to your Presentations. You can simply impress your audience and add a unique zing and appeal to your Presentations.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1" name="Arc 3">
            <a:extLst>
              <a:ext uri="{FF2B5EF4-FFF2-40B4-BE49-F238E27FC236}">
                <a16:creationId xmlns:a16="http://schemas.microsoft.com/office/drawing/2014/main" id="{B1F6A085-047F-4403-896A-133A955E481A}"/>
              </a:ext>
            </a:extLst>
          </p:cNvPr>
          <p:cNvSpPr/>
          <p:nvPr/>
        </p:nvSpPr>
        <p:spPr>
          <a:xfrm rot="5400000">
            <a:off x="5380883" y="1231333"/>
            <a:ext cx="1436861" cy="1436861"/>
          </a:xfrm>
          <a:prstGeom prst="arc">
            <a:avLst>
              <a:gd name="adj1" fmla="val 5614108"/>
              <a:gd name="adj2" fmla="val 15922367"/>
            </a:avLst>
          </a:prstGeom>
          <a:ln w="25400">
            <a:solidFill>
              <a:schemeClr val="bg1"/>
            </a:solidFill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2" name="Rectangle 16">
            <a:extLst>
              <a:ext uri="{FF2B5EF4-FFF2-40B4-BE49-F238E27FC236}">
                <a16:creationId xmlns:a16="http://schemas.microsoft.com/office/drawing/2014/main" id="{5BC7545C-CF85-446E-9E69-F769998A7D35}"/>
              </a:ext>
            </a:extLst>
          </p:cNvPr>
          <p:cNvSpPr/>
          <p:nvPr/>
        </p:nvSpPr>
        <p:spPr>
          <a:xfrm rot="2700000">
            <a:off x="5927025" y="1454941"/>
            <a:ext cx="337946" cy="6058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6279B39-CF74-42DF-9AF0-4E3B8FD14A17}"/>
              </a:ext>
            </a:extLst>
          </p:cNvPr>
          <p:cNvGrpSpPr/>
          <p:nvPr/>
        </p:nvGrpSpPr>
        <p:grpSpPr>
          <a:xfrm>
            <a:off x="4911185" y="424549"/>
            <a:ext cx="892823" cy="892823"/>
            <a:chOff x="5833678" y="585323"/>
            <a:chExt cx="790407" cy="790407"/>
          </a:xfrm>
        </p:grpSpPr>
        <p:sp>
          <p:nvSpPr>
            <p:cNvPr id="207" name="Arc 3">
              <a:extLst>
                <a:ext uri="{FF2B5EF4-FFF2-40B4-BE49-F238E27FC236}">
                  <a16:creationId xmlns:a16="http://schemas.microsoft.com/office/drawing/2014/main" id="{DD2B9B42-99C0-4E40-AE80-9C692D1E892D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08F43A7-3A2D-4CC8-971C-84B89E8765C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896884C-3BC9-42CD-8405-9D283F61DCFF}"/>
              </a:ext>
            </a:extLst>
          </p:cNvPr>
          <p:cNvGrpSpPr/>
          <p:nvPr/>
        </p:nvGrpSpPr>
        <p:grpSpPr>
          <a:xfrm>
            <a:off x="4911185" y="2926895"/>
            <a:ext cx="892823" cy="892823"/>
            <a:chOff x="5833678" y="1552456"/>
            <a:chExt cx="790407" cy="790407"/>
          </a:xfrm>
        </p:grpSpPr>
        <p:sp>
          <p:nvSpPr>
            <p:cNvPr id="210" name="Arc 3">
              <a:extLst>
                <a:ext uri="{FF2B5EF4-FFF2-40B4-BE49-F238E27FC236}">
                  <a16:creationId xmlns:a16="http://schemas.microsoft.com/office/drawing/2014/main" id="{B2A7BCA9-D43C-4ABA-AAA8-648712382E22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1616714-CE00-4C94-AF31-F24A01D0DD3C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338159A-9B9A-4E2B-9668-E55EE3F210C4}"/>
              </a:ext>
            </a:extLst>
          </p:cNvPr>
          <p:cNvGrpSpPr/>
          <p:nvPr/>
        </p:nvGrpSpPr>
        <p:grpSpPr>
          <a:xfrm>
            <a:off x="-99346" y="5710841"/>
            <a:ext cx="12292797" cy="1208514"/>
            <a:chOff x="-99346" y="5710841"/>
            <a:chExt cx="12292797" cy="120851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4C7141B-0266-40A8-A741-18766457B5C2}"/>
                </a:ext>
              </a:extLst>
            </p:cNvPr>
            <p:cNvCxnSpPr>
              <a:cxnSpLocks/>
              <a:stCxn id="65" idx="7"/>
              <a:endCxn id="63" idx="2"/>
            </p:cNvCxnSpPr>
            <p:nvPr userDrawn="1"/>
          </p:nvCxnSpPr>
          <p:spPr>
            <a:xfrm flipV="1">
              <a:off x="556365" y="5766328"/>
              <a:ext cx="634003" cy="6242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C60EE8B-0DE4-490C-838F-6179B2BF68E9}"/>
                </a:ext>
              </a:extLst>
            </p:cNvPr>
            <p:cNvCxnSpPr>
              <a:cxnSpLocks/>
              <a:stCxn id="63" idx="4"/>
              <a:endCxn id="85" idx="1"/>
            </p:cNvCxnSpPr>
            <p:nvPr userDrawn="1"/>
          </p:nvCxnSpPr>
          <p:spPr>
            <a:xfrm>
              <a:off x="1243925" y="5794475"/>
              <a:ext cx="200660" cy="48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A05333-02E5-4487-9CC7-9941795EC0C5}"/>
                </a:ext>
              </a:extLst>
            </p:cNvPr>
            <p:cNvCxnSpPr>
              <a:cxnSpLocks/>
              <a:stCxn id="68" idx="2"/>
              <a:endCxn id="83" idx="6"/>
            </p:cNvCxnSpPr>
            <p:nvPr userDrawn="1"/>
          </p:nvCxnSpPr>
          <p:spPr>
            <a:xfrm flipH="1" flipV="1">
              <a:off x="1480252" y="6578286"/>
              <a:ext cx="394382" cy="1582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04910C-BDDD-4547-A307-583BA3BC0273}"/>
                </a:ext>
              </a:extLst>
            </p:cNvPr>
            <p:cNvCxnSpPr>
              <a:cxnSpLocks/>
              <a:stCxn id="85" idx="5"/>
              <a:endCxn id="68" idx="1"/>
            </p:cNvCxnSpPr>
            <p:nvPr userDrawn="1"/>
          </p:nvCxnSpPr>
          <p:spPr>
            <a:xfrm>
              <a:off x="1484920" y="6316105"/>
              <a:ext cx="402919" cy="3885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AC5912-1710-44AA-AA5D-E12259F3B839}"/>
                </a:ext>
              </a:extLst>
            </p:cNvPr>
            <p:cNvCxnSpPr>
              <a:cxnSpLocks/>
              <a:stCxn id="63" idx="5"/>
              <a:endCxn id="84" idx="1"/>
            </p:cNvCxnSpPr>
            <p:nvPr userDrawn="1"/>
          </p:nvCxnSpPr>
          <p:spPr>
            <a:xfrm>
              <a:off x="1269090" y="5773526"/>
              <a:ext cx="576207" cy="486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E07795-CAFD-4EAF-BBEF-3D77C0ED6A43}"/>
                </a:ext>
              </a:extLst>
            </p:cNvPr>
            <p:cNvCxnSpPr>
              <a:cxnSpLocks/>
              <a:stCxn id="68" idx="0"/>
              <a:endCxn id="84" idx="4"/>
            </p:cNvCxnSpPr>
            <p:nvPr userDrawn="1"/>
          </p:nvCxnSpPr>
          <p:spPr>
            <a:xfrm flipH="1" flipV="1">
              <a:off x="1865465" y="6308555"/>
              <a:ext cx="54255" cy="3829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127279-1C0D-43CE-ABF6-18E6CABFB380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>
              <a:off x="1437470" y="6316105"/>
              <a:ext cx="7115" cy="2193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2E62E1-515C-4133-8E67-650C0C226011}"/>
                </a:ext>
              </a:extLst>
            </p:cNvPr>
            <p:cNvCxnSpPr>
              <a:cxnSpLocks/>
              <a:stCxn id="63" idx="6"/>
              <a:endCxn id="70" idx="1"/>
            </p:cNvCxnSpPr>
            <p:nvPr userDrawn="1"/>
          </p:nvCxnSpPr>
          <p:spPr>
            <a:xfrm>
              <a:off x="1272072" y="5740918"/>
              <a:ext cx="1006296" cy="375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AE9ADA-2E0B-41D6-B1C3-F25747167705}"/>
                </a:ext>
              </a:extLst>
            </p:cNvPr>
            <p:cNvCxnSpPr>
              <a:cxnSpLocks/>
              <a:stCxn id="68" idx="7"/>
              <a:endCxn id="70" idx="3"/>
            </p:cNvCxnSpPr>
            <p:nvPr userDrawn="1"/>
          </p:nvCxnSpPr>
          <p:spPr>
            <a:xfrm flipV="1">
              <a:off x="1951601" y="6176752"/>
              <a:ext cx="326766" cy="527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FAA376-8D61-4A8B-94C3-35CD4D5A02B9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 flipV="1">
              <a:off x="1493274" y="6280034"/>
              <a:ext cx="343670" cy="159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559EBF-456B-4938-A9E5-2E2027416AB8}"/>
                </a:ext>
              </a:extLst>
            </p:cNvPr>
            <p:cNvCxnSpPr>
              <a:cxnSpLocks/>
              <a:stCxn id="67" idx="0"/>
              <a:endCxn id="83" idx="4"/>
            </p:cNvCxnSpPr>
            <p:nvPr userDrawn="1"/>
          </p:nvCxnSpPr>
          <p:spPr>
            <a:xfrm flipV="1">
              <a:off x="1398368" y="6621068"/>
              <a:ext cx="39101" cy="194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D4183E-DF37-43D5-B8DD-A69549CF5A2E}"/>
                </a:ext>
              </a:extLst>
            </p:cNvPr>
            <p:cNvCxnSpPr>
              <a:cxnSpLocks/>
              <a:stCxn id="84" idx="6"/>
              <a:endCxn id="70" idx="2"/>
            </p:cNvCxnSpPr>
            <p:nvPr userDrawn="1"/>
          </p:nvCxnSpPr>
          <p:spPr>
            <a:xfrm flipV="1">
              <a:off x="1893987" y="6146501"/>
              <a:ext cx="371850" cy="133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FB3D3F-39A1-4778-B508-ECDBFEA1FB1E}"/>
                </a:ext>
              </a:extLst>
            </p:cNvPr>
            <p:cNvCxnSpPr>
              <a:cxnSpLocks/>
              <a:stCxn id="69" idx="0"/>
              <a:endCxn id="70" idx="4"/>
            </p:cNvCxnSpPr>
            <p:nvPr userDrawn="1"/>
          </p:nvCxnSpPr>
          <p:spPr>
            <a:xfrm flipH="1" flipV="1">
              <a:off x="2308619" y="6189283"/>
              <a:ext cx="26528" cy="435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5F8E8C-055E-44E1-82E5-660760730F58}"/>
                </a:ext>
              </a:extLst>
            </p:cNvPr>
            <p:cNvCxnSpPr>
              <a:cxnSpLocks/>
              <a:stCxn id="72" idx="1"/>
              <a:endCxn id="70" idx="5"/>
            </p:cNvCxnSpPr>
            <p:nvPr userDrawn="1"/>
          </p:nvCxnSpPr>
          <p:spPr>
            <a:xfrm flipH="1" flipV="1">
              <a:off x="2338870" y="6176752"/>
              <a:ext cx="551596" cy="4978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DA70DD-6D47-4F2B-866D-2E8A80AFB176}"/>
                </a:ext>
              </a:extLst>
            </p:cNvPr>
            <p:cNvCxnSpPr>
              <a:cxnSpLocks/>
              <a:stCxn id="72" idx="0"/>
              <a:endCxn id="71" idx="4"/>
            </p:cNvCxnSpPr>
            <p:nvPr userDrawn="1"/>
          </p:nvCxnSpPr>
          <p:spPr>
            <a:xfrm flipV="1">
              <a:off x="2910634" y="6013594"/>
              <a:ext cx="111039" cy="652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F64326-821A-49BB-8B71-E5C7A17F552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>
              <a:off x="2351401" y="5970812"/>
              <a:ext cx="627490" cy="1756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329312-ADE5-4D72-8927-68142C51A283}"/>
                </a:ext>
              </a:extLst>
            </p:cNvPr>
            <p:cNvCxnSpPr>
              <a:cxnSpLocks/>
              <a:stCxn id="71" idx="7"/>
              <a:endCxn id="79" idx="2"/>
            </p:cNvCxnSpPr>
            <p:nvPr userDrawn="1"/>
          </p:nvCxnSpPr>
          <p:spPr>
            <a:xfrm flipV="1">
              <a:off x="3051925" y="5772634"/>
              <a:ext cx="1253278" cy="167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F6D433-8D7D-4087-827C-FB6F00140719}"/>
                </a:ext>
              </a:extLst>
            </p:cNvPr>
            <p:cNvCxnSpPr>
              <a:cxnSpLocks/>
              <a:stCxn id="71" idx="6"/>
              <a:endCxn id="78" idx="2"/>
            </p:cNvCxnSpPr>
            <p:nvPr userDrawn="1"/>
          </p:nvCxnSpPr>
          <p:spPr>
            <a:xfrm>
              <a:off x="3064455" y="5970812"/>
              <a:ext cx="397705" cy="3001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0E6886-242C-453B-A7FB-5C0575C122D0}"/>
                </a:ext>
              </a:extLst>
            </p:cNvPr>
            <p:cNvCxnSpPr>
              <a:cxnSpLocks/>
              <a:stCxn id="78" idx="7"/>
              <a:endCxn id="79" idx="3"/>
            </p:cNvCxnSpPr>
            <p:nvPr userDrawn="1"/>
          </p:nvCxnSpPr>
          <p:spPr>
            <a:xfrm flipV="1">
              <a:off x="3535194" y="5792801"/>
              <a:ext cx="778362" cy="447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9FB2D7-9016-4550-AFBF-6816BBF0471C}"/>
                </a:ext>
              </a:extLst>
            </p:cNvPr>
            <p:cNvCxnSpPr>
              <a:cxnSpLocks/>
              <a:stCxn id="64" idx="0"/>
              <a:endCxn id="63" idx="3"/>
            </p:cNvCxnSpPr>
            <p:nvPr userDrawn="1"/>
          </p:nvCxnSpPr>
          <p:spPr>
            <a:xfrm flipV="1">
              <a:off x="1045562" y="5791494"/>
              <a:ext cx="165754" cy="660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E34E3C-637A-4056-B239-C359AFF2CBA9}"/>
                </a:ext>
              </a:extLst>
            </p:cNvPr>
            <p:cNvCxnSpPr>
              <a:cxnSpLocks/>
              <a:stCxn id="83" idx="2"/>
              <a:endCxn id="64" idx="6"/>
            </p:cNvCxnSpPr>
            <p:nvPr userDrawn="1"/>
          </p:nvCxnSpPr>
          <p:spPr>
            <a:xfrm flipH="1" flipV="1">
              <a:off x="1090648" y="6496598"/>
              <a:ext cx="304040" cy="816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FC13CC-F99F-4811-8B20-D156E98AF091}"/>
                </a:ext>
              </a:extLst>
            </p:cNvPr>
            <p:cNvCxnSpPr>
              <a:cxnSpLocks/>
              <a:stCxn id="67" idx="1"/>
              <a:endCxn id="64" idx="5"/>
            </p:cNvCxnSpPr>
            <p:nvPr userDrawn="1"/>
          </p:nvCxnSpPr>
          <p:spPr>
            <a:xfrm flipH="1" flipV="1">
              <a:off x="1077443" y="6528479"/>
              <a:ext cx="290674" cy="299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7F3CF6-4DD3-4CC7-BCDE-D845BFBC8D50}"/>
                </a:ext>
              </a:extLst>
            </p:cNvPr>
            <p:cNvCxnSpPr>
              <a:cxnSpLocks/>
              <a:stCxn id="66" idx="7"/>
              <a:endCxn id="64" idx="3"/>
            </p:cNvCxnSpPr>
            <p:nvPr userDrawn="1"/>
          </p:nvCxnSpPr>
          <p:spPr>
            <a:xfrm flipV="1">
              <a:off x="725047" y="6528479"/>
              <a:ext cx="288635" cy="279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9F3F06-2B52-4181-B2D0-492B815C3870}"/>
                </a:ext>
              </a:extLst>
            </p:cNvPr>
            <p:cNvCxnSpPr>
              <a:cxnSpLocks/>
              <a:stCxn id="65" idx="6"/>
              <a:endCxn id="64" idx="2"/>
            </p:cNvCxnSpPr>
            <p:nvPr userDrawn="1"/>
          </p:nvCxnSpPr>
          <p:spPr>
            <a:xfrm>
              <a:off x="568895" y="6420813"/>
              <a:ext cx="431581" cy="757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5D1483-5947-4F4E-A12E-898C1AF649BE}"/>
                </a:ext>
              </a:extLst>
            </p:cNvPr>
            <p:cNvCxnSpPr>
              <a:cxnSpLocks/>
              <a:stCxn id="88" idx="7"/>
              <a:endCxn id="65" idx="3"/>
            </p:cNvCxnSpPr>
            <p:nvPr userDrawn="1"/>
          </p:nvCxnSpPr>
          <p:spPr>
            <a:xfrm flipV="1">
              <a:off x="166219" y="6451065"/>
              <a:ext cx="329643" cy="288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442377-C39E-49D9-A8E5-2983EE344DD5}"/>
                </a:ext>
              </a:extLst>
            </p:cNvPr>
            <p:cNvCxnSpPr>
              <a:cxnSpLocks/>
              <a:stCxn id="88" idx="6"/>
              <a:endCxn id="66" idx="2"/>
            </p:cNvCxnSpPr>
            <p:nvPr userDrawn="1"/>
          </p:nvCxnSpPr>
          <p:spPr>
            <a:xfrm>
              <a:off x="174572" y="6759666"/>
              <a:ext cx="501785" cy="687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0A0928-F7D0-424E-A900-451FCEDF6E27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>
              <a:off x="166219" y="6779833"/>
              <a:ext cx="81387" cy="103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915231-D5C8-4CF6-9448-B50D92ED791F}"/>
                </a:ext>
              </a:extLst>
            </p:cNvPr>
            <p:cNvCxnSpPr>
              <a:cxnSpLocks/>
              <a:stCxn id="66" idx="6"/>
              <a:endCxn id="67" idx="2"/>
            </p:cNvCxnSpPr>
            <p:nvPr userDrawn="1"/>
          </p:nvCxnSpPr>
          <p:spPr>
            <a:xfrm>
              <a:off x="733400" y="6828427"/>
              <a:ext cx="622186" cy="2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782795-F25E-469F-ADC9-8FB8F0AB0F3B}"/>
                </a:ext>
              </a:extLst>
            </p:cNvPr>
            <p:cNvCxnSpPr>
              <a:cxnSpLocks/>
              <a:stCxn id="67" idx="6"/>
              <a:endCxn id="68" idx="3"/>
            </p:cNvCxnSpPr>
            <p:nvPr userDrawn="1"/>
          </p:nvCxnSpPr>
          <p:spPr>
            <a:xfrm flipV="1">
              <a:off x="1441151" y="6768434"/>
              <a:ext cx="446689" cy="89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EAAB7-9CF5-4E75-87C3-DF2D0AE4E86B}"/>
                </a:ext>
              </a:extLst>
            </p:cNvPr>
            <p:cNvCxnSpPr>
              <a:cxnSpLocks/>
              <a:stCxn id="69" idx="2"/>
              <a:endCxn id="68" idx="6"/>
            </p:cNvCxnSpPr>
            <p:nvPr userDrawn="1"/>
          </p:nvCxnSpPr>
          <p:spPr>
            <a:xfrm flipH="1">
              <a:off x="1964806" y="6653506"/>
              <a:ext cx="341819" cy="83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1CB080-F250-43D5-B9C0-C82638C3723F}"/>
                </a:ext>
              </a:extLst>
            </p:cNvPr>
            <p:cNvCxnSpPr>
              <a:cxnSpLocks/>
              <a:endCxn id="68" idx="5"/>
            </p:cNvCxnSpPr>
            <p:nvPr userDrawn="1"/>
          </p:nvCxnSpPr>
          <p:spPr>
            <a:xfrm flipH="1" flipV="1">
              <a:off x="1951601" y="6768434"/>
              <a:ext cx="152372" cy="108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B25A5A-5940-4E63-B59A-9ABF0F0C1574}"/>
                </a:ext>
              </a:extLst>
            </p:cNvPr>
            <p:cNvCxnSpPr>
              <a:cxnSpLocks/>
              <a:endCxn id="68" idx="4"/>
            </p:cNvCxnSpPr>
            <p:nvPr userDrawn="1"/>
          </p:nvCxnSpPr>
          <p:spPr>
            <a:xfrm flipV="1">
              <a:off x="1874634" y="6781639"/>
              <a:ext cx="45086" cy="108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A21E86-B592-4A68-8B5C-35EBEC3BF96B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 flipH="1" flipV="1">
              <a:off x="2335147" y="6682028"/>
              <a:ext cx="52677" cy="1713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59ED3F-3F6F-45F8-82A7-811193E7822F}"/>
                </a:ext>
              </a:extLst>
            </p:cNvPr>
            <p:cNvCxnSpPr>
              <a:cxnSpLocks/>
              <a:stCxn id="72" idx="2"/>
              <a:endCxn id="69" idx="6"/>
            </p:cNvCxnSpPr>
            <p:nvPr userDrawn="1"/>
          </p:nvCxnSpPr>
          <p:spPr>
            <a:xfrm flipH="1" flipV="1">
              <a:off x="2363668" y="6653506"/>
              <a:ext cx="518445" cy="412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BEADF3E-0EF7-4E87-B6CA-D325CFCC0E76}"/>
                </a:ext>
              </a:extLst>
            </p:cNvPr>
            <p:cNvCxnSpPr>
              <a:cxnSpLocks/>
              <a:stCxn id="72" idx="4"/>
            </p:cNvCxnSpPr>
            <p:nvPr userDrawn="1"/>
          </p:nvCxnSpPr>
          <p:spPr>
            <a:xfrm>
              <a:off x="2910634" y="6723254"/>
              <a:ext cx="68257" cy="1667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D33296-5098-4F78-9F33-6CCD97A8F3FD}"/>
                </a:ext>
              </a:extLst>
            </p:cNvPr>
            <p:cNvCxnSpPr>
              <a:cxnSpLocks/>
              <a:stCxn id="73" idx="3"/>
            </p:cNvCxnSpPr>
            <p:nvPr userDrawn="1"/>
          </p:nvCxnSpPr>
          <p:spPr>
            <a:xfrm flipH="1">
              <a:off x="3379568" y="6760537"/>
              <a:ext cx="70746" cy="92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1849E6-2CCF-4B23-B408-F54647C46260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 flipV="1">
              <a:off x="2939156" y="6694733"/>
              <a:ext cx="498628" cy="35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968370B-459D-44E6-AF89-C0B6F69095B9}"/>
                </a:ext>
              </a:extLst>
            </p:cNvPr>
            <p:cNvCxnSpPr>
              <a:cxnSpLocks/>
              <a:stCxn id="78" idx="4"/>
              <a:endCxn id="73" idx="0"/>
            </p:cNvCxnSpPr>
            <p:nvPr userDrawn="1"/>
          </p:nvCxnSpPr>
          <p:spPr>
            <a:xfrm flipH="1">
              <a:off x="3480565" y="6313738"/>
              <a:ext cx="24378" cy="3737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99B352-4EEC-4FC3-AD6E-51EC0F316AE2}"/>
                </a:ext>
              </a:extLst>
            </p:cNvPr>
            <p:cNvCxnSpPr>
              <a:cxnSpLocks/>
              <a:stCxn id="77" idx="3"/>
              <a:endCxn id="73" idx="7"/>
            </p:cNvCxnSpPr>
            <p:nvPr userDrawn="1"/>
          </p:nvCxnSpPr>
          <p:spPr>
            <a:xfrm flipH="1">
              <a:off x="3510817" y="6451968"/>
              <a:ext cx="600611" cy="248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A8A38F-F810-4C26-906F-959E5DEEEF26}"/>
                </a:ext>
              </a:extLst>
            </p:cNvPr>
            <p:cNvCxnSpPr>
              <a:cxnSpLocks/>
              <a:stCxn id="77" idx="2"/>
              <a:endCxn id="78" idx="6"/>
            </p:cNvCxnSpPr>
            <p:nvPr userDrawn="1"/>
          </p:nvCxnSpPr>
          <p:spPr>
            <a:xfrm flipH="1" flipV="1">
              <a:off x="3547725" y="6270955"/>
              <a:ext cx="557215" cy="1489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B57CD58-86EE-464A-814C-9BDD1855D684}"/>
                </a:ext>
              </a:extLst>
            </p:cNvPr>
            <p:cNvCxnSpPr>
              <a:cxnSpLocks/>
              <a:stCxn id="77" idx="1"/>
              <a:endCxn id="79" idx="4"/>
            </p:cNvCxnSpPr>
            <p:nvPr userDrawn="1"/>
          </p:nvCxnSpPr>
          <p:spPr>
            <a:xfrm flipV="1">
              <a:off x="4123048" y="5801155"/>
              <a:ext cx="210677" cy="5914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8D721A-D26B-4CC0-BD28-900D6144DD53}"/>
                </a:ext>
              </a:extLst>
            </p:cNvPr>
            <p:cNvCxnSpPr>
              <a:cxnSpLocks/>
              <a:stCxn id="75" idx="1"/>
              <a:endCxn id="79" idx="5"/>
            </p:cNvCxnSpPr>
            <p:nvPr userDrawn="1"/>
          </p:nvCxnSpPr>
          <p:spPr>
            <a:xfrm flipH="1" flipV="1">
              <a:off x="4353892" y="5792801"/>
              <a:ext cx="447487" cy="648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8599BA-C181-4916-B58B-AD5C8D08FA17}"/>
                </a:ext>
              </a:extLst>
            </p:cNvPr>
            <p:cNvCxnSpPr>
              <a:cxnSpLocks/>
              <a:stCxn id="75" idx="0"/>
              <a:endCxn id="76" idx="4"/>
            </p:cNvCxnSpPr>
            <p:nvPr userDrawn="1"/>
          </p:nvCxnSpPr>
          <p:spPr>
            <a:xfrm flipH="1" flipV="1">
              <a:off x="4797164" y="6057782"/>
              <a:ext cx="22340" cy="3709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B6A596C-C4F4-45CE-98D5-05FDD6C4BBF4}"/>
                </a:ext>
              </a:extLst>
            </p:cNvPr>
            <p:cNvCxnSpPr>
              <a:cxnSpLocks/>
              <a:stCxn id="81" idx="0"/>
              <a:endCxn id="80" idx="4"/>
            </p:cNvCxnSpPr>
            <p:nvPr userDrawn="1"/>
          </p:nvCxnSpPr>
          <p:spPr>
            <a:xfrm flipH="1" flipV="1">
              <a:off x="5766588" y="5920151"/>
              <a:ext cx="90172" cy="513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377941-C9DB-4FD5-8225-42BF53C2F85E}"/>
                </a:ext>
              </a:extLst>
            </p:cNvPr>
            <p:cNvCxnSpPr>
              <a:cxnSpLocks/>
              <a:stCxn id="191" idx="0"/>
              <a:endCxn id="80" idx="5"/>
            </p:cNvCxnSpPr>
            <p:nvPr userDrawn="1"/>
          </p:nvCxnSpPr>
          <p:spPr>
            <a:xfrm flipH="1" flipV="1">
              <a:off x="5796839" y="5907620"/>
              <a:ext cx="456253" cy="1387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DC3D4-B86C-4D4E-93F3-386451271BAE}"/>
                </a:ext>
              </a:extLst>
            </p:cNvPr>
            <p:cNvCxnSpPr>
              <a:cxnSpLocks/>
              <a:stCxn id="82" idx="3"/>
              <a:endCxn id="74" idx="6"/>
            </p:cNvCxnSpPr>
            <p:nvPr userDrawn="1"/>
          </p:nvCxnSpPr>
          <p:spPr>
            <a:xfrm flipH="1" flipV="1">
              <a:off x="4566542" y="6876573"/>
              <a:ext cx="1015943" cy="171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5A5AAE-BE6F-4481-A514-E4B9DA9C2CA9}"/>
                </a:ext>
              </a:extLst>
            </p:cNvPr>
            <p:cNvCxnSpPr>
              <a:cxnSpLocks/>
              <a:stCxn id="82" idx="1"/>
              <a:endCxn id="75" idx="5"/>
            </p:cNvCxnSpPr>
            <p:nvPr userDrawn="1"/>
          </p:nvCxnSpPr>
          <p:spPr>
            <a:xfrm flipH="1" flipV="1">
              <a:off x="4848876" y="6472527"/>
              <a:ext cx="733610" cy="3808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2FB24D-C8A7-4D97-9B93-21BFB667693F}"/>
                </a:ext>
              </a:extLst>
            </p:cNvPr>
            <p:cNvCxnSpPr>
              <a:cxnSpLocks/>
              <a:stCxn id="81" idx="2"/>
              <a:endCxn id="75" idx="6"/>
            </p:cNvCxnSpPr>
            <p:nvPr userDrawn="1"/>
          </p:nvCxnSpPr>
          <p:spPr>
            <a:xfrm flipH="1" flipV="1">
              <a:off x="4853089" y="6451108"/>
              <a:ext cx="960889" cy="251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47D80B-F9B2-4633-855E-53F0E02755CD}"/>
                </a:ext>
              </a:extLst>
            </p:cNvPr>
            <p:cNvCxnSpPr>
              <a:cxnSpLocks/>
              <a:stCxn id="80" idx="3"/>
              <a:endCxn id="75" idx="7"/>
            </p:cNvCxnSpPr>
            <p:nvPr userDrawn="1"/>
          </p:nvCxnSpPr>
          <p:spPr>
            <a:xfrm flipH="1">
              <a:off x="4840924" y="5907620"/>
              <a:ext cx="895413" cy="525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D8D7CC-255F-4780-8123-B9574A3FE42E}"/>
                </a:ext>
              </a:extLst>
            </p:cNvPr>
            <p:cNvCxnSpPr>
              <a:cxnSpLocks/>
              <a:stCxn id="80" idx="2"/>
              <a:endCxn id="76" idx="6"/>
            </p:cNvCxnSpPr>
            <p:nvPr userDrawn="1"/>
          </p:nvCxnSpPr>
          <p:spPr>
            <a:xfrm flipH="1">
              <a:off x="4829843" y="5877369"/>
              <a:ext cx="893963" cy="1294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2289F5-7AA1-4ED0-AC49-FBD83E5CC07E}"/>
                </a:ext>
              </a:extLst>
            </p:cNvPr>
            <p:cNvCxnSpPr>
              <a:cxnSpLocks/>
              <a:stCxn id="76" idx="1"/>
              <a:endCxn id="79" idx="6"/>
            </p:cNvCxnSpPr>
            <p:nvPr userDrawn="1"/>
          </p:nvCxnSpPr>
          <p:spPr>
            <a:xfrm flipH="1" flipV="1">
              <a:off x="4362246" y="5772634"/>
              <a:ext cx="389794" cy="2202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0A7D2D-2EE8-4A93-A70F-9BF8B08E4A65}"/>
                </a:ext>
              </a:extLst>
            </p:cNvPr>
            <p:cNvCxnSpPr>
              <a:cxnSpLocks/>
              <a:stCxn id="75" idx="2"/>
              <a:endCxn id="77" idx="6"/>
            </p:cNvCxnSpPr>
            <p:nvPr userDrawn="1"/>
          </p:nvCxnSpPr>
          <p:spPr>
            <a:xfrm flipH="1" flipV="1">
              <a:off x="4188911" y="6436307"/>
              <a:ext cx="608255" cy="26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D7499B-609D-41DD-A44A-939989B50FB1}"/>
                </a:ext>
              </a:extLst>
            </p:cNvPr>
            <p:cNvCxnSpPr>
              <a:cxnSpLocks/>
              <a:stCxn id="74" idx="1"/>
              <a:endCxn id="77" idx="5"/>
            </p:cNvCxnSpPr>
            <p:nvPr userDrawn="1"/>
          </p:nvCxnSpPr>
          <p:spPr>
            <a:xfrm flipH="1" flipV="1">
              <a:off x="4170804" y="6463588"/>
              <a:ext cx="322705" cy="3827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9097C3C-AB18-4306-8D46-385954113B08}"/>
                </a:ext>
              </a:extLst>
            </p:cNvPr>
            <p:cNvCxnSpPr>
              <a:cxnSpLocks/>
              <a:stCxn id="77" idx="4"/>
            </p:cNvCxnSpPr>
            <p:nvPr userDrawn="1"/>
          </p:nvCxnSpPr>
          <p:spPr>
            <a:xfrm flipH="1">
              <a:off x="3941829" y="6470075"/>
              <a:ext cx="196879" cy="401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79D51E2-F855-478B-A5F4-5F4663F4C236}"/>
                </a:ext>
              </a:extLst>
            </p:cNvPr>
            <p:cNvCxnSpPr>
              <a:cxnSpLocks/>
              <a:stCxn id="73" idx="5"/>
            </p:cNvCxnSpPr>
            <p:nvPr userDrawn="1"/>
          </p:nvCxnSpPr>
          <p:spPr>
            <a:xfrm>
              <a:off x="3510817" y="6760537"/>
              <a:ext cx="48399" cy="96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77E8B4-6EB0-4C89-8A63-1B43F912F0E5}"/>
                </a:ext>
              </a:extLst>
            </p:cNvPr>
            <p:cNvCxnSpPr>
              <a:cxnSpLocks/>
              <a:stCxn id="74" idx="7"/>
              <a:endCxn id="75" idx="3"/>
            </p:cNvCxnSpPr>
            <p:nvPr userDrawn="1"/>
          </p:nvCxnSpPr>
          <p:spPr>
            <a:xfrm flipV="1">
              <a:off x="4554012" y="6480479"/>
              <a:ext cx="255319" cy="3658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730884-12B8-4398-9DB7-AF8BB806A0BB}"/>
                </a:ext>
              </a:extLst>
            </p:cNvPr>
            <p:cNvCxnSpPr>
              <a:cxnSpLocks/>
              <a:stCxn id="72" idx="7"/>
              <a:endCxn id="78" idx="3"/>
            </p:cNvCxnSpPr>
            <p:nvPr userDrawn="1"/>
          </p:nvCxnSpPr>
          <p:spPr>
            <a:xfrm flipV="1">
              <a:off x="2930802" y="6301207"/>
              <a:ext cx="543889" cy="3733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C30124-E99F-436A-91C5-DDFE85922CFB}"/>
                </a:ext>
              </a:extLst>
            </p:cNvPr>
            <p:cNvCxnSpPr>
              <a:cxnSpLocks/>
              <a:stCxn id="82" idx="7"/>
              <a:endCxn id="81" idx="4"/>
            </p:cNvCxnSpPr>
            <p:nvPr userDrawn="1"/>
          </p:nvCxnSpPr>
          <p:spPr>
            <a:xfrm flipV="1">
              <a:off x="5622821" y="6519071"/>
              <a:ext cx="233939" cy="334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9EACC1-3E57-4F40-A3B9-0471F285B426}"/>
                </a:ext>
              </a:extLst>
            </p:cNvPr>
            <p:cNvSpPr/>
            <p:nvPr userDrawn="1"/>
          </p:nvSpPr>
          <p:spPr>
            <a:xfrm rot="20563470">
              <a:off x="1188438" y="571084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14ACE3A-6B26-4F8A-8498-6058281E65D6}"/>
                </a:ext>
              </a:extLst>
            </p:cNvPr>
            <p:cNvSpPr/>
            <p:nvPr userDrawn="1"/>
          </p:nvSpPr>
          <p:spPr>
            <a:xfrm>
              <a:off x="1000476" y="6451512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38A821-E02D-433C-A9C0-08B42CE7EAD7}"/>
                </a:ext>
              </a:extLst>
            </p:cNvPr>
            <p:cNvSpPr/>
            <p:nvPr userDrawn="1"/>
          </p:nvSpPr>
          <p:spPr>
            <a:xfrm>
              <a:off x="483331" y="637803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D8874D-DBB3-4045-9332-EDCA856097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76357" y="679990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7D061F-C73F-46B5-8DB4-39C429E3C09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55586" y="681532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FD574C-1293-4D64-8954-D0D4EB8B6EF9}"/>
                </a:ext>
              </a:extLst>
            </p:cNvPr>
            <p:cNvSpPr/>
            <p:nvPr userDrawn="1"/>
          </p:nvSpPr>
          <p:spPr>
            <a:xfrm>
              <a:off x="1874634" y="6691467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66DA23-2600-417D-83FF-56977A9464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06625" y="6624985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3601987-F091-4630-BF77-0693DEF79E4B}"/>
                </a:ext>
              </a:extLst>
            </p:cNvPr>
            <p:cNvSpPr/>
            <p:nvPr userDrawn="1"/>
          </p:nvSpPr>
          <p:spPr>
            <a:xfrm>
              <a:off x="2265837" y="6103719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A4F2AA4-3C0D-4E22-A439-89D3FA5E922D}"/>
                </a:ext>
              </a:extLst>
            </p:cNvPr>
            <p:cNvSpPr/>
            <p:nvPr userDrawn="1"/>
          </p:nvSpPr>
          <p:spPr>
            <a:xfrm>
              <a:off x="2978891" y="5928030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C581AC-BD18-4C34-A88D-42E44044FC3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82113" y="6666211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BC2D5B2-5899-4417-8EDC-7F1DF3860A49}"/>
                </a:ext>
              </a:extLst>
            </p:cNvPr>
            <p:cNvSpPr/>
            <p:nvPr userDrawn="1"/>
          </p:nvSpPr>
          <p:spPr>
            <a:xfrm>
              <a:off x="3437783" y="668750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C21BBE0-CF8D-4CCC-B923-A676F3878068}"/>
                </a:ext>
              </a:extLst>
            </p:cNvPr>
            <p:cNvSpPr/>
            <p:nvPr userDrawn="1"/>
          </p:nvSpPr>
          <p:spPr>
            <a:xfrm>
              <a:off x="4480978" y="683379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EB0EC93-1C78-427E-9231-955B42FAEA26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4796606" y="6428209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07B9B45-E03B-4A68-9BB5-99F9B295FFA0}"/>
                </a:ext>
              </a:extLst>
            </p:cNvPr>
            <p:cNvSpPr/>
            <p:nvPr userDrawn="1"/>
          </p:nvSpPr>
          <p:spPr>
            <a:xfrm rot="20861494">
              <a:off x="4745263" y="597320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EE9472A-8A82-42E5-AF9E-01B299F3E267}"/>
                </a:ext>
              </a:extLst>
            </p:cNvPr>
            <p:cNvSpPr/>
            <p:nvPr userDrawn="1"/>
          </p:nvSpPr>
          <p:spPr>
            <a:xfrm rot="664413">
              <a:off x="4104144" y="6385308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D60A40B-4022-45D8-8B3C-2CBF5505A535}"/>
                </a:ext>
              </a:extLst>
            </p:cNvPr>
            <p:cNvSpPr/>
            <p:nvPr userDrawn="1"/>
          </p:nvSpPr>
          <p:spPr>
            <a:xfrm>
              <a:off x="3462161" y="622817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3CDDA50-F606-4C10-BFED-D3593C2BE37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305203" y="57441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146307D-5C82-4964-BFD3-2A9DE08E4BF1}"/>
                </a:ext>
              </a:extLst>
            </p:cNvPr>
            <p:cNvSpPr/>
            <p:nvPr userDrawn="1"/>
          </p:nvSpPr>
          <p:spPr>
            <a:xfrm>
              <a:off x="5723806" y="583458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DC48A54-E599-40A6-B498-E7C9A398C980}"/>
                </a:ext>
              </a:extLst>
            </p:cNvPr>
            <p:cNvSpPr/>
            <p:nvPr userDrawn="1"/>
          </p:nvSpPr>
          <p:spPr>
            <a:xfrm>
              <a:off x="5813978" y="643350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C11DE25-E932-4F7F-8EBC-0C2378C2BC4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574132" y="684499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9A71DD5-8B73-41E2-A6BC-C68E0A342B0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94688" y="6535504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5B82C04-CB3F-4757-AAF0-FAF9B75535A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36944" y="62515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5AC675B-4B24-4341-8821-F4DC778C8DA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36231" y="626741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506475-2FA0-4D20-8E89-DE25B9E62A08}"/>
                </a:ext>
              </a:extLst>
            </p:cNvPr>
            <p:cNvCxnSpPr>
              <a:cxnSpLocks/>
              <a:stCxn id="85" idx="2"/>
              <a:endCxn id="64" idx="7"/>
            </p:cNvCxnSpPr>
            <p:nvPr userDrawn="1"/>
          </p:nvCxnSpPr>
          <p:spPr>
            <a:xfrm flipH="1">
              <a:off x="1077443" y="6295938"/>
              <a:ext cx="358788" cy="168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63EFBEC-BDB6-4F8C-A7AE-DBAE6708642E}"/>
                </a:ext>
              </a:extLst>
            </p:cNvPr>
            <p:cNvCxnSpPr>
              <a:cxnSpLocks/>
              <a:stCxn id="65" idx="4"/>
              <a:endCxn id="66" idx="1"/>
            </p:cNvCxnSpPr>
            <p:nvPr userDrawn="1"/>
          </p:nvCxnSpPr>
          <p:spPr>
            <a:xfrm>
              <a:off x="526113" y="6463595"/>
              <a:ext cx="158598" cy="3446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DA478EE-0E7F-4636-948B-65CF65593A6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7530" y="6731144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E5C084D-E3A1-4D15-AA76-EFF23DE98E67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>
              <a:off x="60366" y="6779833"/>
              <a:ext cx="65517" cy="917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EF7B00B-F6C4-41F1-9413-4CCA864A67E2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>
              <a:off x="-59163" y="6759666"/>
              <a:ext cx="176693" cy="405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9669F9-9910-4DFF-BAF0-757DCBA88DF5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 flipV="1">
              <a:off x="-59163" y="6549891"/>
              <a:ext cx="185046" cy="189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288DB6-E536-4E4A-BA4C-10F28FFE63CE}"/>
                </a:ext>
              </a:extLst>
            </p:cNvPr>
            <p:cNvCxnSpPr>
              <a:cxnSpLocks/>
              <a:endCxn id="65" idx="2"/>
            </p:cNvCxnSpPr>
            <p:nvPr userDrawn="1"/>
          </p:nvCxnSpPr>
          <p:spPr>
            <a:xfrm>
              <a:off x="-99346" y="6362693"/>
              <a:ext cx="582677" cy="581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4CF0837-A37A-461D-9A5C-DE58E7612A0D}"/>
                </a:ext>
              </a:extLst>
            </p:cNvPr>
            <p:cNvCxnSpPr>
              <a:cxnSpLocks/>
              <a:endCxn id="72" idx="3"/>
            </p:cNvCxnSpPr>
            <p:nvPr userDrawn="1"/>
          </p:nvCxnSpPr>
          <p:spPr>
            <a:xfrm flipV="1">
              <a:off x="2737739" y="6714900"/>
              <a:ext cx="152727" cy="156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1F953E5-F660-45F8-96AD-565AFA24A2BD}"/>
                </a:ext>
              </a:extLst>
            </p:cNvPr>
            <p:cNvCxnSpPr>
              <a:cxnSpLocks/>
              <a:stCxn id="65" idx="1"/>
              <a:endCxn id="95" idx="4"/>
            </p:cNvCxnSpPr>
            <p:nvPr/>
          </p:nvCxnSpPr>
          <p:spPr>
            <a:xfrm flipH="1" flipV="1">
              <a:off x="380167" y="6106475"/>
              <a:ext cx="115694" cy="284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FBE6A78-5113-4B86-9A3F-B87CA139AB2D}"/>
                </a:ext>
              </a:extLst>
            </p:cNvPr>
            <p:cNvSpPr/>
            <p:nvPr/>
          </p:nvSpPr>
          <p:spPr>
            <a:xfrm rot="20563470">
              <a:off x="339372" y="6044985"/>
              <a:ext cx="62909" cy="629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33FF956-67D0-484E-AAAB-352D364DB69F}"/>
                </a:ext>
              </a:extLst>
            </p:cNvPr>
            <p:cNvCxnSpPr>
              <a:cxnSpLocks/>
              <a:stCxn id="95" idx="6"/>
              <a:endCxn id="63" idx="1"/>
            </p:cNvCxnSpPr>
            <p:nvPr/>
          </p:nvCxnSpPr>
          <p:spPr>
            <a:xfrm flipV="1">
              <a:off x="400862" y="5733720"/>
              <a:ext cx="792487" cy="333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8502D1-B6B8-4335-8D0E-9E8C70E2A3B9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-81898" y="6085780"/>
              <a:ext cx="422690" cy="185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E1AC858-A257-48C1-9CC1-A4A5CFB9ABB8}"/>
                </a:ext>
              </a:extLst>
            </p:cNvPr>
            <p:cNvCxnSpPr>
              <a:cxnSpLocks/>
              <a:stCxn id="161" idx="7"/>
              <a:endCxn id="159" idx="2"/>
            </p:cNvCxnSpPr>
            <p:nvPr userDrawn="1"/>
          </p:nvCxnSpPr>
          <p:spPr>
            <a:xfrm flipV="1">
              <a:off x="6447971" y="5766328"/>
              <a:ext cx="634003" cy="6242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D888782-2357-47AF-899B-B2432DA615B9}"/>
                </a:ext>
              </a:extLst>
            </p:cNvPr>
            <p:cNvCxnSpPr>
              <a:cxnSpLocks/>
              <a:stCxn id="159" idx="4"/>
              <a:endCxn id="181" idx="1"/>
            </p:cNvCxnSpPr>
            <p:nvPr userDrawn="1"/>
          </p:nvCxnSpPr>
          <p:spPr>
            <a:xfrm>
              <a:off x="7135531" y="5794475"/>
              <a:ext cx="200660" cy="48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1A9BC75-1CA3-408C-B2F5-8EFD7D495888}"/>
                </a:ext>
              </a:extLst>
            </p:cNvPr>
            <p:cNvCxnSpPr>
              <a:cxnSpLocks/>
              <a:stCxn id="164" idx="2"/>
              <a:endCxn id="179" idx="6"/>
            </p:cNvCxnSpPr>
            <p:nvPr userDrawn="1"/>
          </p:nvCxnSpPr>
          <p:spPr>
            <a:xfrm flipH="1" flipV="1">
              <a:off x="7371858" y="6578286"/>
              <a:ext cx="394382" cy="1582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85074C8-4779-4420-A001-7A35A244A76D}"/>
                </a:ext>
              </a:extLst>
            </p:cNvPr>
            <p:cNvCxnSpPr>
              <a:cxnSpLocks/>
              <a:stCxn id="181" idx="5"/>
              <a:endCxn id="164" idx="1"/>
            </p:cNvCxnSpPr>
            <p:nvPr userDrawn="1"/>
          </p:nvCxnSpPr>
          <p:spPr>
            <a:xfrm>
              <a:off x="7376526" y="6316105"/>
              <a:ext cx="402919" cy="3885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99F8E29-EB9B-4331-B7CB-58ABD3B5233A}"/>
                </a:ext>
              </a:extLst>
            </p:cNvPr>
            <p:cNvCxnSpPr>
              <a:cxnSpLocks/>
              <a:stCxn id="159" idx="5"/>
              <a:endCxn id="180" idx="1"/>
            </p:cNvCxnSpPr>
            <p:nvPr userDrawn="1"/>
          </p:nvCxnSpPr>
          <p:spPr>
            <a:xfrm>
              <a:off x="7160696" y="5773526"/>
              <a:ext cx="576207" cy="486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FFEA908-F39B-4AF7-9C9A-61E3783B6132}"/>
                </a:ext>
              </a:extLst>
            </p:cNvPr>
            <p:cNvCxnSpPr>
              <a:cxnSpLocks/>
              <a:stCxn id="164" idx="0"/>
              <a:endCxn id="180" idx="4"/>
            </p:cNvCxnSpPr>
            <p:nvPr userDrawn="1"/>
          </p:nvCxnSpPr>
          <p:spPr>
            <a:xfrm flipH="1" flipV="1">
              <a:off x="7757071" y="6308555"/>
              <a:ext cx="54255" cy="3829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270557-4682-4614-9AD1-E548DCF214BA}"/>
                </a:ext>
              </a:extLst>
            </p:cNvPr>
            <p:cNvCxnSpPr>
              <a:cxnSpLocks/>
              <a:stCxn id="181" idx="3"/>
              <a:endCxn id="179" idx="0"/>
            </p:cNvCxnSpPr>
            <p:nvPr userDrawn="1"/>
          </p:nvCxnSpPr>
          <p:spPr>
            <a:xfrm flipH="1">
              <a:off x="7329076" y="6316105"/>
              <a:ext cx="7115" cy="2193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A2034C-2C34-4AFF-A311-85F2EEA12FAD}"/>
                </a:ext>
              </a:extLst>
            </p:cNvPr>
            <p:cNvCxnSpPr>
              <a:cxnSpLocks/>
              <a:stCxn id="159" idx="6"/>
              <a:endCxn id="166" idx="1"/>
            </p:cNvCxnSpPr>
            <p:nvPr userDrawn="1"/>
          </p:nvCxnSpPr>
          <p:spPr>
            <a:xfrm>
              <a:off x="7163678" y="5740918"/>
              <a:ext cx="1006296" cy="375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310A863-7198-4776-9795-FF7D2FD913FA}"/>
                </a:ext>
              </a:extLst>
            </p:cNvPr>
            <p:cNvCxnSpPr>
              <a:cxnSpLocks/>
              <a:stCxn id="164" idx="7"/>
              <a:endCxn id="166" idx="3"/>
            </p:cNvCxnSpPr>
            <p:nvPr userDrawn="1"/>
          </p:nvCxnSpPr>
          <p:spPr>
            <a:xfrm flipV="1">
              <a:off x="7843207" y="6176752"/>
              <a:ext cx="326766" cy="527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E17D08-5256-47EC-8B04-7A457ADB2979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V="1">
              <a:off x="7384880" y="6280034"/>
              <a:ext cx="343670" cy="159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D881FF-A5C4-4291-82C6-3EFC5A4C39D9}"/>
                </a:ext>
              </a:extLst>
            </p:cNvPr>
            <p:cNvCxnSpPr>
              <a:cxnSpLocks/>
              <a:stCxn id="163" idx="0"/>
              <a:endCxn id="179" idx="4"/>
            </p:cNvCxnSpPr>
            <p:nvPr userDrawn="1"/>
          </p:nvCxnSpPr>
          <p:spPr>
            <a:xfrm flipV="1">
              <a:off x="7289974" y="6621068"/>
              <a:ext cx="39101" cy="194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E4725E7-2599-4CC1-9BCC-C1629265B15E}"/>
                </a:ext>
              </a:extLst>
            </p:cNvPr>
            <p:cNvCxnSpPr>
              <a:cxnSpLocks/>
              <a:stCxn id="180" idx="6"/>
              <a:endCxn id="166" idx="2"/>
            </p:cNvCxnSpPr>
            <p:nvPr userDrawn="1"/>
          </p:nvCxnSpPr>
          <p:spPr>
            <a:xfrm flipV="1">
              <a:off x="7785593" y="6146501"/>
              <a:ext cx="371850" cy="133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0F0152-EFD1-41EB-A908-EF2D1610216F}"/>
                </a:ext>
              </a:extLst>
            </p:cNvPr>
            <p:cNvCxnSpPr>
              <a:cxnSpLocks/>
              <a:stCxn id="165" idx="0"/>
              <a:endCxn id="166" idx="4"/>
            </p:cNvCxnSpPr>
            <p:nvPr userDrawn="1"/>
          </p:nvCxnSpPr>
          <p:spPr>
            <a:xfrm flipH="1" flipV="1">
              <a:off x="8200225" y="6189283"/>
              <a:ext cx="26528" cy="435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668802E-F26F-4EFB-9974-BB157C2B91DF}"/>
                </a:ext>
              </a:extLst>
            </p:cNvPr>
            <p:cNvCxnSpPr>
              <a:cxnSpLocks/>
              <a:stCxn id="168" idx="1"/>
              <a:endCxn id="166" idx="5"/>
            </p:cNvCxnSpPr>
            <p:nvPr userDrawn="1"/>
          </p:nvCxnSpPr>
          <p:spPr>
            <a:xfrm flipH="1" flipV="1">
              <a:off x="8230476" y="6176752"/>
              <a:ext cx="551596" cy="4978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6A4D61B-5C3F-4323-8A24-E0D5891FA804}"/>
                </a:ext>
              </a:extLst>
            </p:cNvPr>
            <p:cNvCxnSpPr>
              <a:cxnSpLocks/>
              <a:stCxn id="168" idx="0"/>
              <a:endCxn id="167" idx="4"/>
            </p:cNvCxnSpPr>
            <p:nvPr userDrawn="1"/>
          </p:nvCxnSpPr>
          <p:spPr>
            <a:xfrm flipV="1">
              <a:off x="8802240" y="6013594"/>
              <a:ext cx="111039" cy="652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DFC135-8C6C-46F2-A098-29CCF2F5FB3A}"/>
                </a:ext>
              </a:extLst>
            </p:cNvPr>
            <p:cNvCxnSpPr>
              <a:cxnSpLocks/>
              <a:stCxn id="167" idx="2"/>
              <a:endCxn id="166" idx="6"/>
            </p:cNvCxnSpPr>
            <p:nvPr userDrawn="1"/>
          </p:nvCxnSpPr>
          <p:spPr>
            <a:xfrm flipH="1">
              <a:off x="8243007" y="5970812"/>
              <a:ext cx="627490" cy="1756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65F930-53FD-452B-9F0B-92AB71D10992}"/>
                </a:ext>
              </a:extLst>
            </p:cNvPr>
            <p:cNvCxnSpPr>
              <a:cxnSpLocks/>
              <a:stCxn id="167" idx="7"/>
              <a:endCxn id="175" idx="2"/>
            </p:cNvCxnSpPr>
            <p:nvPr userDrawn="1"/>
          </p:nvCxnSpPr>
          <p:spPr>
            <a:xfrm flipV="1">
              <a:off x="8943531" y="5772634"/>
              <a:ext cx="1253278" cy="167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B2C812E-654D-4BE3-8ED9-204E8EE04F6E}"/>
                </a:ext>
              </a:extLst>
            </p:cNvPr>
            <p:cNvCxnSpPr>
              <a:cxnSpLocks/>
              <a:stCxn id="167" idx="6"/>
              <a:endCxn id="174" idx="2"/>
            </p:cNvCxnSpPr>
            <p:nvPr userDrawn="1"/>
          </p:nvCxnSpPr>
          <p:spPr>
            <a:xfrm>
              <a:off x="8956061" y="5970812"/>
              <a:ext cx="397705" cy="3001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1D95742-0C5D-48AF-9FCC-457E71D466D2}"/>
                </a:ext>
              </a:extLst>
            </p:cNvPr>
            <p:cNvCxnSpPr>
              <a:cxnSpLocks/>
              <a:stCxn id="174" idx="7"/>
              <a:endCxn id="175" idx="3"/>
            </p:cNvCxnSpPr>
            <p:nvPr userDrawn="1"/>
          </p:nvCxnSpPr>
          <p:spPr>
            <a:xfrm flipV="1">
              <a:off x="9426800" y="5792801"/>
              <a:ext cx="778362" cy="447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9FB6407-B1CC-4622-93C4-1A7274DF8144}"/>
                </a:ext>
              </a:extLst>
            </p:cNvPr>
            <p:cNvCxnSpPr>
              <a:cxnSpLocks/>
              <a:stCxn id="160" idx="0"/>
              <a:endCxn id="159" idx="3"/>
            </p:cNvCxnSpPr>
            <p:nvPr userDrawn="1"/>
          </p:nvCxnSpPr>
          <p:spPr>
            <a:xfrm flipV="1">
              <a:off x="6937168" y="5791494"/>
              <a:ext cx="165754" cy="660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B9A326-99A7-4994-A4F3-48EC1328CF9F}"/>
                </a:ext>
              </a:extLst>
            </p:cNvPr>
            <p:cNvCxnSpPr>
              <a:cxnSpLocks/>
              <a:stCxn id="179" idx="2"/>
              <a:endCxn id="160" idx="6"/>
            </p:cNvCxnSpPr>
            <p:nvPr userDrawn="1"/>
          </p:nvCxnSpPr>
          <p:spPr>
            <a:xfrm flipH="1" flipV="1">
              <a:off x="6982254" y="6496598"/>
              <a:ext cx="304040" cy="816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FD3EFEA-C079-4929-A463-9B89CA2F029C}"/>
                </a:ext>
              </a:extLst>
            </p:cNvPr>
            <p:cNvCxnSpPr>
              <a:cxnSpLocks/>
              <a:stCxn id="163" idx="1"/>
              <a:endCxn id="160" idx="5"/>
            </p:cNvCxnSpPr>
            <p:nvPr userDrawn="1"/>
          </p:nvCxnSpPr>
          <p:spPr>
            <a:xfrm flipH="1" flipV="1">
              <a:off x="6969049" y="6528479"/>
              <a:ext cx="290674" cy="299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3D6F1FE-C344-408B-A76A-678347E8DF7E}"/>
                </a:ext>
              </a:extLst>
            </p:cNvPr>
            <p:cNvCxnSpPr>
              <a:cxnSpLocks/>
              <a:stCxn id="162" idx="7"/>
              <a:endCxn id="160" idx="3"/>
            </p:cNvCxnSpPr>
            <p:nvPr userDrawn="1"/>
          </p:nvCxnSpPr>
          <p:spPr>
            <a:xfrm flipV="1">
              <a:off x="6616653" y="6528479"/>
              <a:ext cx="288635" cy="279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EB185A4-DA00-46E9-96C0-88A73F8D6168}"/>
                </a:ext>
              </a:extLst>
            </p:cNvPr>
            <p:cNvCxnSpPr>
              <a:cxnSpLocks/>
              <a:stCxn id="161" idx="6"/>
              <a:endCxn id="160" idx="2"/>
            </p:cNvCxnSpPr>
            <p:nvPr userDrawn="1"/>
          </p:nvCxnSpPr>
          <p:spPr>
            <a:xfrm>
              <a:off x="6460501" y="6420813"/>
              <a:ext cx="431581" cy="757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4B68194-E88A-4691-B2B1-636761618F72}"/>
                </a:ext>
              </a:extLst>
            </p:cNvPr>
            <p:cNvCxnSpPr>
              <a:cxnSpLocks/>
              <a:stCxn id="184" idx="7"/>
              <a:endCxn id="161" idx="3"/>
            </p:cNvCxnSpPr>
            <p:nvPr userDrawn="1"/>
          </p:nvCxnSpPr>
          <p:spPr>
            <a:xfrm flipV="1">
              <a:off x="6057825" y="6451065"/>
              <a:ext cx="329643" cy="288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FD44305-EA8B-4E6D-8402-83F38E5DA633}"/>
                </a:ext>
              </a:extLst>
            </p:cNvPr>
            <p:cNvCxnSpPr>
              <a:cxnSpLocks/>
              <a:stCxn id="184" idx="6"/>
              <a:endCxn id="162" idx="2"/>
            </p:cNvCxnSpPr>
            <p:nvPr userDrawn="1"/>
          </p:nvCxnSpPr>
          <p:spPr>
            <a:xfrm>
              <a:off x="6066178" y="6759666"/>
              <a:ext cx="501785" cy="687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05EF832-230D-4D38-B521-AB51FD0470C7}"/>
                </a:ext>
              </a:extLst>
            </p:cNvPr>
            <p:cNvCxnSpPr>
              <a:cxnSpLocks/>
              <a:stCxn id="184" idx="5"/>
            </p:cNvCxnSpPr>
            <p:nvPr userDrawn="1"/>
          </p:nvCxnSpPr>
          <p:spPr>
            <a:xfrm>
              <a:off x="6057825" y="6779833"/>
              <a:ext cx="81387" cy="103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7C1E39-1F96-469A-9360-5B8B6A4A88DE}"/>
                </a:ext>
              </a:extLst>
            </p:cNvPr>
            <p:cNvCxnSpPr>
              <a:cxnSpLocks/>
              <a:stCxn id="162" idx="6"/>
              <a:endCxn id="163" idx="2"/>
            </p:cNvCxnSpPr>
            <p:nvPr userDrawn="1"/>
          </p:nvCxnSpPr>
          <p:spPr>
            <a:xfrm>
              <a:off x="6625006" y="6828427"/>
              <a:ext cx="622186" cy="2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CC22153-D5DB-4DA6-857B-DE53F47F3510}"/>
                </a:ext>
              </a:extLst>
            </p:cNvPr>
            <p:cNvCxnSpPr>
              <a:cxnSpLocks/>
              <a:stCxn id="163" idx="6"/>
              <a:endCxn id="164" idx="3"/>
            </p:cNvCxnSpPr>
            <p:nvPr userDrawn="1"/>
          </p:nvCxnSpPr>
          <p:spPr>
            <a:xfrm flipV="1">
              <a:off x="7332757" y="6768434"/>
              <a:ext cx="446689" cy="89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2C1493-1577-4FC5-8483-74926A888CB5}"/>
                </a:ext>
              </a:extLst>
            </p:cNvPr>
            <p:cNvCxnSpPr>
              <a:cxnSpLocks/>
              <a:stCxn id="165" idx="2"/>
              <a:endCxn id="164" idx="6"/>
            </p:cNvCxnSpPr>
            <p:nvPr userDrawn="1"/>
          </p:nvCxnSpPr>
          <p:spPr>
            <a:xfrm flipH="1">
              <a:off x="7856412" y="6653506"/>
              <a:ext cx="341819" cy="83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7D65A83-1EF7-438F-8B1E-3104CB41BD56}"/>
                </a:ext>
              </a:extLst>
            </p:cNvPr>
            <p:cNvCxnSpPr>
              <a:cxnSpLocks/>
              <a:endCxn id="164" idx="5"/>
            </p:cNvCxnSpPr>
            <p:nvPr userDrawn="1"/>
          </p:nvCxnSpPr>
          <p:spPr>
            <a:xfrm flipH="1" flipV="1">
              <a:off x="7843207" y="6768434"/>
              <a:ext cx="152372" cy="108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5C1E6A3-4DA5-47C9-8B15-525960603E03}"/>
                </a:ext>
              </a:extLst>
            </p:cNvPr>
            <p:cNvCxnSpPr>
              <a:cxnSpLocks/>
              <a:endCxn id="164" idx="4"/>
            </p:cNvCxnSpPr>
            <p:nvPr userDrawn="1"/>
          </p:nvCxnSpPr>
          <p:spPr>
            <a:xfrm flipV="1">
              <a:off x="7766240" y="6781639"/>
              <a:ext cx="45086" cy="108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EBCD489-B54A-49EA-8E7E-C66E8798E64E}"/>
                </a:ext>
              </a:extLst>
            </p:cNvPr>
            <p:cNvCxnSpPr>
              <a:cxnSpLocks/>
              <a:endCxn id="165" idx="4"/>
            </p:cNvCxnSpPr>
            <p:nvPr userDrawn="1"/>
          </p:nvCxnSpPr>
          <p:spPr>
            <a:xfrm flipH="1" flipV="1">
              <a:off x="8226753" y="6682028"/>
              <a:ext cx="52677" cy="1713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FD39835-95AD-47DD-8C91-4C582194702B}"/>
                </a:ext>
              </a:extLst>
            </p:cNvPr>
            <p:cNvCxnSpPr>
              <a:cxnSpLocks/>
              <a:stCxn id="168" idx="2"/>
              <a:endCxn id="165" idx="6"/>
            </p:cNvCxnSpPr>
            <p:nvPr userDrawn="1"/>
          </p:nvCxnSpPr>
          <p:spPr>
            <a:xfrm flipH="1" flipV="1">
              <a:off x="8255274" y="6653506"/>
              <a:ext cx="518445" cy="412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0074AB1-CAB5-4393-8D4C-B3E6CB0DB453}"/>
                </a:ext>
              </a:extLst>
            </p:cNvPr>
            <p:cNvCxnSpPr>
              <a:cxnSpLocks/>
              <a:stCxn id="168" idx="4"/>
            </p:cNvCxnSpPr>
            <p:nvPr userDrawn="1"/>
          </p:nvCxnSpPr>
          <p:spPr>
            <a:xfrm>
              <a:off x="8802240" y="6723254"/>
              <a:ext cx="68257" cy="1667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99CE924-077D-498B-AD36-8AA6BAEB7056}"/>
                </a:ext>
              </a:extLst>
            </p:cNvPr>
            <p:cNvCxnSpPr>
              <a:cxnSpLocks/>
              <a:stCxn id="169" idx="3"/>
            </p:cNvCxnSpPr>
            <p:nvPr userDrawn="1"/>
          </p:nvCxnSpPr>
          <p:spPr>
            <a:xfrm flipH="1">
              <a:off x="9271174" y="6760537"/>
              <a:ext cx="70746" cy="92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BB091F1-D237-4E65-83F8-7B73227B6FD9}"/>
                </a:ext>
              </a:extLst>
            </p:cNvPr>
            <p:cNvCxnSpPr>
              <a:cxnSpLocks/>
              <a:stCxn id="169" idx="2"/>
              <a:endCxn id="168" idx="6"/>
            </p:cNvCxnSpPr>
            <p:nvPr userDrawn="1"/>
          </p:nvCxnSpPr>
          <p:spPr>
            <a:xfrm flipH="1" flipV="1">
              <a:off x="8830762" y="6694733"/>
              <a:ext cx="498628" cy="35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96A1FFA-8871-41DA-9444-E1085F29B11B}"/>
                </a:ext>
              </a:extLst>
            </p:cNvPr>
            <p:cNvCxnSpPr>
              <a:cxnSpLocks/>
              <a:stCxn id="174" idx="4"/>
              <a:endCxn id="169" idx="0"/>
            </p:cNvCxnSpPr>
            <p:nvPr userDrawn="1"/>
          </p:nvCxnSpPr>
          <p:spPr>
            <a:xfrm flipH="1">
              <a:off x="9372171" y="6313738"/>
              <a:ext cx="24378" cy="3737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934EB10-E540-4DD6-BCBD-0B78AFAE1523}"/>
                </a:ext>
              </a:extLst>
            </p:cNvPr>
            <p:cNvCxnSpPr>
              <a:cxnSpLocks/>
              <a:stCxn id="173" idx="3"/>
              <a:endCxn id="169" idx="7"/>
            </p:cNvCxnSpPr>
            <p:nvPr userDrawn="1"/>
          </p:nvCxnSpPr>
          <p:spPr>
            <a:xfrm flipH="1">
              <a:off x="9402423" y="6451968"/>
              <a:ext cx="600611" cy="248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F5EBED2-25A5-449D-A631-DE5BDBCB68CE}"/>
                </a:ext>
              </a:extLst>
            </p:cNvPr>
            <p:cNvCxnSpPr>
              <a:cxnSpLocks/>
              <a:stCxn id="173" idx="2"/>
              <a:endCxn id="174" idx="6"/>
            </p:cNvCxnSpPr>
            <p:nvPr userDrawn="1"/>
          </p:nvCxnSpPr>
          <p:spPr>
            <a:xfrm flipH="1" flipV="1">
              <a:off x="9439331" y="6270955"/>
              <a:ext cx="557215" cy="1489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A8DC72E-D120-4CB5-B07B-B31F3AC7605D}"/>
                </a:ext>
              </a:extLst>
            </p:cNvPr>
            <p:cNvCxnSpPr>
              <a:cxnSpLocks/>
              <a:stCxn id="173" idx="1"/>
              <a:endCxn id="175" idx="4"/>
            </p:cNvCxnSpPr>
            <p:nvPr userDrawn="1"/>
          </p:nvCxnSpPr>
          <p:spPr>
            <a:xfrm flipV="1">
              <a:off x="10014654" y="5801155"/>
              <a:ext cx="210677" cy="5914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E9953D1-D76E-40CC-9874-A203928952EB}"/>
                </a:ext>
              </a:extLst>
            </p:cNvPr>
            <p:cNvCxnSpPr>
              <a:cxnSpLocks/>
              <a:stCxn id="171" idx="1"/>
              <a:endCxn id="175" idx="5"/>
            </p:cNvCxnSpPr>
            <p:nvPr userDrawn="1"/>
          </p:nvCxnSpPr>
          <p:spPr>
            <a:xfrm flipH="1" flipV="1">
              <a:off x="10245498" y="5792801"/>
              <a:ext cx="447487" cy="648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54B47AB-5079-4071-B2F0-0E82DE25A7C9}"/>
                </a:ext>
              </a:extLst>
            </p:cNvPr>
            <p:cNvCxnSpPr>
              <a:cxnSpLocks/>
              <a:stCxn id="171" idx="0"/>
              <a:endCxn id="172" idx="4"/>
            </p:cNvCxnSpPr>
            <p:nvPr userDrawn="1"/>
          </p:nvCxnSpPr>
          <p:spPr>
            <a:xfrm flipH="1" flipV="1">
              <a:off x="10688770" y="6057782"/>
              <a:ext cx="22340" cy="3709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E1DEE4B-8241-4601-9069-C854BFFEBF30}"/>
                </a:ext>
              </a:extLst>
            </p:cNvPr>
            <p:cNvCxnSpPr>
              <a:cxnSpLocks/>
              <a:stCxn id="177" idx="0"/>
              <a:endCxn id="176" idx="4"/>
            </p:cNvCxnSpPr>
            <p:nvPr userDrawn="1"/>
          </p:nvCxnSpPr>
          <p:spPr>
            <a:xfrm flipH="1" flipV="1">
              <a:off x="11658194" y="5920151"/>
              <a:ext cx="90172" cy="513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B6C7926-F158-4C64-8314-BAF771C2203A}"/>
                </a:ext>
              </a:extLst>
            </p:cNvPr>
            <p:cNvCxnSpPr>
              <a:cxnSpLocks/>
              <a:endCxn id="176" idx="5"/>
            </p:cNvCxnSpPr>
            <p:nvPr userDrawn="1"/>
          </p:nvCxnSpPr>
          <p:spPr>
            <a:xfrm flipH="1" flipV="1">
              <a:off x="11688445" y="5907620"/>
              <a:ext cx="497447" cy="3810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2331F2-B2F9-49BA-9BE1-DC89D3F76951}"/>
                </a:ext>
              </a:extLst>
            </p:cNvPr>
            <p:cNvCxnSpPr>
              <a:cxnSpLocks/>
              <a:endCxn id="177" idx="6"/>
            </p:cNvCxnSpPr>
            <p:nvPr userDrawn="1"/>
          </p:nvCxnSpPr>
          <p:spPr>
            <a:xfrm flipH="1" flipV="1">
              <a:off x="11791148" y="6476289"/>
              <a:ext cx="402303" cy="1605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EE3835-14EC-4838-B279-CA66D5AB9D2C}"/>
                </a:ext>
              </a:extLst>
            </p:cNvPr>
            <p:cNvCxnSpPr>
              <a:cxnSpLocks/>
              <a:endCxn id="178" idx="6"/>
            </p:cNvCxnSpPr>
            <p:nvPr userDrawn="1"/>
          </p:nvCxnSpPr>
          <p:spPr>
            <a:xfrm flipH="1">
              <a:off x="11522781" y="6808992"/>
              <a:ext cx="648123" cy="645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8DE484-ECCC-4565-BBD8-4B66DF9BB6D7}"/>
                </a:ext>
              </a:extLst>
            </p:cNvPr>
            <p:cNvCxnSpPr>
              <a:cxnSpLocks/>
              <a:stCxn id="178" idx="3"/>
              <a:endCxn id="170" idx="6"/>
            </p:cNvCxnSpPr>
            <p:nvPr userDrawn="1"/>
          </p:nvCxnSpPr>
          <p:spPr>
            <a:xfrm flipH="1" flipV="1">
              <a:off x="10458148" y="6876573"/>
              <a:ext cx="1015943" cy="171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2331AE6-C067-4F81-A237-E079678FFB88}"/>
                </a:ext>
              </a:extLst>
            </p:cNvPr>
            <p:cNvCxnSpPr>
              <a:cxnSpLocks/>
              <a:stCxn id="178" idx="1"/>
              <a:endCxn id="171" idx="5"/>
            </p:cNvCxnSpPr>
            <p:nvPr userDrawn="1"/>
          </p:nvCxnSpPr>
          <p:spPr>
            <a:xfrm flipH="1" flipV="1">
              <a:off x="10740482" y="6472527"/>
              <a:ext cx="733610" cy="3808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C80C1E3-79F4-45D3-BB8D-DC81334DBE85}"/>
                </a:ext>
              </a:extLst>
            </p:cNvPr>
            <p:cNvCxnSpPr>
              <a:cxnSpLocks/>
              <a:stCxn id="177" idx="2"/>
              <a:endCxn id="171" idx="6"/>
            </p:cNvCxnSpPr>
            <p:nvPr userDrawn="1"/>
          </p:nvCxnSpPr>
          <p:spPr>
            <a:xfrm flipH="1" flipV="1">
              <a:off x="10744695" y="6451108"/>
              <a:ext cx="960889" cy="251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0AF560B-C8E7-4CE8-B39D-22E96EFD596E}"/>
                </a:ext>
              </a:extLst>
            </p:cNvPr>
            <p:cNvCxnSpPr>
              <a:cxnSpLocks/>
              <a:stCxn id="176" idx="3"/>
              <a:endCxn id="171" idx="7"/>
            </p:cNvCxnSpPr>
            <p:nvPr userDrawn="1"/>
          </p:nvCxnSpPr>
          <p:spPr>
            <a:xfrm flipH="1">
              <a:off x="10732530" y="5907620"/>
              <a:ext cx="895413" cy="525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294B2C8-953F-4084-8E96-E8CD4846F329}"/>
                </a:ext>
              </a:extLst>
            </p:cNvPr>
            <p:cNvCxnSpPr>
              <a:cxnSpLocks/>
              <a:stCxn id="176" idx="2"/>
              <a:endCxn id="172" idx="6"/>
            </p:cNvCxnSpPr>
            <p:nvPr userDrawn="1"/>
          </p:nvCxnSpPr>
          <p:spPr>
            <a:xfrm flipH="1">
              <a:off x="10721449" y="5877369"/>
              <a:ext cx="893963" cy="1294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50B0C67-5336-480D-B6CE-5570D2A9104B}"/>
                </a:ext>
              </a:extLst>
            </p:cNvPr>
            <p:cNvCxnSpPr>
              <a:cxnSpLocks/>
              <a:stCxn id="172" idx="1"/>
              <a:endCxn id="175" idx="6"/>
            </p:cNvCxnSpPr>
            <p:nvPr userDrawn="1"/>
          </p:nvCxnSpPr>
          <p:spPr>
            <a:xfrm flipH="1" flipV="1">
              <a:off x="10253852" y="5772634"/>
              <a:ext cx="389794" cy="2202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319F196-37D5-4A01-B409-E203477352A8}"/>
                </a:ext>
              </a:extLst>
            </p:cNvPr>
            <p:cNvCxnSpPr>
              <a:cxnSpLocks/>
              <a:stCxn id="171" idx="2"/>
              <a:endCxn id="173" idx="6"/>
            </p:cNvCxnSpPr>
            <p:nvPr userDrawn="1"/>
          </p:nvCxnSpPr>
          <p:spPr>
            <a:xfrm flipH="1" flipV="1">
              <a:off x="10080517" y="6436307"/>
              <a:ext cx="608255" cy="26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C56AE64-AAED-4C73-9FE0-9B96C4FB64D7}"/>
                </a:ext>
              </a:extLst>
            </p:cNvPr>
            <p:cNvCxnSpPr>
              <a:cxnSpLocks/>
              <a:stCxn id="170" idx="1"/>
              <a:endCxn id="173" idx="5"/>
            </p:cNvCxnSpPr>
            <p:nvPr userDrawn="1"/>
          </p:nvCxnSpPr>
          <p:spPr>
            <a:xfrm flipH="1" flipV="1">
              <a:off x="10062410" y="6463588"/>
              <a:ext cx="322705" cy="3827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71A0586-D532-4AD5-BD5D-697C638DC10B}"/>
                </a:ext>
              </a:extLst>
            </p:cNvPr>
            <p:cNvCxnSpPr>
              <a:cxnSpLocks/>
              <a:stCxn id="173" idx="4"/>
            </p:cNvCxnSpPr>
            <p:nvPr userDrawn="1"/>
          </p:nvCxnSpPr>
          <p:spPr>
            <a:xfrm flipH="1">
              <a:off x="9833435" y="6470075"/>
              <a:ext cx="196879" cy="401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CAAEFC9-2C89-410D-9BB5-0CF078EC111F}"/>
                </a:ext>
              </a:extLst>
            </p:cNvPr>
            <p:cNvCxnSpPr>
              <a:cxnSpLocks/>
              <a:stCxn id="169" idx="5"/>
            </p:cNvCxnSpPr>
            <p:nvPr userDrawn="1"/>
          </p:nvCxnSpPr>
          <p:spPr>
            <a:xfrm>
              <a:off x="9402423" y="6760537"/>
              <a:ext cx="48399" cy="96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6B284B-F094-4A8F-AE1A-5C757FA06247}"/>
                </a:ext>
              </a:extLst>
            </p:cNvPr>
            <p:cNvCxnSpPr>
              <a:cxnSpLocks/>
              <a:stCxn id="170" idx="7"/>
              <a:endCxn id="171" idx="3"/>
            </p:cNvCxnSpPr>
            <p:nvPr userDrawn="1"/>
          </p:nvCxnSpPr>
          <p:spPr>
            <a:xfrm flipV="1">
              <a:off x="10445618" y="6480479"/>
              <a:ext cx="255319" cy="3658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8F883CA-F850-4DC4-A965-5372939FEB11}"/>
                </a:ext>
              </a:extLst>
            </p:cNvPr>
            <p:cNvCxnSpPr>
              <a:cxnSpLocks/>
              <a:stCxn id="168" idx="7"/>
              <a:endCxn id="174" idx="3"/>
            </p:cNvCxnSpPr>
            <p:nvPr userDrawn="1"/>
          </p:nvCxnSpPr>
          <p:spPr>
            <a:xfrm flipV="1">
              <a:off x="8822408" y="6301207"/>
              <a:ext cx="543889" cy="3733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8E417CB-D27D-4891-AD6E-8B56DB9C076F}"/>
                </a:ext>
              </a:extLst>
            </p:cNvPr>
            <p:cNvCxnSpPr>
              <a:cxnSpLocks/>
              <a:stCxn id="178" idx="7"/>
              <a:endCxn id="177" idx="4"/>
            </p:cNvCxnSpPr>
            <p:nvPr userDrawn="1"/>
          </p:nvCxnSpPr>
          <p:spPr>
            <a:xfrm flipV="1">
              <a:off x="11514427" y="6519071"/>
              <a:ext cx="233939" cy="334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D157CE-05E8-4A05-807C-058D6F748D4F}"/>
                </a:ext>
              </a:extLst>
            </p:cNvPr>
            <p:cNvSpPr/>
            <p:nvPr userDrawn="1"/>
          </p:nvSpPr>
          <p:spPr>
            <a:xfrm rot="20563470">
              <a:off x="7080044" y="571084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5F2AE33-D39B-4657-A206-8B1A972A5144}"/>
                </a:ext>
              </a:extLst>
            </p:cNvPr>
            <p:cNvSpPr/>
            <p:nvPr userDrawn="1"/>
          </p:nvSpPr>
          <p:spPr>
            <a:xfrm>
              <a:off x="6892082" y="6451512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0967FF7-CB40-4944-8FA9-5EE9A9AABA69}"/>
                </a:ext>
              </a:extLst>
            </p:cNvPr>
            <p:cNvSpPr/>
            <p:nvPr userDrawn="1"/>
          </p:nvSpPr>
          <p:spPr>
            <a:xfrm>
              <a:off x="6374937" y="637803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5254ADF-F7E5-453D-AEAB-4DBB756556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567963" y="679990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5AAA313-FAB7-4E65-8D4F-96DB30F0AD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247192" y="681532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7DFC9D6-2440-452A-AC36-198CF924F5F0}"/>
                </a:ext>
              </a:extLst>
            </p:cNvPr>
            <p:cNvSpPr/>
            <p:nvPr userDrawn="1"/>
          </p:nvSpPr>
          <p:spPr>
            <a:xfrm>
              <a:off x="7766240" y="6691467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A9BB2AA-7FB3-4BAD-9183-5F50D082C70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198231" y="6624985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624CE71-B811-4C37-85E7-AF8FEEFD39C9}"/>
                </a:ext>
              </a:extLst>
            </p:cNvPr>
            <p:cNvSpPr/>
            <p:nvPr userDrawn="1"/>
          </p:nvSpPr>
          <p:spPr>
            <a:xfrm>
              <a:off x="8157443" y="6103719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8AADFBB-8DBA-4988-99A2-199E5845B33F}"/>
                </a:ext>
              </a:extLst>
            </p:cNvPr>
            <p:cNvSpPr/>
            <p:nvPr userDrawn="1"/>
          </p:nvSpPr>
          <p:spPr>
            <a:xfrm>
              <a:off x="8870497" y="5928030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68A970E-3F67-4FA8-A5A4-D6E44B6B286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73719" y="6666211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A032144-39EE-4500-86DA-E17E07BF295A}"/>
                </a:ext>
              </a:extLst>
            </p:cNvPr>
            <p:cNvSpPr/>
            <p:nvPr userDrawn="1"/>
          </p:nvSpPr>
          <p:spPr>
            <a:xfrm>
              <a:off x="9329389" y="668750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7031619-3E4C-4482-BD74-6001F0D48D1F}"/>
                </a:ext>
              </a:extLst>
            </p:cNvPr>
            <p:cNvSpPr/>
            <p:nvPr userDrawn="1"/>
          </p:nvSpPr>
          <p:spPr>
            <a:xfrm>
              <a:off x="10372584" y="683379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442880-F7C7-4E19-A911-0E9709E4832A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10688212" y="6428209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B6E4A2-21BB-4D43-BD5D-0EC29CB00C53}"/>
                </a:ext>
              </a:extLst>
            </p:cNvPr>
            <p:cNvSpPr/>
            <p:nvPr userDrawn="1"/>
          </p:nvSpPr>
          <p:spPr>
            <a:xfrm rot="20861494">
              <a:off x="10636869" y="597320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5F360AA-804B-45FA-A4F8-73E0DFED7D00}"/>
                </a:ext>
              </a:extLst>
            </p:cNvPr>
            <p:cNvSpPr/>
            <p:nvPr userDrawn="1"/>
          </p:nvSpPr>
          <p:spPr>
            <a:xfrm rot="664413">
              <a:off x="9995750" y="6385308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E36610B-DFE3-4A5A-8AD5-A620BC469B79}"/>
                </a:ext>
              </a:extLst>
            </p:cNvPr>
            <p:cNvSpPr/>
            <p:nvPr userDrawn="1"/>
          </p:nvSpPr>
          <p:spPr>
            <a:xfrm>
              <a:off x="9353767" y="622817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BF9F674-EF5E-4408-B5D8-FC7392989A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196809" y="57441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7240BD7-2D91-4A21-BA06-41E5F00EE379}"/>
                </a:ext>
              </a:extLst>
            </p:cNvPr>
            <p:cNvSpPr/>
            <p:nvPr userDrawn="1"/>
          </p:nvSpPr>
          <p:spPr>
            <a:xfrm>
              <a:off x="11615412" y="583458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B87D86B-9DB5-472D-A968-C2A8436C01EA}"/>
                </a:ext>
              </a:extLst>
            </p:cNvPr>
            <p:cNvSpPr/>
            <p:nvPr userDrawn="1"/>
          </p:nvSpPr>
          <p:spPr>
            <a:xfrm>
              <a:off x="11705584" y="643350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D64CB59-8A8A-4F2F-87EB-E01AA1F5FA0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5738" y="684499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861AC32-B48E-4B68-910D-D448631CB9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286294" y="6535504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17D4D1C-85BB-4AE3-AFAA-4BE38D7E3A6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728550" y="62515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4DB8ED-7AFA-40DD-B4F3-5016DD281D6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27837" y="626741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8FBC7BE-8892-474D-9B18-11747DFECF5B}"/>
                </a:ext>
              </a:extLst>
            </p:cNvPr>
            <p:cNvCxnSpPr>
              <a:cxnSpLocks/>
              <a:stCxn id="181" idx="2"/>
              <a:endCxn id="160" idx="7"/>
            </p:cNvCxnSpPr>
            <p:nvPr userDrawn="1"/>
          </p:nvCxnSpPr>
          <p:spPr>
            <a:xfrm flipH="1">
              <a:off x="6969049" y="6295938"/>
              <a:ext cx="358788" cy="168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EAD46E5-134F-4108-B7E8-765F52843779}"/>
                </a:ext>
              </a:extLst>
            </p:cNvPr>
            <p:cNvCxnSpPr>
              <a:cxnSpLocks/>
              <a:stCxn id="161" idx="4"/>
              <a:endCxn id="162" idx="1"/>
            </p:cNvCxnSpPr>
            <p:nvPr userDrawn="1"/>
          </p:nvCxnSpPr>
          <p:spPr>
            <a:xfrm>
              <a:off x="6417719" y="6463595"/>
              <a:ext cx="158598" cy="3446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4E674B0-7360-4EA8-B6CA-E2853C77C9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009136" y="6731144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AC7AA7D-66CC-4523-BCB9-8239B1587F60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5951972" y="6779833"/>
              <a:ext cx="65517" cy="917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042877-B2D5-4490-A519-9861872435F2}"/>
                </a:ext>
              </a:extLst>
            </p:cNvPr>
            <p:cNvCxnSpPr>
              <a:cxnSpLocks/>
              <a:stCxn id="184" idx="2"/>
            </p:cNvCxnSpPr>
            <p:nvPr userDrawn="1"/>
          </p:nvCxnSpPr>
          <p:spPr>
            <a:xfrm flipH="1">
              <a:off x="5788186" y="6759666"/>
              <a:ext cx="220950" cy="1119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6B30DCE-A912-471E-9682-16777DE23793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 flipV="1">
              <a:off x="5832443" y="6549891"/>
              <a:ext cx="185046" cy="189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3410C41-8C41-49D6-B369-6C68B566C893}"/>
                </a:ext>
              </a:extLst>
            </p:cNvPr>
            <p:cNvCxnSpPr>
              <a:cxnSpLocks/>
              <a:stCxn id="81" idx="5"/>
              <a:endCxn id="161" idx="2"/>
            </p:cNvCxnSpPr>
            <p:nvPr userDrawn="1"/>
          </p:nvCxnSpPr>
          <p:spPr>
            <a:xfrm flipV="1">
              <a:off x="5887011" y="6420813"/>
              <a:ext cx="487926" cy="85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A35A1BD-9470-4CC4-9C13-EEAE50F301A5}"/>
                </a:ext>
              </a:extLst>
            </p:cNvPr>
            <p:cNvCxnSpPr>
              <a:cxnSpLocks/>
              <a:endCxn id="168" idx="3"/>
            </p:cNvCxnSpPr>
            <p:nvPr userDrawn="1"/>
          </p:nvCxnSpPr>
          <p:spPr>
            <a:xfrm flipV="1">
              <a:off x="8629345" y="6714900"/>
              <a:ext cx="152727" cy="156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02CB9D7-DCF5-4C5E-A71C-37E6AD394DAD}"/>
                </a:ext>
              </a:extLst>
            </p:cNvPr>
            <p:cNvCxnSpPr>
              <a:cxnSpLocks/>
              <a:stCxn id="161" idx="1"/>
              <a:endCxn id="191" idx="4"/>
            </p:cNvCxnSpPr>
            <p:nvPr/>
          </p:nvCxnSpPr>
          <p:spPr>
            <a:xfrm flipH="1" flipV="1">
              <a:off x="6271773" y="6106475"/>
              <a:ext cx="115694" cy="284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A146431-5E1F-4B6E-B25A-CF4027D7D303}"/>
                </a:ext>
              </a:extLst>
            </p:cNvPr>
            <p:cNvSpPr/>
            <p:nvPr/>
          </p:nvSpPr>
          <p:spPr>
            <a:xfrm rot="20563470">
              <a:off x="6230978" y="6044985"/>
              <a:ext cx="62909" cy="629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0020878-FA54-49E7-9164-3241B7C08260}"/>
                </a:ext>
              </a:extLst>
            </p:cNvPr>
            <p:cNvCxnSpPr>
              <a:cxnSpLocks/>
              <a:stCxn id="191" idx="6"/>
              <a:endCxn id="159" idx="1"/>
            </p:cNvCxnSpPr>
            <p:nvPr/>
          </p:nvCxnSpPr>
          <p:spPr>
            <a:xfrm flipV="1">
              <a:off x="6292468" y="5733720"/>
              <a:ext cx="792487" cy="333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5A4B86E-7390-4275-9DA2-ED6B47EA5F57}"/>
                </a:ext>
              </a:extLst>
            </p:cNvPr>
            <p:cNvCxnSpPr>
              <a:cxnSpLocks/>
              <a:stCxn id="81" idx="1"/>
              <a:endCxn id="191" idx="2"/>
            </p:cNvCxnSpPr>
            <p:nvPr/>
          </p:nvCxnSpPr>
          <p:spPr>
            <a:xfrm flipV="1">
              <a:off x="5826509" y="6085781"/>
              <a:ext cx="405888" cy="3602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04384981-AA2F-4B6E-88E7-270911F064CC}"/>
              </a:ext>
            </a:extLst>
          </p:cNvPr>
          <p:cNvSpPr txBox="1"/>
          <p:nvPr/>
        </p:nvSpPr>
        <p:spPr>
          <a:xfrm>
            <a:off x="5039358" y="607622"/>
            <a:ext cx="64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72DBA20-DD05-448E-94E6-9E3072C65DED}"/>
              </a:ext>
            </a:extLst>
          </p:cNvPr>
          <p:cNvSpPr txBox="1"/>
          <p:nvPr/>
        </p:nvSpPr>
        <p:spPr>
          <a:xfrm>
            <a:off x="5896300" y="1252581"/>
            <a:ext cx="5440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8F0D18A-2843-47CE-B342-26591B23124A}"/>
              </a:ext>
            </a:extLst>
          </p:cNvPr>
          <p:cNvGrpSpPr/>
          <p:nvPr/>
        </p:nvGrpSpPr>
        <p:grpSpPr>
          <a:xfrm>
            <a:off x="5896300" y="548828"/>
            <a:ext cx="5440575" cy="672703"/>
            <a:chOff x="4686849" y="720000"/>
            <a:chExt cx="3470386" cy="672703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26A3EF6-FB20-43C7-BF6A-65D37A2F29F1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30A568B-5C2E-440A-88B1-158A378B5A65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D847C488-54E3-4BD3-82C4-E014949F2B5F}"/>
              </a:ext>
            </a:extLst>
          </p:cNvPr>
          <p:cNvSpPr txBox="1"/>
          <p:nvPr/>
        </p:nvSpPr>
        <p:spPr>
          <a:xfrm>
            <a:off x="5039358" y="3110257"/>
            <a:ext cx="64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F3F92E-83C9-46DE-9FEC-5E4E2FB41B8B}"/>
              </a:ext>
            </a:extLst>
          </p:cNvPr>
          <p:cNvSpPr txBox="1"/>
          <p:nvPr/>
        </p:nvSpPr>
        <p:spPr>
          <a:xfrm>
            <a:off x="5906695" y="3774275"/>
            <a:ext cx="5440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Easy to change colors, photos and Text.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FB4F5D7-5E38-405C-A3BB-300F0906C5F6}"/>
              </a:ext>
            </a:extLst>
          </p:cNvPr>
          <p:cNvGrpSpPr/>
          <p:nvPr/>
        </p:nvGrpSpPr>
        <p:grpSpPr>
          <a:xfrm>
            <a:off x="5906695" y="3070522"/>
            <a:ext cx="5440575" cy="672703"/>
            <a:chOff x="4686849" y="720000"/>
            <a:chExt cx="3470386" cy="672703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9F53741-8255-4DB6-B16A-C811F54F4C31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9560F8B-63F2-4F3F-8450-417E67C073BA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5" name="Title 3">
            <a:extLst>
              <a:ext uri="{FF2B5EF4-FFF2-40B4-BE49-F238E27FC236}">
                <a16:creationId xmlns:a16="http://schemas.microsoft.com/office/drawing/2014/main" id="{ACDCF9C7-CD19-4E9C-80DB-114333A459AC}"/>
              </a:ext>
            </a:extLst>
          </p:cNvPr>
          <p:cNvSpPr txBox="1">
            <a:spLocks/>
          </p:cNvSpPr>
          <p:nvPr/>
        </p:nvSpPr>
        <p:spPr>
          <a:xfrm>
            <a:off x="488085" y="2831047"/>
            <a:ext cx="3059832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Two Columns Style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48" name="Slide Zoom 47">
                <a:extLst>
                  <a:ext uri="{FF2B5EF4-FFF2-40B4-BE49-F238E27FC236}">
                    <a16:creationId xmlns:a16="http://schemas.microsoft.com/office/drawing/2014/main" id="{AD9FCD2E-6E47-4ECC-835C-04F295CFF6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9591718"/>
                  </p:ext>
                </p:extLst>
              </p:nvPr>
            </p:nvGraphicFramePr>
            <p:xfrm>
              <a:off x="-4240170" y="1683727"/>
              <a:ext cx="3048000" cy="1714500"/>
            </p:xfrm>
            <a:graphic>
              <a:graphicData uri="http://schemas.microsoft.com/office/powerpoint/2016/slidezoom">
                <pslz:sldZm>
                  <pslz:sldZmObj sldId="300" cId="689816630">
                    <pslz:zmPr id="{EF3826FD-9329-4A7C-BB57-250B2796A7F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8" name="Slide Zoom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D9FCD2E-6E47-4ECC-835C-04F295CFF6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240170" y="168372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EF3E5A-3F6E-496F-ADEF-27D28A93C54B}"/>
              </a:ext>
            </a:extLst>
          </p:cNvPr>
          <p:cNvGrpSpPr/>
          <p:nvPr/>
        </p:nvGrpSpPr>
        <p:grpSpPr>
          <a:xfrm>
            <a:off x="3806577" y="1270179"/>
            <a:ext cx="4450336" cy="3920434"/>
            <a:chOff x="1211957" y="656705"/>
            <a:chExt cx="4971329" cy="4379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C7D24D-242B-4638-A576-7797D958DCB1}"/>
                </a:ext>
              </a:extLst>
            </p:cNvPr>
            <p:cNvCxnSpPr>
              <a:cxnSpLocks/>
              <a:stCxn id="39" idx="0"/>
              <a:endCxn id="38" idx="4"/>
            </p:cNvCxnSpPr>
            <p:nvPr userDrawn="1"/>
          </p:nvCxnSpPr>
          <p:spPr>
            <a:xfrm flipH="1">
              <a:off x="5986161" y="2759940"/>
              <a:ext cx="140803" cy="8282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495135-7A75-4089-B76B-388C4B41440B}"/>
                </a:ext>
              </a:extLst>
            </p:cNvPr>
            <p:cNvCxnSpPr>
              <a:cxnSpLocks/>
              <a:stCxn id="38" idx="7"/>
              <a:endCxn id="46" idx="2"/>
            </p:cNvCxnSpPr>
            <p:nvPr userDrawn="1"/>
          </p:nvCxnSpPr>
          <p:spPr>
            <a:xfrm flipH="1">
              <a:off x="4112241" y="3732396"/>
              <a:ext cx="1814182" cy="1247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25F3E1-FEE7-4BEF-9F00-393E5B074314}"/>
                </a:ext>
              </a:extLst>
            </p:cNvPr>
            <p:cNvCxnSpPr>
              <a:cxnSpLocks/>
              <a:stCxn id="38" idx="6"/>
              <a:endCxn id="45" idx="2"/>
            </p:cNvCxnSpPr>
            <p:nvPr userDrawn="1"/>
          </p:nvCxnSpPr>
          <p:spPr>
            <a:xfrm flipH="1">
              <a:off x="4803222" y="3672657"/>
              <a:ext cx="1098458" cy="3646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EC3A7F-CCA0-4A0D-B6CE-534CD116AA58}"/>
                </a:ext>
              </a:extLst>
            </p:cNvPr>
            <p:cNvCxnSpPr>
              <a:cxnSpLocks/>
              <a:stCxn id="45" idx="7"/>
              <a:endCxn id="46" idx="3"/>
            </p:cNvCxnSpPr>
            <p:nvPr userDrawn="1"/>
          </p:nvCxnSpPr>
          <p:spPr>
            <a:xfrm flipH="1">
              <a:off x="4095746" y="4097077"/>
              <a:ext cx="563256" cy="842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A4881-46DB-40A5-A738-C026F54BA051}"/>
                </a:ext>
              </a:extLst>
            </p:cNvPr>
            <p:cNvCxnSpPr>
              <a:cxnSpLocks/>
              <a:stCxn id="39" idx="4"/>
              <a:endCxn id="51" idx="1"/>
            </p:cNvCxnSpPr>
            <p:nvPr userDrawn="1"/>
          </p:nvCxnSpPr>
          <p:spPr>
            <a:xfrm flipH="1" flipV="1">
              <a:off x="5728406" y="1933680"/>
              <a:ext cx="398559" cy="713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F66AF5-F338-4F91-B345-D3308CA136D7}"/>
                </a:ext>
              </a:extLst>
            </p:cNvPr>
            <p:cNvCxnSpPr>
              <a:cxnSpLocks/>
              <a:stCxn id="40" idx="3"/>
              <a:endCxn id="51" idx="7"/>
            </p:cNvCxnSpPr>
            <p:nvPr userDrawn="1"/>
          </p:nvCxnSpPr>
          <p:spPr>
            <a:xfrm flipV="1">
              <a:off x="4921530" y="1933680"/>
              <a:ext cx="727225" cy="278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B950DB-1C91-406C-A111-2019D73F65E3}"/>
                </a:ext>
              </a:extLst>
            </p:cNvPr>
            <p:cNvCxnSpPr>
              <a:cxnSpLocks/>
              <a:stCxn id="40" idx="2"/>
              <a:endCxn id="39" idx="6"/>
            </p:cNvCxnSpPr>
            <p:nvPr userDrawn="1"/>
          </p:nvCxnSpPr>
          <p:spPr>
            <a:xfrm>
              <a:off x="4946275" y="2271818"/>
              <a:ext cx="1124369" cy="431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7A5620-6E1F-41E5-9A16-853C8FD16E18}"/>
                </a:ext>
              </a:extLst>
            </p:cNvPr>
            <p:cNvCxnSpPr>
              <a:cxnSpLocks/>
              <a:stCxn id="45" idx="4"/>
              <a:endCxn id="40" idx="0"/>
            </p:cNvCxnSpPr>
            <p:nvPr userDrawn="1"/>
          </p:nvCxnSpPr>
          <p:spPr>
            <a:xfrm flipV="1">
              <a:off x="4718739" y="2356301"/>
              <a:ext cx="143053" cy="15965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8E0582-C56F-4F6D-9FCF-5CB708172B70}"/>
                </a:ext>
              </a:extLst>
            </p:cNvPr>
            <p:cNvCxnSpPr>
              <a:cxnSpLocks/>
              <a:stCxn id="44" idx="3"/>
              <a:endCxn id="40" idx="7"/>
            </p:cNvCxnSpPr>
            <p:nvPr userDrawn="1"/>
          </p:nvCxnSpPr>
          <p:spPr>
            <a:xfrm flipV="1">
              <a:off x="3569267" y="2331557"/>
              <a:ext cx="1232788" cy="15426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725256-9F25-45DA-BE24-D78F0799E68F}"/>
                </a:ext>
              </a:extLst>
            </p:cNvPr>
            <p:cNvCxnSpPr>
              <a:cxnSpLocks/>
              <a:stCxn id="44" idx="2"/>
              <a:endCxn id="45" idx="6"/>
            </p:cNvCxnSpPr>
            <p:nvPr userDrawn="1"/>
          </p:nvCxnSpPr>
          <p:spPr>
            <a:xfrm>
              <a:off x="3582076" y="3937537"/>
              <a:ext cx="1052181" cy="99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E5DD90-B805-41FE-AD32-F6F95A64AAA1}"/>
                </a:ext>
              </a:extLst>
            </p:cNvPr>
            <p:cNvCxnSpPr>
              <a:cxnSpLocks/>
              <a:stCxn id="44" idx="1"/>
              <a:endCxn id="46" idx="4"/>
            </p:cNvCxnSpPr>
            <p:nvPr userDrawn="1"/>
          </p:nvCxnSpPr>
          <p:spPr>
            <a:xfrm>
              <a:off x="3546319" y="3991410"/>
              <a:ext cx="509601" cy="9320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0C46BB-68B5-41A3-AA27-F728B90F2629}"/>
                </a:ext>
              </a:extLst>
            </p:cNvPr>
            <p:cNvCxnSpPr>
              <a:cxnSpLocks/>
              <a:stCxn id="42" idx="1"/>
              <a:endCxn id="55" idx="6"/>
            </p:cNvCxnSpPr>
            <p:nvPr userDrawn="1"/>
          </p:nvCxnSpPr>
          <p:spPr>
            <a:xfrm>
              <a:off x="2027916" y="3374208"/>
              <a:ext cx="855063" cy="908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F090EA-B9D2-41E5-A298-BBD8F0C5EB8F}"/>
                </a:ext>
              </a:extLst>
            </p:cNvPr>
            <p:cNvCxnSpPr>
              <a:cxnSpLocks/>
              <a:stCxn id="42" idx="0"/>
              <a:endCxn id="43" idx="4"/>
            </p:cNvCxnSpPr>
            <p:nvPr userDrawn="1"/>
          </p:nvCxnSpPr>
          <p:spPr>
            <a:xfrm>
              <a:off x="1986037" y="3384424"/>
              <a:ext cx="145307" cy="11563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8D8F9B-4E8E-449C-B08D-DE501260C785}"/>
                </a:ext>
              </a:extLst>
            </p:cNvPr>
            <p:cNvCxnSpPr>
              <a:cxnSpLocks/>
              <a:stCxn id="48" idx="1"/>
              <a:endCxn id="41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7DF557-1CAF-49A2-8955-688540B002AC}"/>
                </a:ext>
              </a:extLst>
            </p:cNvPr>
            <p:cNvCxnSpPr>
              <a:cxnSpLocks/>
              <a:stCxn id="48" idx="7"/>
              <a:endCxn id="47" idx="4"/>
            </p:cNvCxnSpPr>
            <p:nvPr userDrawn="1"/>
          </p:nvCxnSpPr>
          <p:spPr>
            <a:xfrm flipH="1">
              <a:off x="1296439" y="1623239"/>
              <a:ext cx="476446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307ECF-33A0-482B-82F0-75E8E57B6B13}"/>
                </a:ext>
              </a:extLst>
            </p:cNvPr>
            <p:cNvCxnSpPr>
              <a:cxnSpLocks/>
              <a:stCxn id="48" idx="3"/>
              <a:endCxn id="49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EE00A1-8AD5-4836-AEE8-31A5596783FB}"/>
                </a:ext>
              </a:extLst>
            </p:cNvPr>
            <p:cNvCxnSpPr>
              <a:cxnSpLocks/>
              <a:stCxn id="53" idx="7"/>
              <a:endCxn id="49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963B77-9653-46EE-869E-BF09251C6C1C}"/>
                </a:ext>
              </a:extLst>
            </p:cNvPr>
            <p:cNvCxnSpPr>
              <a:cxnSpLocks/>
              <a:stCxn id="51" idx="4"/>
              <a:endCxn id="52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E8E8C4-41BD-4E92-B851-8F03C5E64AC2}"/>
                </a:ext>
              </a:extLst>
            </p:cNvPr>
            <p:cNvCxnSpPr>
              <a:cxnSpLocks/>
              <a:stCxn id="49" idx="0"/>
              <a:endCxn id="50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097B9-9EFA-47E8-8553-89E31A671941}"/>
                </a:ext>
              </a:extLst>
            </p:cNvPr>
            <p:cNvCxnSpPr>
              <a:cxnSpLocks/>
              <a:stCxn id="53" idx="1"/>
              <a:endCxn id="52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C8AD64-9C55-46D2-A610-E990F0E88A34}"/>
                </a:ext>
              </a:extLst>
            </p:cNvPr>
            <p:cNvCxnSpPr>
              <a:cxnSpLocks/>
              <a:stCxn id="48" idx="0"/>
              <a:endCxn id="42" idx="5"/>
            </p:cNvCxnSpPr>
            <p:nvPr userDrawn="1"/>
          </p:nvCxnSpPr>
          <p:spPr>
            <a:xfrm>
              <a:off x="1832622" y="1647984"/>
              <a:ext cx="128751" cy="1635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A03FF7-699D-4622-8412-BC52A41CB3EF}"/>
                </a:ext>
              </a:extLst>
            </p:cNvPr>
            <p:cNvCxnSpPr>
              <a:cxnSpLocks/>
              <a:stCxn id="43" idx="5"/>
              <a:endCxn id="47" idx="0"/>
            </p:cNvCxnSpPr>
            <p:nvPr userDrawn="1"/>
          </p:nvCxnSpPr>
          <p:spPr>
            <a:xfrm flipH="1" flipV="1">
              <a:off x="1296439" y="3101754"/>
              <a:ext cx="781816" cy="14759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548562-4420-4920-ACFC-FF933E40C6C5}"/>
                </a:ext>
              </a:extLst>
            </p:cNvPr>
            <p:cNvCxnSpPr>
              <a:cxnSpLocks/>
              <a:stCxn id="47" idx="1"/>
              <a:endCxn id="42" idx="0"/>
            </p:cNvCxnSpPr>
            <p:nvPr userDrawn="1"/>
          </p:nvCxnSpPr>
          <p:spPr>
            <a:xfrm>
              <a:off x="1356177" y="3077010"/>
              <a:ext cx="629860" cy="3074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1046F0-49DB-44F0-9BEE-7932D8349CC2}"/>
                </a:ext>
              </a:extLst>
            </p:cNvPr>
            <p:cNvCxnSpPr>
              <a:cxnSpLocks/>
              <a:stCxn id="43" idx="1"/>
              <a:endCxn id="46" idx="6"/>
            </p:cNvCxnSpPr>
            <p:nvPr userDrawn="1"/>
          </p:nvCxnSpPr>
          <p:spPr>
            <a:xfrm>
              <a:off x="2220454" y="4668931"/>
              <a:ext cx="1779146" cy="310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B626CD-C765-45A9-A76E-8ADF4E30C1C7}"/>
                </a:ext>
              </a:extLst>
            </p:cNvPr>
            <p:cNvCxnSpPr>
              <a:cxnSpLocks/>
              <a:stCxn id="42" idx="2"/>
              <a:endCxn id="44" idx="6"/>
            </p:cNvCxnSpPr>
            <p:nvPr userDrawn="1"/>
          </p:nvCxnSpPr>
          <p:spPr>
            <a:xfrm>
              <a:off x="2050304" y="3337370"/>
              <a:ext cx="1365953" cy="5677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97F11A-284C-4DD4-AB12-83B78C29B576}"/>
                </a:ext>
              </a:extLst>
            </p:cNvPr>
            <p:cNvCxnSpPr>
              <a:cxnSpLocks/>
              <a:stCxn id="41" idx="1"/>
              <a:endCxn id="44" idx="5"/>
            </p:cNvCxnSpPr>
            <p:nvPr userDrawn="1"/>
          </p:nvCxnSpPr>
          <p:spPr>
            <a:xfrm>
              <a:off x="2851098" y="2465260"/>
              <a:ext cx="600917" cy="1385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6E65F7-266D-4EAC-BBE7-571FAA5F9835}"/>
                </a:ext>
              </a:extLst>
            </p:cNvPr>
            <p:cNvCxnSpPr>
              <a:cxnSpLocks/>
              <a:stCxn id="41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5468E-CB99-4093-8C03-D6BDD0798987}"/>
                </a:ext>
              </a:extLst>
            </p:cNvPr>
            <p:cNvCxnSpPr>
              <a:cxnSpLocks/>
              <a:stCxn id="44" idx="4"/>
              <a:endCxn id="50" idx="7"/>
            </p:cNvCxnSpPr>
            <p:nvPr userDrawn="1"/>
          </p:nvCxnSpPr>
          <p:spPr>
            <a:xfrm flipV="1">
              <a:off x="3515393" y="1981755"/>
              <a:ext cx="468905" cy="18566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F700A7-40B7-453D-9A52-36537CBE2A77}"/>
                </a:ext>
              </a:extLst>
            </p:cNvPr>
            <p:cNvCxnSpPr>
              <a:cxnSpLocks/>
              <a:stCxn id="40" idx="5"/>
              <a:endCxn id="50" idx="1"/>
            </p:cNvCxnSpPr>
            <p:nvPr userDrawn="1"/>
          </p:nvCxnSpPr>
          <p:spPr>
            <a:xfrm flipH="1" flipV="1">
              <a:off x="4103774" y="1981755"/>
              <a:ext cx="698280" cy="2303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DB5B7D-8629-40FF-A636-FCFBDCE702CC}"/>
                </a:ext>
              </a:extLst>
            </p:cNvPr>
            <p:cNvCxnSpPr>
              <a:cxnSpLocks/>
              <a:stCxn id="41" idx="7"/>
              <a:endCxn id="42" idx="3"/>
            </p:cNvCxnSpPr>
            <p:nvPr userDrawn="1"/>
          </p:nvCxnSpPr>
          <p:spPr>
            <a:xfrm flipH="1">
              <a:off x="2040089" y="2465260"/>
              <a:ext cx="691533" cy="8302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74C353-FDD1-45B9-AC0C-9366ABA4B1D2}"/>
                </a:ext>
              </a:extLst>
            </p:cNvPr>
            <p:cNvCxnSpPr>
              <a:cxnSpLocks/>
              <a:stCxn id="39" idx="7"/>
              <a:endCxn id="45" idx="3"/>
            </p:cNvCxnSpPr>
            <p:nvPr userDrawn="1"/>
          </p:nvCxnSpPr>
          <p:spPr>
            <a:xfrm flipH="1">
              <a:off x="4778478" y="2743444"/>
              <a:ext cx="1308662" cy="12341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031E40-6843-4C94-8FCB-780799AE97ED}"/>
                </a:ext>
              </a:extLst>
            </p:cNvPr>
            <p:cNvCxnSpPr>
              <a:cxnSpLocks/>
              <a:stCxn id="52" idx="7"/>
              <a:endCxn id="50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A9EE8D-C794-4A79-955A-C9DAF2733A6D}"/>
                </a:ext>
              </a:extLst>
            </p:cNvPr>
            <p:cNvCxnSpPr>
              <a:cxnSpLocks/>
              <a:stCxn id="49" idx="7"/>
              <a:endCxn id="41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CE429D-82F8-448B-9254-A17656A1DC8D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C8F92A-2C72-44D0-BEEE-BCBD4F4F35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6070644" y="2647298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A733C82-9A7C-4A16-BE4C-4B836C8F0F27}"/>
                </a:ext>
              </a:extLst>
            </p:cNvPr>
            <p:cNvSpPr/>
            <p:nvPr userDrawn="1"/>
          </p:nvSpPr>
          <p:spPr>
            <a:xfrm flipH="1" flipV="1">
              <a:off x="4777310" y="218733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2A63E9-F269-479B-96DD-38FD0C3DD164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C541C22-1494-419D-9DFB-517FA281E654}"/>
                </a:ext>
              </a:extLst>
            </p:cNvPr>
            <p:cNvSpPr>
              <a:spLocks noChangeAspect="1"/>
            </p:cNvSpPr>
            <p:nvPr userDrawn="1"/>
          </p:nvSpPr>
          <p:spPr>
            <a:xfrm rot="527431" flipH="1" flipV="1">
              <a:off x="1938324" y="327244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C2EE9F-FEEA-4846-9BC4-DB8A08F89D2D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70465C-C707-42D2-8339-B73038D010E2}"/>
                </a:ext>
              </a:extLst>
            </p:cNvPr>
            <p:cNvSpPr/>
            <p:nvPr userDrawn="1"/>
          </p:nvSpPr>
          <p:spPr>
            <a:xfrm rot="664413" flipH="1" flipV="1">
              <a:off x="3414685" y="383682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E49250-4481-45C1-A8CC-A4E769891E91}"/>
                </a:ext>
              </a:extLst>
            </p:cNvPr>
            <p:cNvSpPr/>
            <p:nvPr userDrawn="1"/>
          </p:nvSpPr>
          <p:spPr>
            <a:xfrm flipH="1" flipV="1">
              <a:off x="4634257" y="3952857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A560C8-D8A8-43A7-AFE8-C8F190D4D8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92345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888E6BB-72A4-4F44-B060-6831F4C5BBBD}"/>
                </a:ext>
              </a:extLst>
            </p:cNvPr>
            <p:cNvSpPr/>
            <p:nvPr userDrawn="1"/>
          </p:nvSpPr>
          <p:spPr>
            <a:xfrm flipH="1" flipV="1">
              <a:off x="1211957" y="2932790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AB64F1-5C8A-4B5E-8BAB-A3528A9B7FBF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ECDBC2A-058B-4CF9-B6BA-4C24DC7C30D7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531BE5D-E8F6-4F14-97F6-F714EE1551E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DD316A-7B69-40B1-9870-21E9D5A7A81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7B901E-1352-4D99-9040-F8E508DB5F5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E628E1-479B-4BBB-888B-7D353B8F642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4DB87A-3670-4B2A-AC9F-166E4A40B003}"/>
                </a:ext>
              </a:extLst>
            </p:cNvPr>
            <p:cNvCxnSpPr>
              <a:cxnSpLocks/>
              <a:stCxn id="53" idx="0"/>
              <a:endCxn id="50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A95AE9-0BFC-424F-B9D9-54CE1890957D}"/>
                </a:ext>
              </a:extLst>
            </p:cNvPr>
            <p:cNvSpPr/>
            <p:nvPr/>
          </p:nvSpPr>
          <p:spPr>
            <a:xfrm flipH="1" flipV="1">
              <a:off x="2882979" y="419834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F6175D-CD4B-45F7-A0FE-319B9B6D8FE3}"/>
                </a:ext>
              </a:extLst>
            </p:cNvPr>
            <p:cNvCxnSpPr>
              <a:cxnSpLocks/>
              <a:stCxn id="55" idx="1"/>
              <a:endCxn id="46" idx="6"/>
            </p:cNvCxnSpPr>
            <p:nvPr/>
          </p:nvCxnSpPr>
          <p:spPr>
            <a:xfrm>
              <a:off x="3027200" y="4342565"/>
              <a:ext cx="972400" cy="6372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FDE5FA-A885-47BF-80C8-09B8618296EC}"/>
                </a:ext>
              </a:extLst>
            </p:cNvPr>
            <p:cNvCxnSpPr>
              <a:cxnSpLocks/>
              <a:stCxn id="43" idx="3"/>
              <a:endCxn id="55" idx="7"/>
            </p:cNvCxnSpPr>
            <p:nvPr/>
          </p:nvCxnSpPr>
          <p:spPr>
            <a:xfrm flipV="1">
              <a:off x="2194985" y="4342565"/>
              <a:ext cx="712739" cy="2096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82D4F8-8968-4A56-8FEC-7D90AAF512B0}"/>
                </a:ext>
              </a:extLst>
            </p:cNvPr>
            <p:cNvCxnSpPr>
              <a:cxnSpLocks/>
              <a:stCxn id="55" idx="2"/>
              <a:endCxn id="44" idx="0"/>
            </p:cNvCxnSpPr>
            <p:nvPr/>
          </p:nvCxnSpPr>
          <p:spPr>
            <a:xfrm flipV="1">
              <a:off x="3051944" y="4004220"/>
              <a:ext cx="430996" cy="2786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4021E50-91E9-4052-A959-CE84C01E1BDF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633281-BBF5-4D50-AE65-905DC56F49A9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F8FF615-3F30-49C9-A7C8-EF52310FBE9A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671679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671679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50" y="3611010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C44C75A3-E8D3-42D1-B1BA-815D325B7CFD}"/>
              </a:ext>
            </a:extLst>
          </p:cNvPr>
          <p:cNvGrpSpPr/>
          <p:nvPr/>
        </p:nvGrpSpPr>
        <p:grpSpPr>
          <a:xfrm>
            <a:off x="1221995" y="4238912"/>
            <a:ext cx="1682435" cy="1944216"/>
            <a:chOff x="395536" y="4077072"/>
            <a:chExt cx="1682435" cy="1944216"/>
          </a:xfrm>
        </p:grpSpPr>
        <p:sp>
          <p:nvSpPr>
            <p:cNvPr id="12" name="Text Placeholder 18">
              <a:extLst>
                <a:ext uri="{FF2B5EF4-FFF2-40B4-BE49-F238E27FC236}">
                  <a16:creationId xmlns:a16="http://schemas.microsoft.com/office/drawing/2014/main" id="{470CC0BC-386B-4991-B5A6-D11E512FC0C0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Director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501271-C3A9-4DA2-A1E0-85258AC7AA9C}"/>
                </a:ext>
              </a:extLst>
            </p:cNvPr>
            <p:cNvSpPr txBox="1"/>
            <p:nvPr/>
          </p:nvSpPr>
          <p:spPr>
            <a:xfrm>
              <a:off x="39553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775F803B-AFFE-4FF0-B751-42D9E6A7B18C}"/>
                </a:ext>
              </a:extLst>
            </p:cNvPr>
            <p:cNvGrpSpPr/>
            <p:nvPr/>
          </p:nvGrpSpPr>
          <p:grpSpPr>
            <a:xfrm>
              <a:off x="69960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16" name="Rounded Rectangle 3">
                <a:extLst>
                  <a:ext uri="{FF2B5EF4-FFF2-40B4-BE49-F238E27FC236}">
                    <a16:creationId xmlns:a16="http://schemas.microsoft.com/office/drawing/2014/main" id="{CFC8FD03-32B7-4BCD-9EB0-17B31A00C2B9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ounded Rectangle 39">
                <a:extLst>
                  <a:ext uri="{FF2B5EF4-FFF2-40B4-BE49-F238E27FC236}">
                    <a16:creationId xmlns:a16="http://schemas.microsoft.com/office/drawing/2014/main" id="{999BE79E-BBF5-4BE3-97C8-72595318B9FF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ed Rectangle 2">
                <a:extLst>
                  <a:ext uri="{FF2B5EF4-FFF2-40B4-BE49-F238E27FC236}">
                    <a16:creationId xmlns:a16="http://schemas.microsoft.com/office/drawing/2014/main" id="{9E4F55B0-1D73-44C4-982C-51BE5B449C11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Placeholder 17">
              <a:extLst>
                <a:ext uri="{FF2B5EF4-FFF2-40B4-BE49-F238E27FC236}">
                  <a16:creationId xmlns:a16="http://schemas.microsoft.com/office/drawing/2014/main" id="{9C23467D-B959-4E0A-9916-F710E89F4E53}"/>
                </a:ext>
              </a:extLst>
            </p:cNvPr>
            <p:cNvSpPr txBox="1">
              <a:spLocks/>
            </p:cNvSpPr>
            <p:nvPr/>
          </p:nvSpPr>
          <p:spPr>
            <a:xfrm>
              <a:off x="46371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:a16="http://schemas.microsoft.com/office/drawing/2014/main" id="{B4FFCA01-4B63-4E76-A52D-C4DDE277D2DE}"/>
              </a:ext>
            </a:extLst>
          </p:cNvPr>
          <p:cNvGrpSpPr/>
          <p:nvPr/>
        </p:nvGrpSpPr>
        <p:grpSpPr>
          <a:xfrm>
            <a:off x="3911039" y="4238912"/>
            <a:ext cx="1682435" cy="1944216"/>
            <a:chOff x="2555976" y="4077072"/>
            <a:chExt cx="1682435" cy="1944216"/>
          </a:xfrm>
        </p:grpSpPr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8B885DD9-6F19-4665-B96D-6C36CA278D84}"/>
                </a:ext>
              </a:extLst>
            </p:cNvPr>
            <p:cNvSpPr txBox="1">
              <a:spLocks/>
            </p:cNvSpPr>
            <p:nvPr/>
          </p:nvSpPr>
          <p:spPr>
            <a:xfrm>
              <a:off x="255597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Developer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CDFDC8-3FBE-4882-8F0F-DCBC1D288C5C}"/>
                </a:ext>
              </a:extLst>
            </p:cNvPr>
            <p:cNvSpPr txBox="1"/>
            <p:nvPr/>
          </p:nvSpPr>
          <p:spPr>
            <a:xfrm>
              <a:off x="255597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2" name="Group 22">
              <a:extLst>
                <a:ext uri="{FF2B5EF4-FFF2-40B4-BE49-F238E27FC236}">
                  <a16:creationId xmlns:a16="http://schemas.microsoft.com/office/drawing/2014/main" id="{6307DDA7-680F-4D5F-BC89-CD38CA974EB1}"/>
                </a:ext>
              </a:extLst>
            </p:cNvPr>
            <p:cNvGrpSpPr/>
            <p:nvPr/>
          </p:nvGrpSpPr>
          <p:grpSpPr>
            <a:xfrm>
              <a:off x="286004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24" name="Rounded Rectangle 3">
                <a:extLst>
                  <a:ext uri="{FF2B5EF4-FFF2-40B4-BE49-F238E27FC236}">
                    <a16:creationId xmlns:a16="http://schemas.microsoft.com/office/drawing/2014/main" id="{8E736912-5589-4BCE-B73F-886BA411A3D7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ounded Rectangle 39">
                <a:extLst>
                  <a:ext uri="{FF2B5EF4-FFF2-40B4-BE49-F238E27FC236}">
                    <a16:creationId xmlns:a16="http://schemas.microsoft.com/office/drawing/2014/main" id="{F549FC46-FF72-42EE-8B36-4C0F37E4FBB5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Rounded Rectangle 2">
                <a:extLst>
                  <a:ext uri="{FF2B5EF4-FFF2-40B4-BE49-F238E27FC236}">
                    <a16:creationId xmlns:a16="http://schemas.microsoft.com/office/drawing/2014/main" id="{541D75B6-F293-4CED-98A5-734E1A8C9EB0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Text Placeholder 17">
              <a:extLst>
                <a:ext uri="{FF2B5EF4-FFF2-40B4-BE49-F238E27FC236}">
                  <a16:creationId xmlns:a16="http://schemas.microsoft.com/office/drawing/2014/main" id="{9D46CAE1-B5BD-4E0A-A774-DC07A4949DBC}"/>
                </a:ext>
              </a:extLst>
            </p:cNvPr>
            <p:cNvSpPr txBox="1">
              <a:spLocks/>
            </p:cNvSpPr>
            <p:nvPr/>
          </p:nvSpPr>
          <p:spPr>
            <a:xfrm>
              <a:off x="262415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BC66A7D8-CB96-4D02-B20E-78141FC17EC1}"/>
              </a:ext>
            </a:extLst>
          </p:cNvPr>
          <p:cNvGrpSpPr/>
          <p:nvPr/>
        </p:nvGrpSpPr>
        <p:grpSpPr>
          <a:xfrm>
            <a:off x="6600083" y="4238912"/>
            <a:ext cx="1682435" cy="1944216"/>
            <a:chOff x="4716416" y="4077072"/>
            <a:chExt cx="1682435" cy="1944216"/>
          </a:xfrm>
        </p:grpSpPr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B4FB6A5A-04F9-4B14-8205-CD2608D57756}"/>
                </a:ext>
              </a:extLst>
            </p:cNvPr>
            <p:cNvSpPr txBox="1">
              <a:spLocks/>
            </p:cNvSpPr>
            <p:nvPr/>
          </p:nvSpPr>
          <p:spPr>
            <a:xfrm>
              <a:off x="471641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E462B9-F270-4785-91FC-30DA033F7975}"/>
                </a:ext>
              </a:extLst>
            </p:cNvPr>
            <p:cNvSpPr txBox="1"/>
            <p:nvPr/>
          </p:nvSpPr>
          <p:spPr>
            <a:xfrm>
              <a:off x="471641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A490D805-80F3-4D65-BB92-49F013020D96}"/>
                </a:ext>
              </a:extLst>
            </p:cNvPr>
            <p:cNvGrpSpPr/>
            <p:nvPr/>
          </p:nvGrpSpPr>
          <p:grpSpPr>
            <a:xfrm>
              <a:off x="502048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32" name="Rounded Rectangle 3">
                <a:extLst>
                  <a:ext uri="{FF2B5EF4-FFF2-40B4-BE49-F238E27FC236}">
                    <a16:creationId xmlns:a16="http://schemas.microsoft.com/office/drawing/2014/main" id="{4D7DDA13-7115-4720-9CEC-C9D63160C890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9">
                <a:extLst>
                  <a:ext uri="{FF2B5EF4-FFF2-40B4-BE49-F238E27FC236}">
                    <a16:creationId xmlns:a16="http://schemas.microsoft.com/office/drawing/2014/main" id="{A4473015-86E6-4568-8658-153D52246789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2">
                <a:extLst>
                  <a:ext uri="{FF2B5EF4-FFF2-40B4-BE49-F238E27FC236}">
                    <a16:creationId xmlns:a16="http://schemas.microsoft.com/office/drawing/2014/main" id="{6A507C1B-AD56-46B5-9129-A24CE0E7ED88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BCC5CD54-837A-4948-87F6-D643DE894912}"/>
                </a:ext>
              </a:extLst>
            </p:cNvPr>
            <p:cNvSpPr txBox="1">
              <a:spLocks/>
            </p:cNvSpPr>
            <p:nvPr/>
          </p:nvSpPr>
          <p:spPr>
            <a:xfrm>
              <a:off x="478459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35" name="Group 45">
            <a:extLst>
              <a:ext uri="{FF2B5EF4-FFF2-40B4-BE49-F238E27FC236}">
                <a16:creationId xmlns:a16="http://schemas.microsoft.com/office/drawing/2014/main" id="{543689F1-4B23-4C54-A1AD-FA55DD435AB1}"/>
              </a:ext>
            </a:extLst>
          </p:cNvPr>
          <p:cNvGrpSpPr/>
          <p:nvPr/>
        </p:nvGrpSpPr>
        <p:grpSpPr>
          <a:xfrm>
            <a:off x="9289127" y="4238912"/>
            <a:ext cx="1682435" cy="1944216"/>
            <a:chOff x="6999354" y="4077072"/>
            <a:chExt cx="1682435" cy="1944216"/>
          </a:xfrm>
        </p:grpSpPr>
        <p:sp>
          <p:nvSpPr>
            <p:cNvPr id="36" name="Text Placeholder 18">
              <a:extLst>
                <a:ext uri="{FF2B5EF4-FFF2-40B4-BE49-F238E27FC236}">
                  <a16:creationId xmlns:a16="http://schemas.microsoft.com/office/drawing/2014/main" id="{06FD1883-0CA8-45BF-A22D-8DF2F30C2989}"/>
                </a:ext>
              </a:extLst>
            </p:cNvPr>
            <p:cNvSpPr txBox="1">
              <a:spLocks/>
            </p:cNvSpPr>
            <p:nvPr/>
          </p:nvSpPr>
          <p:spPr>
            <a:xfrm>
              <a:off x="6999354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Designer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AFDF49-0AAD-45E0-96BE-AEAEA6CE1C6E}"/>
                </a:ext>
              </a:extLst>
            </p:cNvPr>
            <p:cNvSpPr txBox="1"/>
            <p:nvPr/>
          </p:nvSpPr>
          <p:spPr>
            <a:xfrm>
              <a:off x="6999354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8" name="Group 34">
              <a:extLst>
                <a:ext uri="{FF2B5EF4-FFF2-40B4-BE49-F238E27FC236}">
                  <a16:creationId xmlns:a16="http://schemas.microsoft.com/office/drawing/2014/main" id="{EAE10548-73FF-4490-8361-C39D39024BCD}"/>
                </a:ext>
              </a:extLst>
            </p:cNvPr>
            <p:cNvGrpSpPr/>
            <p:nvPr/>
          </p:nvGrpSpPr>
          <p:grpSpPr>
            <a:xfrm>
              <a:off x="7303421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40" name="Rounded Rectangle 3">
                <a:extLst>
                  <a:ext uri="{FF2B5EF4-FFF2-40B4-BE49-F238E27FC236}">
                    <a16:creationId xmlns:a16="http://schemas.microsoft.com/office/drawing/2014/main" id="{AE0F6026-8D45-46A9-9DA6-3C25F02CF493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ounded Rectangle 39">
                <a:extLst>
                  <a:ext uri="{FF2B5EF4-FFF2-40B4-BE49-F238E27FC236}">
                    <a16:creationId xmlns:a16="http://schemas.microsoft.com/office/drawing/2014/main" id="{AE799E28-CBF8-43A9-A5D2-A5E787D3C713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ounded Rectangle 2">
                <a:extLst>
                  <a:ext uri="{FF2B5EF4-FFF2-40B4-BE49-F238E27FC236}">
                    <a16:creationId xmlns:a16="http://schemas.microsoft.com/office/drawing/2014/main" id="{F641CD2D-09B7-4E81-A385-44EC5793646A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Text Placeholder 17">
              <a:extLst>
                <a:ext uri="{FF2B5EF4-FFF2-40B4-BE49-F238E27FC236}">
                  <a16:creationId xmlns:a16="http://schemas.microsoft.com/office/drawing/2014/main" id="{35748F9B-CD81-4CEE-9C32-9DAC1E1AE7FA}"/>
                </a:ext>
              </a:extLst>
            </p:cNvPr>
            <p:cNvSpPr txBox="1">
              <a:spLocks/>
            </p:cNvSpPr>
            <p:nvPr/>
          </p:nvSpPr>
          <p:spPr>
            <a:xfrm>
              <a:off x="7067534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B2962E-A477-46E4-8E09-7C1A56948CC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CE3150-8AFA-48F7-8B09-E93A0FB5BE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D9AC7B-F45F-4FB3-A923-715D1117B8D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A933D6-109E-4C82-A625-5F1435EA1EA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C7563D-D38B-4840-BBC0-5D00F0C75B2C}"/>
              </a:ext>
            </a:extLst>
          </p:cNvPr>
          <p:cNvGrpSpPr/>
          <p:nvPr/>
        </p:nvGrpSpPr>
        <p:grpSpPr>
          <a:xfrm>
            <a:off x="4577538" y="5636802"/>
            <a:ext cx="3071762" cy="786222"/>
            <a:chOff x="2714217" y="4244551"/>
            <a:chExt cx="2585075" cy="7862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01531D-0068-4CE8-96D7-8A0C08CB7529}"/>
                </a:ext>
              </a:extLst>
            </p:cNvPr>
            <p:cNvSpPr txBox="1"/>
            <p:nvPr/>
          </p:nvSpPr>
          <p:spPr>
            <a:xfrm>
              <a:off x="2714217" y="4569108"/>
              <a:ext cx="2585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5" name="Content Placeholder 3">
              <a:extLst>
                <a:ext uri="{FF2B5EF4-FFF2-40B4-BE49-F238E27FC236}">
                  <a16:creationId xmlns:a16="http://schemas.microsoft.com/office/drawing/2014/main" id="{B253CA86-3D97-4A94-80FB-8276B6D9EA5B}"/>
                </a:ext>
              </a:extLst>
            </p:cNvPr>
            <p:cNvSpPr txBox="1">
              <a:spLocks/>
            </p:cNvSpPr>
            <p:nvPr/>
          </p:nvSpPr>
          <p:spPr>
            <a:xfrm>
              <a:off x="2714218" y="4244551"/>
              <a:ext cx="2585074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B41A377-EDD0-4F6E-B019-71BB26EA559B}"/>
              </a:ext>
            </a:extLst>
          </p:cNvPr>
          <p:cNvSpPr txBox="1">
            <a:spLocks/>
          </p:cNvSpPr>
          <p:nvPr/>
        </p:nvSpPr>
        <p:spPr>
          <a:xfrm>
            <a:off x="808444" y="2845133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Heart 3">
            <a:extLst>
              <a:ext uri="{FF2B5EF4-FFF2-40B4-BE49-F238E27FC236}">
                <a16:creationId xmlns:a16="http://schemas.microsoft.com/office/drawing/2014/main" id="{F5646EF2-C936-4587-B9B1-75B6E7CDB058}"/>
              </a:ext>
            </a:extLst>
          </p:cNvPr>
          <p:cNvSpPr>
            <a:spLocks noChangeAspect="1"/>
          </p:cNvSpPr>
          <p:nvPr/>
        </p:nvSpPr>
        <p:spPr>
          <a:xfrm>
            <a:off x="1525206" y="3570649"/>
            <a:ext cx="943098" cy="853487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cs typeface="Arial" pitchFamily="34" charset="0"/>
            </a:endParaRPr>
          </a:p>
        </p:txBody>
      </p:sp>
      <p:grpSp>
        <p:nvGrpSpPr>
          <p:cNvPr id="9" name="그룹 26">
            <a:extLst>
              <a:ext uri="{FF2B5EF4-FFF2-40B4-BE49-F238E27FC236}">
                <a16:creationId xmlns:a16="http://schemas.microsoft.com/office/drawing/2014/main" id="{ED440CCC-2EB6-4B13-AF83-703AF1FA2D70}"/>
              </a:ext>
            </a:extLst>
          </p:cNvPr>
          <p:cNvGrpSpPr/>
          <p:nvPr/>
        </p:nvGrpSpPr>
        <p:grpSpPr>
          <a:xfrm>
            <a:off x="6191430" y="3062633"/>
            <a:ext cx="1145946" cy="1726055"/>
            <a:chOff x="6150565" y="3254095"/>
            <a:chExt cx="979312" cy="1475068"/>
          </a:xfrm>
        </p:grpSpPr>
        <p:sp>
          <p:nvSpPr>
            <p:cNvPr id="10" name="자유형: 도형 5">
              <a:extLst>
                <a:ext uri="{FF2B5EF4-FFF2-40B4-BE49-F238E27FC236}">
                  <a16:creationId xmlns:a16="http://schemas.microsoft.com/office/drawing/2014/main" id="{C49640CE-3E47-419F-B118-7D4211D9CDBB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자유형: 도형 12">
              <a:extLst>
                <a:ext uri="{FF2B5EF4-FFF2-40B4-BE49-F238E27FC236}">
                  <a16:creationId xmlns:a16="http://schemas.microsoft.com/office/drawing/2014/main" id="{5C33359C-5DE1-4168-809C-5E42C00B7293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자유형: 도형 13">
              <a:extLst>
                <a:ext uri="{FF2B5EF4-FFF2-40B4-BE49-F238E27FC236}">
                  <a16:creationId xmlns:a16="http://schemas.microsoft.com/office/drawing/2014/main" id="{DF50AD95-312E-4FF0-B75C-E770E4BB57A8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자유형: 도형 14">
              <a:extLst>
                <a:ext uri="{FF2B5EF4-FFF2-40B4-BE49-F238E27FC236}">
                  <a16:creationId xmlns:a16="http://schemas.microsoft.com/office/drawing/2014/main" id="{80E7CABF-F7A6-4139-8B1D-97E13EA3B1BB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14" name="직선 연결선 19">
              <a:extLst>
                <a:ext uri="{FF2B5EF4-FFF2-40B4-BE49-F238E27FC236}">
                  <a16:creationId xmlns:a16="http://schemas.microsoft.com/office/drawing/2014/main" id="{670EA026-8D21-4AFE-A988-33BB8AA5B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67">
            <a:extLst>
              <a:ext uri="{FF2B5EF4-FFF2-40B4-BE49-F238E27FC236}">
                <a16:creationId xmlns:a16="http://schemas.microsoft.com/office/drawing/2014/main" id="{2360A653-E78E-4C84-B4EF-BF104313B62F}"/>
              </a:ext>
            </a:extLst>
          </p:cNvPr>
          <p:cNvGrpSpPr/>
          <p:nvPr/>
        </p:nvGrpSpPr>
        <p:grpSpPr>
          <a:xfrm flipH="1">
            <a:off x="4884446" y="3062633"/>
            <a:ext cx="1145946" cy="1726055"/>
            <a:chOff x="6150565" y="3254095"/>
            <a:chExt cx="979312" cy="1475068"/>
          </a:xfrm>
        </p:grpSpPr>
        <p:sp>
          <p:nvSpPr>
            <p:cNvPr id="16" name="자유형: 도형 68">
              <a:extLst>
                <a:ext uri="{FF2B5EF4-FFF2-40B4-BE49-F238E27FC236}">
                  <a16:creationId xmlns:a16="http://schemas.microsoft.com/office/drawing/2014/main" id="{158C6A77-D947-4315-9F14-D0B4425DC209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자유형: 도형 69">
              <a:extLst>
                <a:ext uri="{FF2B5EF4-FFF2-40B4-BE49-F238E27FC236}">
                  <a16:creationId xmlns:a16="http://schemas.microsoft.com/office/drawing/2014/main" id="{833809A6-8ACD-470C-BABA-10C2C5A3BB9C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자유형: 도형 70">
              <a:extLst>
                <a:ext uri="{FF2B5EF4-FFF2-40B4-BE49-F238E27FC236}">
                  <a16:creationId xmlns:a16="http://schemas.microsoft.com/office/drawing/2014/main" id="{FD361603-4BC3-41FC-8EFB-CB8126DBDF07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자유형: 도형 71">
              <a:extLst>
                <a:ext uri="{FF2B5EF4-FFF2-40B4-BE49-F238E27FC236}">
                  <a16:creationId xmlns:a16="http://schemas.microsoft.com/office/drawing/2014/main" id="{083F3EE2-1B14-4F40-88BF-D99358B5EFD5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0" name="직선 연결선 72">
              <a:extLst>
                <a:ext uri="{FF2B5EF4-FFF2-40B4-BE49-F238E27FC236}">
                  <a16:creationId xmlns:a16="http://schemas.microsoft.com/office/drawing/2014/main" id="{7EA2CD48-3013-4A48-9A8C-809FE1421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31">
            <a:extLst>
              <a:ext uri="{FF2B5EF4-FFF2-40B4-BE49-F238E27FC236}">
                <a16:creationId xmlns:a16="http://schemas.microsoft.com/office/drawing/2014/main" id="{BCE5930A-6139-4FAE-A135-16E2EEE16656}"/>
              </a:ext>
            </a:extLst>
          </p:cNvPr>
          <p:cNvGrpSpPr/>
          <p:nvPr/>
        </p:nvGrpSpPr>
        <p:grpSpPr>
          <a:xfrm>
            <a:off x="9081777" y="2723682"/>
            <a:ext cx="2303626" cy="2356922"/>
            <a:chOff x="9087273" y="2875432"/>
            <a:chExt cx="2303626" cy="2356921"/>
          </a:xfrm>
        </p:grpSpPr>
        <p:sp>
          <p:nvSpPr>
            <p:cNvPr id="22" name="Rounded Rectangle 7">
              <a:extLst>
                <a:ext uri="{FF2B5EF4-FFF2-40B4-BE49-F238E27FC236}">
                  <a16:creationId xmlns:a16="http://schemas.microsoft.com/office/drawing/2014/main" id="{DD700426-ECBD-4307-9135-121F5C6F0CDC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0957F5CF-5177-46D0-AFEB-AD9B950D17D2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Rounded Rectangle 9">
              <a:extLst>
                <a:ext uri="{FF2B5EF4-FFF2-40B4-BE49-F238E27FC236}">
                  <a16:creationId xmlns:a16="http://schemas.microsoft.com/office/drawing/2014/main" id="{B97DEA4B-A971-4646-8EA3-1EFBCCEDCA88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Chord 8">
              <a:extLst>
                <a:ext uri="{FF2B5EF4-FFF2-40B4-BE49-F238E27FC236}">
                  <a16:creationId xmlns:a16="http://schemas.microsoft.com/office/drawing/2014/main" id="{B3CF0AC3-33BD-49BF-8640-D3DBB280E5C3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B702A5EA-A36C-4920-8A33-E937352C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061FEE-3FC7-49D8-A5E7-B0C798DC2D91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F4E97B7-209B-4A8B-BF3E-37B63B0CD588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3EFB80-B7A3-4D28-871E-2DAA18E90921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0" name="Freeform 4103">
              <a:extLst>
                <a:ext uri="{FF2B5EF4-FFF2-40B4-BE49-F238E27FC236}">
                  <a16:creationId xmlns:a16="http://schemas.microsoft.com/office/drawing/2014/main" id="{104871B9-8845-4EA6-A089-1A653F19A2E8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Freeform 123">
              <a:extLst>
                <a:ext uri="{FF2B5EF4-FFF2-40B4-BE49-F238E27FC236}">
                  <a16:creationId xmlns:a16="http://schemas.microsoft.com/office/drawing/2014/main" id="{E8A3429D-90DC-4917-98AE-B675903D0491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D9F263-3CF7-448E-8528-0EF73F4E8F22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Rectangle 116">
              <a:extLst>
                <a:ext uri="{FF2B5EF4-FFF2-40B4-BE49-F238E27FC236}">
                  <a16:creationId xmlns:a16="http://schemas.microsoft.com/office/drawing/2014/main" id="{B9534BB5-AEE3-463C-BD8E-186E121E4229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Rectangle 118">
              <a:extLst>
                <a:ext uri="{FF2B5EF4-FFF2-40B4-BE49-F238E27FC236}">
                  <a16:creationId xmlns:a16="http://schemas.microsoft.com/office/drawing/2014/main" id="{56595346-9EBE-4D1A-9D07-476A4588091B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5" name="그룹 36">
            <a:extLst>
              <a:ext uri="{FF2B5EF4-FFF2-40B4-BE49-F238E27FC236}">
                <a16:creationId xmlns:a16="http://schemas.microsoft.com/office/drawing/2014/main" id="{69EE948A-123C-44D9-952C-03059C166153}"/>
              </a:ext>
            </a:extLst>
          </p:cNvPr>
          <p:cNvGrpSpPr/>
          <p:nvPr/>
        </p:nvGrpSpPr>
        <p:grpSpPr>
          <a:xfrm>
            <a:off x="6337275" y="4022020"/>
            <a:ext cx="3956474" cy="2066287"/>
            <a:chOff x="6319854" y="4022016"/>
            <a:chExt cx="3956473" cy="2066287"/>
          </a:xfrm>
        </p:grpSpPr>
        <p:grpSp>
          <p:nvGrpSpPr>
            <p:cNvPr id="36" name="그룹 33">
              <a:extLst>
                <a:ext uri="{FF2B5EF4-FFF2-40B4-BE49-F238E27FC236}">
                  <a16:creationId xmlns:a16="http://schemas.microsoft.com/office/drawing/2014/main" id="{9C63ED22-9AB5-4463-868D-A2F0027D35ED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8CF49D4-915C-40FC-88E5-0C14846E78C1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Block Arc 45">
                <a:extLst>
                  <a:ext uri="{FF2B5EF4-FFF2-40B4-BE49-F238E27FC236}">
                    <a16:creationId xmlns:a16="http://schemas.microsoft.com/office/drawing/2014/main" id="{B0BBE7F3-6CD8-43F8-9B1F-4089310DEEF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32">
                <a:extLst>
                  <a:ext uri="{FF2B5EF4-FFF2-40B4-BE49-F238E27FC236}">
                    <a16:creationId xmlns:a16="http://schemas.microsoft.com/office/drawing/2014/main" id="{8735F667-84C4-47D2-A533-51EE2BFC5868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그룹 90">
              <a:extLst>
                <a:ext uri="{FF2B5EF4-FFF2-40B4-BE49-F238E27FC236}">
                  <a16:creationId xmlns:a16="http://schemas.microsoft.com/office/drawing/2014/main" id="{F3556687-2C01-4A37-A910-4289A0CF508F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42" name="Rectangle 32">
                <a:extLst>
                  <a:ext uri="{FF2B5EF4-FFF2-40B4-BE49-F238E27FC236}">
                    <a16:creationId xmlns:a16="http://schemas.microsoft.com/office/drawing/2014/main" id="{537BADBA-AEA6-4718-B6A1-71A29DCA2185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3" name="Block Arc 83">
                <a:extLst>
                  <a:ext uri="{FF2B5EF4-FFF2-40B4-BE49-F238E27FC236}">
                    <a16:creationId xmlns:a16="http://schemas.microsoft.com/office/drawing/2014/main" id="{FAED83AA-FDA3-471A-823D-BDCE909365B2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32">
                <a:extLst>
                  <a:ext uri="{FF2B5EF4-FFF2-40B4-BE49-F238E27FC236}">
                    <a16:creationId xmlns:a16="http://schemas.microsoft.com/office/drawing/2014/main" id="{E5C3B499-25BB-41F1-B776-EB57F100293A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8" name="Block Arc 83">
              <a:extLst>
                <a:ext uri="{FF2B5EF4-FFF2-40B4-BE49-F238E27FC236}">
                  <a16:creationId xmlns:a16="http://schemas.microsoft.com/office/drawing/2014/main" id="{60FFFD03-F38B-415A-BF8D-7F05A55DAD3F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9ABA652F-8A44-4BB9-839D-9CF86FF7D970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0" name="Block Arc 83">
              <a:extLst>
                <a:ext uri="{FF2B5EF4-FFF2-40B4-BE49-F238E27FC236}">
                  <a16:creationId xmlns:a16="http://schemas.microsoft.com/office/drawing/2014/main" id="{4B4B00C4-48C6-4853-95E7-979E1FC92A99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A697B477-1E1B-45A8-A5DE-203AA123F2EB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8" name="그룹 101">
            <a:extLst>
              <a:ext uri="{FF2B5EF4-FFF2-40B4-BE49-F238E27FC236}">
                <a16:creationId xmlns:a16="http://schemas.microsoft.com/office/drawing/2014/main" id="{7D07FC30-A220-42C7-B276-B26D594F9FF2}"/>
              </a:ext>
            </a:extLst>
          </p:cNvPr>
          <p:cNvGrpSpPr/>
          <p:nvPr/>
        </p:nvGrpSpPr>
        <p:grpSpPr>
          <a:xfrm flipH="1">
            <a:off x="1928073" y="4022020"/>
            <a:ext cx="3956474" cy="2066287"/>
            <a:chOff x="6319854" y="4022016"/>
            <a:chExt cx="3956473" cy="2066287"/>
          </a:xfrm>
        </p:grpSpPr>
        <p:grpSp>
          <p:nvGrpSpPr>
            <p:cNvPr id="49" name="그룹 102">
              <a:extLst>
                <a:ext uri="{FF2B5EF4-FFF2-40B4-BE49-F238E27FC236}">
                  <a16:creationId xmlns:a16="http://schemas.microsoft.com/office/drawing/2014/main" id="{3E9D771D-8F94-452D-81CC-6B561D9B1B88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9B95FCDA-F1D3-4B5E-98E6-70DF747C6BB9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Block Arc 83">
                <a:extLst>
                  <a:ext uri="{FF2B5EF4-FFF2-40B4-BE49-F238E27FC236}">
                    <a16:creationId xmlns:a16="http://schemas.microsoft.com/office/drawing/2014/main" id="{6D08E780-AECF-4C0D-82CC-835EC79A6C95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32">
                <a:extLst>
                  <a:ext uri="{FF2B5EF4-FFF2-40B4-BE49-F238E27FC236}">
                    <a16:creationId xmlns:a16="http://schemas.microsoft.com/office/drawing/2014/main" id="{0282B352-9BC5-4AF9-AEA6-4B221FB7F131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0" name="그룹 103">
              <a:extLst>
                <a:ext uri="{FF2B5EF4-FFF2-40B4-BE49-F238E27FC236}">
                  <a16:creationId xmlns:a16="http://schemas.microsoft.com/office/drawing/2014/main" id="{4FD643CB-8A37-4A26-8944-39B321790E14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55" name="Rectangle 32">
                <a:extLst>
                  <a:ext uri="{FF2B5EF4-FFF2-40B4-BE49-F238E27FC236}">
                    <a16:creationId xmlns:a16="http://schemas.microsoft.com/office/drawing/2014/main" id="{91F53C3D-8C0D-4631-A428-D4479CD44EAC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56" name="Block Arc 83">
                <a:extLst>
                  <a:ext uri="{FF2B5EF4-FFF2-40B4-BE49-F238E27FC236}">
                    <a16:creationId xmlns:a16="http://schemas.microsoft.com/office/drawing/2014/main" id="{53190798-3A2C-4424-9D20-70B612F4466A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99C1AA6C-502F-481F-8E9E-4C4D16455D55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1" name="Block Arc 83">
              <a:extLst>
                <a:ext uri="{FF2B5EF4-FFF2-40B4-BE49-F238E27FC236}">
                  <a16:creationId xmlns:a16="http://schemas.microsoft.com/office/drawing/2014/main" id="{CF199B21-64CA-4B9E-AE17-BF7361F9EE19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F64E88FC-0E23-482F-AACE-FF5D616DF661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3" name="Block Arc 83">
              <a:extLst>
                <a:ext uri="{FF2B5EF4-FFF2-40B4-BE49-F238E27FC236}">
                  <a16:creationId xmlns:a16="http://schemas.microsoft.com/office/drawing/2014/main" id="{2F1B503B-37BE-408B-A09D-06CB1CB2C9DD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4" name="Rectangle 32">
              <a:extLst>
                <a:ext uri="{FF2B5EF4-FFF2-40B4-BE49-F238E27FC236}">
                  <a16:creationId xmlns:a16="http://schemas.microsoft.com/office/drawing/2014/main" id="{249D05CC-A136-446B-AACF-4CCC487DB056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93C940A-66AE-4343-9B84-0F100C2B2C49}"/>
              </a:ext>
            </a:extLst>
          </p:cNvPr>
          <p:cNvSpPr txBox="1"/>
          <p:nvPr/>
        </p:nvSpPr>
        <p:spPr>
          <a:xfrm>
            <a:off x="3460291" y="1700000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9" name="직사각형 17">
            <a:extLst>
              <a:ext uri="{FF2B5EF4-FFF2-40B4-BE49-F238E27FC236}">
                <a16:creationId xmlns:a16="http://schemas.microsoft.com/office/drawing/2014/main" id="{BEE73400-29D5-4753-9905-A448FAB2111D}"/>
              </a:ext>
            </a:extLst>
          </p:cNvPr>
          <p:cNvSpPr/>
          <p:nvPr/>
        </p:nvSpPr>
        <p:spPr>
          <a:xfrm>
            <a:off x="0" y="3393888"/>
            <a:ext cx="12192000" cy="2520280"/>
          </a:xfrm>
          <a:prstGeom prst="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49B912-74CA-45E5-BA25-D68C1EA0A285}"/>
              </a:ext>
            </a:extLst>
          </p:cNvPr>
          <p:cNvSpPr txBox="1"/>
          <p:nvPr/>
        </p:nvSpPr>
        <p:spPr>
          <a:xfrm>
            <a:off x="922957" y="4200493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74A004-FF54-467C-B913-55A42E922DDA}"/>
              </a:ext>
            </a:extLst>
          </p:cNvPr>
          <p:cNvSpPr txBox="1"/>
          <p:nvPr/>
        </p:nvSpPr>
        <p:spPr>
          <a:xfrm>
            <a:off x="922957" y="3527021"/>
            <a:ext cx="1881619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362300-BBFB-4BA6-B613-F0196B5E31F7}"/>
              </a:ext>
            </a:extLst>
          </p:cNvPr>
          <p:cNvSpPr txBox="1"/>
          <p:nvPr/>
        </p:nvSpPr>
        <p:spPr>
          <a:xfrm>
            <a:off x="3745984" y="4213193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9F5489-71FB-4558-BFDD-F37C46524EE7}"/>
              </a:ext>
            </a:extLst>
          </p:cNvPr>
          <p:cNvSpPr txBox="1"/>
          <p:nvPr/>
        </p:nvSpPr>
        <p:spPr>
          <a:xfrm>
            <a:off x="6569011" y="4225893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2DB131-19FF-4D94-B49A-E04EFB472608}"/>
              </a:ext>
            </a:extLst>
          </p:cNvPr>
          <p:cNvSpPr txBox="1"/>
          <p:nvPr/>
        </p:nvSpPr>
        <p:spPr>
          <a:xfrm>
            <a:off x="9392038" y="4238593"/>
            <a:ext cx="189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This text can be replaced with your own text.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4E6DC1-4655-41E6-B99E-F0D6FB93520A}"/>
              </a:ext>
            </a:extLst>
          </p:cNvPr>
          <p:cNvSpPr txBox="1"/>
          <p:nvPr/>
        </p:nvSpPr>
        <p:spPr>
          <a:xfrm>
            <a:off x="3745984" y="3527021"/>
            <a:ext cx="1881619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B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78AF33-38E6-4BBA-BE7A-FE60C8DD9381}"/>
              </a:ext>
            </a:extLst>
          </p:cNvPr>
          <p:cNvSpPr txBox="1"/>
          <p:nvPr/>
        </p:nvSpPr>
        <p:spPr>
          <a:xfrm>
            <a:off x="6569011" y="3527021"/>
            <a:ext cx="1881619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C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A4007-65C5-4CC3-82EE-763BB1537E90}"/>
              </a:ext>
            </a:extLst>
          </p:cNvPr>
          <p:cNvSpPr txBox="1"/>
          <p:nvPr/>
        </p:nvSpPr>
        <p:spPr>
          <a:xfrm>
            <a:off x="9392038" y="3527021"/>
            <a:ext cx="1881619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D </a:t>
            </a:r>
            <a:r>
              <a:rPr lang="en-US" altLang="ko-KR" sz="1600" dirty="0">
                <a:solidFill>
                  <a:schemeClr val="bg1"/>
                </a:solidFill>
              </a:rPr>
              <a:t>Style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cxnSp>
        <p:nvCxnSpPr>
          <p:cNvPr id="66" name="직선 연결선 55">
            <a:extLst>
              <a:ext uri="{FF2B5EF4-FFF2-40B4-BE49-F238E27FC236}">
                <a16:creationId xmlns:a16="http://schemas.microsoft.com/office/drawing/2014/main" id="{FA9CB416-2121-47E0-92F9-BFFD31F4144E}"/>
              </a:ext>
            </a:extLst>
          </p:cNvPr>
          <p:cNvCxnSpPr/>
          <p:nvPr/>
        </p:nvCxnSpPr>
        <p:spPr>
          <a:xfrm rot="10800000">
            <a:off x="2820519" y="2689684"/>
            <a:ext cx="804665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직선 연결선 56">
            <a:extLst>
              <a:ext uri="{FF2B5EF4-FFF2-40B4-BE49-F238E27FC236}">
                <a16:creationId xmlns:a16="http://schemas.microsoft.com/office/drawing/2014/main" id="{1DE15322-0788-46FF-B72D-341A506EC9A8}"/>
              </a:ext>
            </a:extLst>
          </p:cNvPr>
          <p:cNvCxnSpPr/>
          <p:nvPr/>
        </p:nvCxnSpPr>
        <p:spPr>
          <a:xfrm rot="10800000">
            <a:off x="5619432" y="2673808"/>
            <a:ext cx="804665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직선 연결선 57">
            <a:extLst>
              <a:ext uri="{FF2B5EF4-FFF2-40B4-BE49-F238E27FC236}">
                <a16:creationId xmlns:a16="http://schemas.microsoft.com/office/drawing/2014/main" id="{43AB85C3-44BA-410F-A8B8-63612739BE1E}"/>
              </a:ext>
            </a:extLst>
          </p:cNvPr>
          <p:cNvCxnSpPr/>
          <p:nvPr/>
        </p:nvCxnSpPr>
        <p:spPr>
          <a:xfrm rot="10800000">
            <a:off x="8418345" y="2657932"/>
            <a:ext cx="804665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olid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7BEB8A1-8D4E-4A3F-AEF5-AF181AA9D749}"/>
              </a:ext>
            </a:extLst>
          </p:cNvPr>
          <p:cNvGrpSpPr/>
          <p:nvPr/>
        </p:nvGrpSpPr>
        <p:grpSpPr>
          <a:xfrm rot="10800000" flipH="1" flipV="1">
            <a:off x="1376150" y="2166021"/>
            <a:ext cx="983824" cy="983824"/>
            <a:chOff x="5833678" y="585323"/>
            <a:chExt cx="790407" cy="790407"/>
          </a:xfrm>
        </p:grpSpPr>
        <p:sp>
          <p:nvSpPr>
            <p:cNvPr id="74" name="Arc 3">
              <a:extLst>
                <a:ext uri="{FF2B5EF4-FFF2-40B4-BE49-F238E27FC236}">
                  <a16:creationId xmlns:a16="http://schemas.microsoft.com/office/drawing/2014/main" id="{0E80B774-2B5C-4A43-878A-02371A4E2198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D911A10-85D3-4740-B44D-D585EBE1AF6D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C7B3C64-4D86-4E28-9E41-9A8FBE472282}"/>
              </a:ext>
            </a:extLst>
          </p:cNvPr>
          <p:cNvGrpSpPr/>
          <p:nvPr/>
        </p:nvGrpSpPr>
        <p:grpSpPr>
          <a:xfrm rot="10800000" flipH="1" flipV="1">
            <a:off x="7022204" y="2166021"/>
            <a:ext cx="983824" cy="983824"/>
            <a:chOff x="5833678" y="585323"/>
            <a:chExt cx="790407" cy="790407"/>
          </a:xfrm>
        </p:grpSpPr>
        <p:sp>
          <p:nvSpPr>
            <p:cNvPr id="77" name="Arc 3">
              <a:extLst>
                <a:ext uri="{FF2B5EF4-FFF2-40B4-BE49-F238E27FC236}">
                  <a16:creationId xmlns:a16="http://schemas.microsoft.com/office/drawing/2014/main" id="{2BFA90F2-DCF2-4881-B798-4D4ACF91E5EA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FDE800C-9116-40C4-9DE1-04B345D74FFE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B56A4CE-4AD5-43CD-AA78-21060A716D30}"/>
              </a:ext>
            </a:extLst>
          </p:cNvPr>
          <p:cNvGrpSpPr/>
          <p:nvPr/>
        </p:nvGrpSpPr>
        <p:grpSpPr>
          <a:xfrm rot="10800000" flipH="1" flipV="1">
            <a:off x="9845230" y="2166022"/>
            <a:ext cx="983824" cy="983824"/>
            <a:chOff x="5833678" y="585323"/>
            <a:chExt cx="790407" cy="790407"/>
          </a:xfrm>
        </p:grpSpPr>
        <p:sp>
          <p:nvSpPr>
            <p:cNvPr id="80" name="Arc 3">
              <a:extLst>
                <a:ext uri="{FF2B5EF4-FFF2-40B4-BE49-F238E27FC236}">
                  <a16:creationId xmlns:a16="http://schemas.microsoft.com/office/drawing/2014/main" id="{B5CAC2D4-8550-4E1A-8F7F-55C8BFBB41E8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DA64B8F-610D-418D-9108-76553DA8DF47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F9490A5-6301-4096-90E8-9AC95692C91C}"/>
              </a:ext>
            </a:extLst>
          </p:cNvPr>
          <p:cNvGrpSpPr/>
          <p:nvPr/>
        </p:nvGrpSpPr>
        <p:grpSpPr>
          <a:xfrm rot="10800000" flipH="1" flipV="1">
            <a:off x="4199177" y="2166021"/>
            <a:ext cx="983824" cy="983824"/>
            <a:chOff x="5833678" y="585323"/>
            <a:chExt cx="790407" cy="790407"/>
          </a:xfrm>
        </p:grpSpPr>
        <p:sp>
          <p:nvSpPr>
            <p:cNvPr id="83" name="Arc 3">
              <a:extLst>
                <a:ext uri="{FF2B5EF4-FFF2-40B4-BE49-F238E27FC236}">
                  <a16:creationId xmlns:a16="http://schemas.microsoft.com/office/drawing/2014/main" id="{276645B0-6956-41CD-B26E-CFED8FEA85AE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95CD59-981E-4772-A5E1-C84124AC0972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85" name="Rounded Rectangle 6">
            <a:extLst>
              <a:ext uri="{FF2B5EF4-FFF2-40B4-BE49-F238E27FC236}">
                <a16:creationId xmlns:a16="http://schemas.microsoft.com/office/drawing/2014/main" id="{A25CCAF0-D7B5-41C0-A88B-4242640B1738}"/>
              </a:ext>
            </a:extLst>
          </p:cNvPr>
          <p:cNvSpPr/>
          <p:nvPr/>
        </p:nvSpPr>
        <p:spPr>
          <a:xfrm>
            <a:off x="1683747" y="2470543"/>
            <a:ext cx="368629" cy="374781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ectangle 9">
            <a:extLst>
              <a:ext uri="{FF2B5EF4-FFF2-40B4-BE49-F238E27FC236}">
                <a16:creationId xmlns:a16="http://schemas.microsoft.com/office/drawing/2014/main" id="{5FB146B7-9252-4090-A864-7633FCD44D8A}"/>
              </a:ext>
            </a:extLst>
          </p:cNvPr>
          <p:cNvSpPr/>
          <p:nvPr/>
        </p:nvSpPr>
        <p:spPr>
          <a:xfrm>
            <a:off x="4510289" y="2452196"/>
            <a:ext cx="351012" cy="32857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7" name="Rounded Rectangle 5">
            <a:extLst>
              <a:ext uri="{FF2B5EF4-FFF2-40B4-BE49-F238E27FC236}">
                <a16:creationId xmlns:a16="http://schemas.microsoft.com/office/drawing/2014/main" id="{455C278C-C06C-4906-A722-AFF624F96C08}"/>
              </a:ext>
            </a:extLst>
          </p:cNvPr>
          <p:cNvSpPr/>
          <p:nvPr/>
        </p:nvSpPr>
        <p:spPr>
          <a:xfrm flipH="1">
            <a:off x="7299784" y="2484665"/>
            <a:ext cx="420071" cy="34653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Rounded Rectangle 27">
            <a:extLst>
              <a:ext uri="{FF2B5EF4-FFF2-40B4-BE49-F238E27FC236}">
                <a16:creationId xmlns:a16="http://schemas.microsoft.com/office/drawing/2014/main" id="{5A4E5227-D3EB-4ACA-B19B-5B3BE0699436}"/>
              </a:ext>
            </a:extLst>
          </p:cNvPr>
          <p:cNvSpPr/>
          <p:nvPr/>
        </p:nvSpPr>
        <p:spPr>
          <a:xfrm>
            <a:off x="10136078" y="2503488"/>
            <a:ext cx="402129" cy="3088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41AB2-B82F-47EC-BB55-B3D61A75FA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EF08EBC-049E-4D50-9112-F3ACC359E11F}"/>
              </a:ext>
            </a:extLst>
          </p:cNvPr>
          <p:cNvGrpSpPr/>
          <p:nvPr/>
        </p:nvGrpSpPr>
        <p:grpSpPr>
          <a:xfrm>
            <a:off x="8709121" y="1066548"/>
            <a:ext cx="3283552" cy="2537429"/>
            <a:chOff x="8709121" y="1050623"/>
            <a:chExt cx="3283552" cy="25374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03CD7-4964-4227-9E8F-D06A0D6F6F8C}"/>
                </a:ext>
              </a:extLst>
            </p:cNvPr>
            <p:cNvSpPr txBox="1"/>
            <p:nvPr/>
          </p:nvSpPr>
          <p:spPr>
            <a:xfrm>
              <a:off x="8709121" y="10506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498392-277F-49B4-B23E-12808130E6B0}"/>
                </a:ext>
              </a:extLst>
            </p:cNvPr>
            <p:cNvSpPr txBox="1"/>
            <p:nvPr/>
          </p:nvSpPr>
          <p:spPr>
            <a:xfrm>
              <a:off x="8709121" y="13717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888D88-82A3-4C63-BE92-3EFD47AC33A2}"/>
                </a:ext>
              </a:extLst>
            </p:cNvPr>
            <p:cNvSpPr txBox="1"/>
            <p:nvPr/>
          </p:nvSpPr>
          <p:spPr>
            <a:xfrm>
              <a:off x="8709121" y="233526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8DE644-77E8-4E3F-B4F5-82E2EDC888BF}"/>
                </a:ext>
              </a:extLst>
            </p:cNvPr>
            <p:cNvSpPr txBox="1"/>
            <p:nvPr/>
          </p:nvSpPr>
          <p:spPr>
            <a:xfrm>
              <a:off x="8709121" y="201410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8F38A9-A933-46D6-8C04-5355B95F3756}"/>
                </a:ext>
              </a:extLst>
            </p:cNvPr>
            <p:cNvSpPr txBox="1"/>
            <p:nvPr/>
          </p:nvSpPr>
          <p:spPr>
            <a:xfrm>
              <a:off x="8709121" y="169294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74717F-3D5C-4C42-AC55-AD52FCBA9B15}"/>
                </a:ext>
              </a:extLst>
            </p:cNvPr>
            <p:cNvSpPr txBox="1"/>
            <p:nvPr/>
          </p:nvSpPr>
          <p:spPr>
            <a:xfrm>
              <a:off x="8709121" y="26564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FDD630-654B-4AD8-8AE7-4A0B647D10D2}"/>
                </a:ext>
              </a:extLst>
            </p:cNvPr>
            <p:cNvSpPr txBox="1"/>
            <p:nvPr/>
          </p:nvSpPr>
          <p:spPr>
            <a:xfrm>
              <a:off x="8709121" y="329874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F6AE2F-92B7-4518-A14C-AA8EE9A8AD93}"/>
                </a:ext>
              </a:extLst>
            </p:cNvPr>
            <p:cNvSpPr txBox="1"/>
            <p:nvPr/>
          </p:nvSpPr>
          <p:spPr>
            <a:xfrm>
              <a:off x="8709121" y="29775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0C9576-D67E-478C-8FC3-A54ABEF72E5A}"/>
              </a:ext>
            </a:extLst>
          </p:cNvPr>
          <p:cNvGrpSpPr/>
          <p:nvPr/>
        </p:nvGrpSpPr>
        <p:grpSpPr>
          <a:xfrm flipH="1">
            <a:off x="407552" y="1066548"/>
            <a:ext cx="3283552" cy="2537429"/>
            <a:chOff x="8861521" y="1203023"/>
            <a:chExt cx="3283552" cy="25374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8035DE-4937-482A-A5FC-ED51961BD151}"/>
                </a:ext>
              </a:extLst>
            </p:cNvPr>
            <p:cNvSpPr txBox="1"/>
            <p:nvPr/>
          </p:nvSpPr>
          <p:spPr>
            <a:xfrm>
              <a:off x="8861521" y="12030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 Presentation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E2FFDF-080E-4832-B591-8859C8496CBC}"/>
                </a:ext>
              </a:extLst>
            </p:cNvPr>
            <p:cNvSpPr txBox="1"/>
            <p:nvPr/>
          </p:nvSpPr>
          <p:spPr>
            <a:xfrm>
              <a:off x="8861521" y="15241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16981D3-3198-4316-9F41-F121C705C8B8}"/>
                </a:ext>
              </a:extLst>
            </p:cNvPr>
            <p:cNvSpPr txBox="1"/>
            <p:nvPr/>
          </p:nvSpPr>
          <p:spPr>
            <a:xfrm>
              <a:off x="8861521" y="248766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20F56E-3C75-4AFD-B709-C54322B1D2CA}"/>
                </a:ext>
              </a:extLst>
            </p:cNvPr>
            <p:cNvSpPr txBox="1"/>
            <p:nvPr/>
          </p:nvSpPr>
          <p:spPr>
            <a:xfrm>
              <a:off x="8861521" y="216650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A4A716-0F9E-4F8C-B12E-0245D0398B7C}"/>
                </a:ext>
              </a:extLst>
            </p:cNvPr>
            <p:cNvSpPr txBox="1"/>
            <p:nvPr/>
          </p:nvSpPr>
          <p:spPr>
            <a:xfrm>
              <a:off x="8861521" y="184534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82F274-2452-4FBA-8050-4B4B3326E42D}"/>
                </a:ext>
              </a:extLst>
            </p:cNvPr>
            <p:cNvSpPr txBox="1"/>
            <p:nvPr/>
          </p:nvSpPr>
          <p:spPr>
            <a:xfrm>
              <a:off x="8861521" y="280882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Presentation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778DE1-AD2D-4FEE-8CF1-022B67758393}"/>
                </a:ext>
              </a:extLst>
            </p:cNvPr>
            <p:cNvSpPr txBox="1"/>
            <p:nvPr/>
          </p:nvSpPr>
          <p:spPr>
            <a:xfrm>
              <a:off x="8861521" y="3451142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Simple Portfolio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422212-0B6F-4EE0-83AE-C72BE4FFEBB6}"/>
                </a:ext>
              </a:extLst>
            </p:cNvPr>
            <p:cNvSpPr txBox="1"/>
            <p:nvPr/>
          </p:nvSpPr>
          <p:spPr>
            <a:xfrm>
              <a:off x="8861521" y="3129983"/>
              <a:ext cx="3283552" cy="2893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285750" indent="-285750">
                <a:lnSpc>
                  <a:spcPct val="8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>
                  <a:cs typeface="Arial" pitchFamily="34" charset="0"/>
                </a:rPr>
                <a:t>Portfolio Presentation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D98B04E-8E1A-4651-9D8B-8AA66726C3E8}"/>
              </a:ext>
            </a:extLst>
          </p:cNvPr>
          <p:cNvSpPr/>
          <p:nvPr/>
        </p:nvSpPr>
        <p:spPr>
          <a:xfrm>
            <a:off x="0" y="4472492"/>
            <a:ext cx="12192000" cy="9373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D7448-7BE4-4822-8466-E5005F7070E0}"/>
              </a:ext>
            </a:extLst>
          </p:cNvPr>
          <p:cNvSpPr txBox="1"/>
          <p:nvPr/>
        </p:nvSpPr>
        <p:spPr>
          <a:xfrm>
            <a:off x="354990" y="4556427"/>
            <a:ext cx="333611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73464-052C-4181-846B-040762CD16D6}"/>
              </a:ext>
            </a:extLst>
          </p:cNvPr>
          <p:cNvSpPr txBox="1"/>
          <p:nvPr/>
        </p:nvSpPr>
        <p:spPr>
          <a:xfrm>
            <a:off x="354990" y="5519737"/>
            <a:ext cx="33361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F41ED-0DED-4CF8-8B31-08436E4E3DB9}"/>
              </a:ext>
            </a:extLst>
          </p:cNvPr>
          <p:cNvSpPr txBox="1"/>
          <p:nvPr/>
        </p:nvSpPr>
        <p:spPr>
          <a:xfrm>
            <a:off x="8818264" y="4571815"/>
            <a:ext cx="3301818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Quality Professional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23C713-25AC-42C9-916C-4E07CDBB0BBF}"/>
              </a:ext>
            </a:extLst>
          </p:cNvPr>
          <p:cNvSpPr txBox="1"/>
          <p:nvPr/>
        </p:nvSpPr>
        <p:spPr>
          <a:xfrm>
            <a:off x="8819796" y="5926538"/>
            <a:ext cx="317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1B55DF-07E8-4059-BD8C-E80CC0C53797}"/>
              </a:ext>
            </a:extLst>
          </p:cNvPr>
          <p:cNvSpPr txBox="1"/>
          <p:nvPr/>
        </p:nvSpPr>
        <p:spPr>
          <a:xfrm>
            <a:off x="8819796" y="5587854"/>
            <a:ext cx="317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400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2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0ABC274-ADAF-406C-BB69-B15BC648E5D4}"/>
              </a:ext>
            </a:extLst>
          </p:cNvPr>
          <p:cNvGrpSpPr/>
          <p:nvPr/>
        </p:nvGrpSpPr>
        <p:grpSpPr>
          <a:xfrm>
            <a:off x="831181" y="1642792"/>
            <a:ext cx="762851" cy="762851"/>
            <a:chOff x="5833678" y="585323"/>
            <a:chExt cx="790407" cy="790407"/>
          </a:xfrm>
        </p:grpSpPr>
        <p:sp>
          <p:nvSpPr>
            <p:cNvPr id="41" name="Arc 3">
              <a:extLst>
                <a:ext uri="{FF2B5EF4-FFF2-40B4-BE49-F238E27FC236}">
                  <a16:creationId xmlns:a16="http://schemas.microsoft.com/office/drawing/2014/main" id="{F3FB360C-CD27-46DC-B046-FF080D2B10BD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CC3483-4C4C-4689-9466-E3AD832DDFE9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23C8BB-5BC1-496D-84BE-6279083F1B98}"/>
              </a:ext>
            </a:extLst>
          </p:cNvPr>
          <p:cNvGrpSpPr/>
          <p:nvPr/>
        </p:nvGrpSpPr>
        <p:grpSpPr>
          <a:xfrm>
            <a:off x="831181" y="2500468"/>
            <a:ext cx="762851" cy="762851"/>
            <a:chOff x="5833678" y="585323"/>
            <a:chExt cx="790407" cy="790407"/>
          </a:xfrm>
        </p:grpSpPr>
        <p:sp>
          <p:nvSpPr>
            <p:cNvPr id="44" name="Arc 3">
              <a:extLst>
                <a:ext uri="{FF2B5EF4-FFF2-40B4-BE49-F238E27FC236}">
                  <a16:creationId xmlns:a16="http://schemas.microsoft.com/office/drawing/2014/main" id="{D1CB2508-FB50-4274-8313-86FA44B20B83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FF17252-4F2A-4633-B8CE-C7F105F2347F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D663BD3-5248-417F-82E2-B907198E7F34}"/>
              </a:ext>
            </a:extLst>
          </p:cNvPr>
          <p:cNvGrpSpPr/>
          <p:nvPr/>
        </p:nvGrpSpPr>
        <p:grpSpPr>
          <a:xfrm>
            <a:off x="831181" y="3358145"/>
            <a:ext cx="762851" cy="762851"/>
            <a:chOff x="5833678" y="585323"/>
            <a:chExt cx="790407" cy="790407"/>
          </a:xfrm>
        </p:grpSpPr>
        <p:sp>
          <p:nvSpPr>
            <p:cNvPr id="47" name="Arc 3">
              <a:extLst>
                <a:ext uri="{FF2B5EF4-FFF2-40B4-BE49-F238E27FC236}">
                  <a16:creationId xmlns:a16="http://schemas.microsoft.com/office/drawing/2014/main" id="{B50606DC-3D3B-4174-BCD4-2041B97AF92B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F00850-62E5-4CC7-8278-8F8BED2889B9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85E9E7-EA0E-4FE4-9310-6E55F6563891}"/>
              </a:ext>
            </a:extLst>
          </p:cNvPr>
          <p:cNvGrpSpPr/>
          <p:nvPr/>
        </p:nvGrpSpPr>
        <p:grpSpPr>
          <a:xfrm>
            <a:off x="831181" y="4215822"/>
            <a:ext cx="762851" cy="762851"/>
            <a:chOff x="5833678" y="585323"/>
            <a:chExt cx="790407" cy="790407"/>
          </a:xfrm>
        </p:grpSpPr>
        <p:sp>
          <p:nvSpPr>
            <p:cNvPr id="50" name="Arc 3">
              <a:extLst>
                <a:ext uri="{FF2B5EF4-FFF2-40B4-BE49-F238E27FC236}">
                  <a16:creationId xmlns:a16="http://schemas.microsoft.com/office/drawing/2014/main" id="{3CC51076-274F-4AB0-8B3C-65F209123448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D85D04D-1424-4BCE-BBD4-78F6ABF4985E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A605D4-316D-4548-BCFA-77E51AF4DD94}"/>
              </a:ext>
            </a:extLst>
          </p:cNvPr>
          <p:cNvGrpSpPr/>
          <p:nvPr/>
        </p:nvGrpSpPr>
        <p:grpSpPr>
          <a:xfrm>
            <a:off x="831181" y="5073498"/>
            <a:ext cx="762851" cy="762851"/>
            <a:chOff x="5833678" y="585323"/>
            <a:chExt cx="790407" cy="790407"/>
          </a:xfrm>
        </p:grpSpPr>
        <p:sp>
          <p:nvSpPr>
            <p:cNvPr id="53" name="Arc 3">
              <a:extLst>
                <a:ext uri="{FF2B5EF4-FFF2-40B4-BE49-F238E27FC236}">
                  <a16:creationId xmlns:a16="http://schemas.microsoft.com/office/drawing/2014/main" id="{B2B70A10-7C75-42D5-A6D4-4BCF4FD29DC7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9B35C5-0DD7-4EE7-B455-29D05668D838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F1B7913-A2F6-4043-AF76-83C7AE08FAE5}"/>
              </a:ext>
            </a:extLst>
          </p:cNvPr>
          <p:cNvSpPr/>
          <p:nvPr/>
        </p:nvSpPr>
        <p:spPr>
          <a:xfrm>
            <a:off x="19052" y="3624305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DF14A-BAB1-40DA-81BD-87155A24CD7A}"/>
              </a:ext>
            </a:extLst>
          </p:cNvPr>
          <p:cNvGrpSpPr/>
          <p:nvPr/>
        </p:nvGrpSpPr>
        <p:grpSpPr>
          <a:xfrm>
            <a:off x="7749314" y="2641142"/>
            <a:ext cx="2275890" cy="1322403"/>
            <a:chOff x="5680238" y="2623616"/>
            <a:chExt cx="2068326" cy="1201798"/>
          </a:xfrm>
          <a:solidFill>
            <a:schemeClr val="bg1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BAD5FC3E-A6CB-4B4B-B727-5F913A45D1F9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B0E4A91E-80D4-4266-A88E-5D0058D78D7F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BBDCA778-EA2C-4A54-A4A8-B3FDAA18882D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A7156E5D-6767-4EEF-A624-244540A728C2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88E727CD-3B4E-4C12-A9B9-B9EDBAE9ABEE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40E3EDD9-5AA4-4173-8685-DFDEA68CFC16}"/>
              </a:ext>
            </a:extLst>
          </p:cNvPr>
          <p:cNvSpPr>
            <a:spLocks/>
          </p:cNvSpPr>
          <p:nvPr/>
        </p:nvSpPr>
        <p:spPr>
          <a:xfrm>
            <a:off x="7401439" y="2476414"/>
            <a:ext cx="467142" cy="46714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Donut 6">
            <a:extLst>
              <a:ext uri="{FF2B5EF4-FFF2-40B4-BE49-F238E27FC236}">
                <a16:creationId xmlns:a16="http://schemas.microsoft.com/office/drawing/2014/main" id="{3D943C19-FF2D-461C-B851-AC07208DD54A}"/>
              </a:ext>
            </a:extLst>
          </p:cNvPr>
          <p:cNvSpPr>
            <a:spLocks noChangeAspect="1"/>
          </p:cNvSpPr>
          <p:nvPr/>
        </p:nvSpPr>
        <p:spPr>
          <a:xfrm>
            <a:off x="8645040" y="2036742"/>
            <a:ext cx="467142" cy="46714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 26">
            <a:extLst>
              <a:ext uri="{FF2B5EF4-FFF2-40B4-BE49-F238E27FC236}">
                <a16:creationId xmlns:a16="http://schemas.microsoft.com/office/drawing/2014/main" id="{DA488FA1-EFDE-42E1-BDA7-237774984ED6}"/>
              </a:ext>
            </a:extLst>
          </p:cNvPr>
          <p:cNvSpPr>
            <a:spLocks noChangeAspect="1"/>
          </p:cNvSpPr>
          <p:nvPr/>
        </p:nvSpPr>
        <p:spPr>
          <a:xfrm rot="8580000">
            <a:off x="7126996" y="3542575"/>
            <a:ext cx="468392" cy="467144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7932232-994E-4C93-8A9C-307BB903CF6A}"/>
              </a:ext>
            </a:extLst>
          </p:cNvPr>
          <p:cNvSpPr>
            <a:spLocks noChangeAspect="1"/>
          </p:cNvSpPr>
          <p:nvPr/>
        </p:nvSpPr>
        <p:spPr>
          <a:xfrm>
            <a:off x="9857702" y="2476860"/>
            <a:ext cx="467142" cy="466247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ounded Rectangle 24">
            <a:extLst>
              <a:ext uri="{FF2B5EF4-FFF2-40B4-BE49-F238E27FC236}">
                <a16:creationId xmlns:a16="http://schemas.microsoft.com/office/drawing/2014/main" id="{2EAD58E5-F0C8-4DC1-9844-EEAF49289869}"/>
              </a:ext>
            </a:extLst>
          </p:cNvPr>
          <p:cNvSpPr>
            <a:spLocks noChangeAspect="1"/>
          </p:cNvSpPr>
          <p:nvPr/>
        </p:nvSpPr>
        <p:spPr>
          <a:xfrm>
            <a:off x="10181430" y="3594855"/>
            <a:ext cx="468613" cy="362586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0D9C1D67-D84D-413A-A3FB-1566208449A6}"/>
              </a:ext>
            </a:extLst>
          </p:cNvPr>
          <p:cNvSpPr>
            <a:spLocks/>
          </p:cNvSpPr>
          <p:nvPr/>
        </p:nvSpPr>
        <p:spPr>
          <a:xfrm>
            <a:off x="1071720" y="2739609"/>
            <a:ext cx="281770" cy="28177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Donut 6">
            <a:extLst>
              <a:ext uri="{FF2B5EF4-FFF2-40B4-BE49-F238E27FC236}">
                <a16:creationId xmlns:a16="http://schemas.microsoft.com/office/drawing/2014/main" id="{E46A4021-E85C-40AD-B616-60A9791B79C7}"/>
              </a:ext>
            </a:extLst>
          </p:cNvPr>
          <p:cNvSpPr>
            <a:spLocks noChangeAspect="1"/>
          </p:cNvSpPr>
          <p:nvPr/>
        </p:nvSpPr>
        <p:spPr>
          <a:xfrm>
            <a:off x="1050869" y="3563624"/>
            <a:ext cx="346079" cy="346079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1980000" y="1260000"/>
                </a:moveTo>
                <a:cubicBezTo>
                  <a:pt x="2377645" y="1260000"/>
                  <a:pt x="2700000" y="1582355"/>
                  <a:pt x="2700000" y="1980000"/>
                </a:cubicBezTo>
                <a:cubicBezTo>
                  <a:pt x="2700000" y="2377645"/>
                  <a:pt x="2377645" y="2700000"/>
                  <a:pt x="1980000" y="2700000"/>
                </a:cubicBezTo>
                <a:cubicBezTo>
                  <a:pt x="1582355" y="2700000"/>
                  <a:pt x="1260000" y="2377645"/>
                  <a:pt x="1260000" y="1980000"/>
                </a:cubicBezTo>
                <a:cubicBezTo>
                  <a:pt x="1260000" y="1582355"/>
                  <a:pt x="1582355" y="1260000"/>
                  <a:pt x="1980000" y="1260000"/>
                </a:cubicBezTo>
                <a:close/>
                <a:moveTo>
                  <a:pt x="2490424" y="1258488"/>
                </a:moveTo>
                <a:lnTo>
                  <a:pt x="3822407" y="1258488"/>
                </a:lnTo>
                <a:cubicBezTo>
                  <a:pt x="3911854" y="1481555"/>
                  <a:pt x="3960000" y="1725155"/>
                  <a:pt x="3960000" y="1980000"/>
                </a:cubicBezTo>
                <a:cubicBezTo>
                  <a:pt x="3960000" y="3073524"/>
                  <a:pt x="3073524" y="3960000"/>
                  <a:pt x="1980000" y="3960000"/>
                </a:cubicBezTo>
                <a:lnTo>
                  <a:pt x="1852759" y="3953575"/>
                </a:lnTo>
                <a:lnTo>
                  <a:pt x="2729076" y="2455486"/>
                </a:lnTo>
                <a:lnTo>
                  <a:pt x="2726868" y="2454194"/>
                </a:lnTo>
                <a:cubicBezTo>
                  <a:pt x="2814857" y="2317465"/>
                  <a:pt x="2865416" y="2154637"/>
                  <a:pt x="2865416" y="1980000"/>
                </a:cubicBezTo>
                <a:cubicBezTo>
                  <a:pt x="2865416" y="1681504"/>
                  <a:pt x="2717708" y="1417508"/>
                  <a:pt x="2490424" y="1258488"/>
                </a:cubicBezTo>
                <a:close/>
                <a:moveTo>
                  <a:pt x="334727" y="878603"/>
                </a:moveTo>
                <a:lnTo>
                  <a:pt x="1154753" y="2298930"/>
                </a:lnTo>
                <a:cubicBezTo>
                  <a:pt x="1281989" y="2630497"/>
                  <a:pt x="1603560" y="2865416"/>
                  <a:pt x="1980000" y="2865416"/>
                </a:cubicBezTo>
                <a:cubicBezTo>
                  <a:pt x="2123408" y="2865416"/>
                  <a:pt x="2258854" y="2831322"/>
                  <a:pt x="2378271" y="2770003"/>
                </a:cubicBezTo>
                <a:lnTo>
                  <a:pt x="1695481" y="3937251"/>
                </a:lnTo>
                <a:cubicBezTo>
                  <a:pt x="736579" y="3801546"/>
                  <a:pt x="0" y="2976792"/>
                  <a:pt x="0" y="1980000"/>
                </a:cubicBezTo>
                <a:cubicBezTo>
                  <a:pt x="0" y="1572291"/>
                  <a:pt x="123228" y="1193364"/>
                  <a:pt x="334727" y="878603"/>
                </a:cubicBezTo>
                <a:close/>
                <a:moveTo>
                  <a:pt x="1980000" y="0"/>
                </a:moveTo>
                <a:cubicBezTo>
                  <a:pt x="2762762" y="0"/>
                  <a:pt x="3439434" y="454224"/>
                  <a:pt x="3758731" y="1114488"/>
                </a:cubicBezTo>
                <a:lnTo>
                  <a:pt x="2165892" y="1114488"/>
                </a:lnTo>
                <a:cubicBezTo>
                  <a:pt x="2106002" y="1101330"/>
                  <a:pt x="2043789" y="1094584"/>
                  <a:pt x="1980000" y="1094584"/>
                </a:cubicBezTo>
                <a:cubicBezTo>
                  <a:pt x="1916211" y="1094584"/>
                  <a:pt x="1853998" y="1101330"/>
                  <a:pt x="1794108" y="1114488"/>
                </a:cubicBezTo>
                <a:lnTo>
                  <a:pt x="1774506" y="1114488"/>
                </a:lnTo>
                <a:lnTo>
                  <a:pt x="1774506" y="1119528"/>
                </a:lnTo>
                <a:cubicBezTo>
                  <a:pt x="1405645" y="1206316"/>
                  <a:pt x="1126346" y="1524537"/>
                  <a:pt x="1097987" y="1912608"/>
                </a:cubicBezTo>
                <a:lnTo>
                  <a:pt x="428214" y="752526"/>
                </a:lnTo>
                <a:cubicBezTo>
                  <a:pt x="789694" y="293724"/>
                  <a:pt x="1350545" y="0"/>
                  <a:pt x="198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E102009-1D40-4065-AB5C-7ED80A8E2E6B}"/>
              </a:ext>
            </a:extLst>
          </p:cNvPr>
          <p:cNvSpPr>
            <a:spLocks noChangeAspect="1"/>
          </p:cNvSpPr>
          <p:nvPr/>
        </p:nvSpPr>
        <p:spPr>
          <a:xfrm rot="8580000">
            <a:off x="1050451" y="1862494"/>
            <a:ext cx="324311" cy="323447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FB179A8C-A8F6-4AFC-99A8-353FBBDFBBD3}"/>
              </a:ext>
            </a:extLst>
          </p:cNvPr>
          <p:cNvSpPr>
            <a:spLocks noChangeAspect="1"/>
          </p:cNvSpPr>
          <p:nvPr/>
        </p:nvSpPr>
        <p:spPr>
          <a:xfrm>
            <a:off x="1065877" y="5306198"/>
            <a:ext cx="293456" cy="292893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8F8A712D-1D82-4026-91AB-28326F788774}"/>
              </a:ext>
            </a:extLst>
          </p:cNvPr>
          <p:cNvSpPr>
            <a:spLocks noChangeAspect="1"/>
          </p:cNvSpPr>
          <p:nvPr/>
        </p:nvSpPr>
        <p:spPr>
          <a:xfrm>
            <a:off x="1058691" y="4478471"/>
            <a:ext cx="324464" cy="251053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61F9EA-5608-4EDB-B1B8-1027679FF33F}"/>
              </a:ext>
            </a:extLst>
          </p:cNvPr>
          <p:cNvGrpSpPr/>
          <p:nvPr/>
        </p:nvGrpSpPr>
        <p:grpSpPr>
          <a:xfrm>
            <a:off x="1684068" y="1670274"/>
            <a:ext cx="4735786" cy="707886"/>
            <a:chOff x="592509" y="1556792"/>
            <a:chExt cx="2361076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BE867D-E3F4-4F66-A545-23AAD4E46E09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5F4D7F-F963-4445-A147-F0E3384F3E06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685D39-B32C-4340-8A2F-FEF356D42313}"/>
              </a:ext>
            </a:extLst>
          </p:cNvPr>
          <p:cNvGrpSpPr/>
          <p:nvPr/>
        </p:nvGrpSpPr>
        <p:grpSpPr>
          <a:xfrm>
            <a:off x="1684068" y="2527950"/>
            <a:ext cx="4735786" cy="707886"/>
            <a:chOff x="592509" y="1556792"/>
            <a:chExt cx="2361076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78ABDA-D757-48DE-A3A4-F9B67DF0751F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D53B52-CE6E-4A09-802F-77A4218E88F9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2DF7C1-1396-4005-8785-A999EC98760D}"/>
              </a:ext>
            </a:extLst>
          </p:cNvPr>
          <p:cNvGrpSpPr/>
          <p:nvPr/>
        </p:nvGrpSpPr>
        <p:grpSpPr>
          <a:xfrm>
            <a:off x="1684068" y="3385627"/>
            <a:ext cx="4735786" cy="707886"/>
            <a:chOff x="592509" y="1556792"/>
            <a:chExt cx="2361076" cy="7078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2813E4D-9AD6-4A11-99C4-F76D6BFB311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3DD791-82D9-429B-80EF-C9884FE39B7C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54E951-0392-40CE-B1FE-F16145EDB8F2}"/>
              </a:ext>
            </a:extLst>
          </p:cNvPr>
          <p:cNvGrpSpPr/>
          <p:nvPr/>
        </p:nvGrpSpPr>
        <p:grpSpPr>
          <a:xfrm>
            <a:off x="1684068" y="4243304"/>
            <a:ext cx="4735786" cy="707886"/>
            <a:chOff x="592509" y="1556792"/>
            <a:chExt cx="2361076" cy="7078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513A83-0041-41EB-8F36-2678254CC031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ED81C3-44CF-4209-B4B6-9AC0950DAF2A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1C5513-19EF-405A-94EA-5BCDA33B105E}"/>
              </a:ext>
            </a:extLst>
          </p:cNvPr>
          <p:cNvGrpSpPr/>
          <p:nvPr/>
        </p:nvGrpSpPr>
        <p:grpSpPr>
          <a:xfrm>
            <a:off x="1684068" y="5100980"/>
            <a:ext cx="4735786" cy="707886"/>
            <a:chOff x="592509" y="1556792"/>
            <a:chExt cx="2361076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F82DBB-C226-44E9-A1A3-4A80C6535F62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53C3FB-B12F-4AD4-A2B7-BDA3768EA5B2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4722</Words>
  <Application>Microsoft Office PowerPoint</Application>
  <PresentationFormat>Widescreen</PresentationFormat>
  <Paragraphs>567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 Unicode MS</vt:lpstr>
      <vt:lpstr>FZShuTi</vt:lpstr>
      <vt:lpstr>HY견명조</vt:lpstr>
      <vt:lpstr>맑은 고딕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54</cp:revision>
  <dcterms:created xsi:type="dcterms:W3CDTF">2020-01-20T05:08:25Z</dcterms:created>
  <dcterms:modified xsi:type="dcterms:W3CDTF">2021-03-19T08:35:58Z</dcterms:modified>
</cp:coreProperties>
</file>