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"/>
          <p:cNvSpPr/>
          <p:nvPr/>
        </p:nvSpPr>
        <p:spPr>
          <a:xfrm>
            <a:off x="4572001" y="2404874"/>
            <a:ext cx="4572000" cy="1872208"/>
          </a:xfrm>
          <a:custGeom>
            <a:avLst/>
            <a:gdLst/>
            <a:ahLst/>
            <a:cxnLst/>
            <a:rect l="l" t="t" r="r" b="b"/>
            <a:pathLst>
              <a:path w="4328021" h="2160240">
                <a:moveTo>
                  <a:pt x="260655" y="0"/>
                </a:moveTo>
                <a:lnTo>
                  <a:pt x="4328021" y="0"/>
                </a:lnTo>
                <a:lnTo>
                  <a:pt x="4328021" y="2160240"/>
                </a:lnTo>
                <a:lnTo>
                  <a:pt x="260655" y="2160240"/>
                </a:lnTo>
                <a:cubicBezTo>
                  <a:pt x="116699" y="2160240"/>
                  <a:pt x="0" y="2043541"/>
                  <a:pt x="0" y="1899585"/>
                </a:cubicBezTo>
                <a:lnTo>
                  <a:pt x="0" y="260655"/>
                </a:lnTo>
                <a:cubicBezTo>
                  <a:pt x="0" y="116699"/>
                  <a:pt x="116699" y="0"/>
                  <a:pt x="260655" y="0"/>
                </a:cubicBezTo>
                <a:close/>
              </a:path>
            </a:pathLst>
          </a:custGeom>
          <a:solidFill>
            <a:schemeClr val="accent6">
              <a:lumMod val="5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83968" y="3656459"/>
            <a:ext cx="46085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4283968" y="2608791"/>
            <a:ext cx="460851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14" name="TextBox 13">
            <a:hlinkClick r:id="rId2"/>
          </p:cNvPr>
          <p:cNvSpPr txBox="1"/>
          <p:nvPr/>
        </p:nvSpPr>
        <p:spPr>
          <a:xfrm>
            <a:off x="0" y="4804578"/>
            <a:ext cx="88924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</a:rPr>
              <a:t>PPT Help </a:t>
            </a:r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3"/>
              </a:rPr>
              <a:t>https://</a:t>
            </a:r>
            <a:r>
              <a:rPr lang="en-US" altLang="ko-KR" sz="800" dirty="0" smtClean="0">
                <a:solidFill>
                  <a:schemeClr val="bg1"/>
                </a:solidFill>
                <a:cs typeface="Arial" pitchFamily="34" charset="0"/>
                <a:hlinkClick r:id="rId3"/>
              </a:rPr>
              <a:t>t.me/ppt_help</a:t>
            </a:r>
            <a:r>
              <a:rPr lang="en-US" altLang="ko-KR" sz="800" dirty="0" smtClean="0">
                <a:solidFill>
                  <a:schemeClr val="bg1"/>
                </a:solidFill>
                <a:cs typeface="Arial" pitchFamily="34" charset="0"/>
              </a:rPr>
              <a:t>   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99" y="683991"/>
            <a:ext cx="2699792" cy="131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286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29</cp:revision>
  <dcterms:created xsi:type="dcterms:W3CDTF">2014-04-01T16:27:38Z</dcterms:created>
  <dcterms:modified xsi:type="dcterms:W3CDTF">2021-03-19T08:33:51Z</dcterms:modified>
</cp:coreProperties>
</file>