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791912"/>
            <a:ext cx="9143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93129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3167192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38" y="155249"/>
            <a:ext cx="1555608" cy="7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</a:t>
            </a:r>
            <a:r>
              <a:rPr lang="en-US" altLang="ko-KR" dirty="0" smtClean="0"/>
              <a:t>PPT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282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Templates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31</cp:revision>
  <dcterms:created xsi:type="dcterms:W3CDTF">2014-04-01T16:27:38Z</dcterms:created>
  <dcterms:modified xsi:type="dcterms:W3CDTF">2021-03-19T08:35:41Z</dcterms:modified>
</cp:coreProperties>
</file>