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3" y="1822053"/>
            <a:ext cx="39959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39952" y="846460"/>
            <a:ext cx="39959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cs typeface="Arial" pitchFamily="34" charset="0"/>
                <a:hlinkClick r:id="rId3"/>
              </a:rPr>
              <a:t>https://</a:t>
            </a:r>
            <a:r>
              <a:rPr lang="en-US" altLang="ko-KR" sz="8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800" dirty="0" smtClean="0">
                <a:cs typeface="Arial" pitchFamily="34" charset="0"/>
              </a:rPr>
              <a:t>  </a:t>
            </a:r>
            <a:endParaRPr lang="ko-KR" altLang="en-US" sz="800" dirty="0"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944706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14</cp:revision>
  <dcterms:created xsi:type="dcterms:W3CDTF">2014-04-01T16:27:38Z</dcterms:created>
  <dcterms:modified xsi:type="dcterms:W3CDTF">2021-03-19T08:38:32Z</dcterms:modified>
</cp:coreProperties>
</file>