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27365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7619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01743" y="1563639"/>
            <a:ext cx="2514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SUCCESS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5868145" y="1563638"/>
            <a:ext cx="2736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54365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288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32</cp:revision>
  <dcterms:created xsi:type="dcterms:W3CDTF">2014-04-01T16:27:38Z</dcterms:created>
  <dcterms:modified xsi:type="dcterms:W3CDTF">2021-03-19T08:39:28Z</dcterms:modified>
</cp:coreProperties>
</file>