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105" y="167803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36104" y="63043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</a:t>
            </a:r>
            <a:r>
              <a:rPr lang="en-US" altLang="ko-KR" sz="800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t.me/ppt_help</a:t>
            </a:r>
            <a:r>
              <a:rPr lang="en-US" altLang="ko-KR" sz="8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16340"/>
            <a:ext cx="1368152" cy="6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13</cp:revision>
  <dcterms:created xsi:type="dcterms:W3CDTF">2014-04-01T16:27:38Z</dcterms:created>
  <dcterms:modified xsi:type="dcterms:W3CDTF">2021-03-19T08:38:44Z</dcterms:modified>
</cp:coreProperties>
</file>