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240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9525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.me/ppt_help" TargetMode="External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23929" y="2790924"/>
            <a:ext cx="48600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923928" y="1815331"/>
            <a:ext cx="486003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pPr algn="r"/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4844068"/>
            <a:ext cx="87839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cs typeface="Arial" pitchFamily="34" charset="0"/>
              </a:rPr>
              <a:t>PPT Help </a:t>
            </a:r>
            <a:r>
              <a:rPr lang="en-US" altLang="ko-KR" sz="800" dirty="0">
                <a:solidFill>
                  <a:schemeClr val="bg1"/>
                </a:solidFill>
                <a:cs typeface="Arial" pitchFamily="34" charset="0"/>
                <a:hlinkClick r:id="rId3"/>
              </a:rPr>
              <a:t>https://</a:t>
            </a:r>
            <a:r>
              <a:rPr lang="en-US" altLang="ko-KR" sz="800" dirty="0" smtClean="0">
                <a:solidFill>
                  <a:schemeClr val="bg1"/>
                </a:solidFill>
                <a:cs typeface="Arial" pitchFamily="34" charset="0"/>
                <a:hlinkClick r:id="rId3"/>
              </a:rPr>
              <a:t>t.me/ppt_help</a:t>
            </a:r>
            <a:r>
              <a:rPr lang="en-US" altLang="ko-KR" sz="800" dirty="0" smtClean="0">
                <a:solidFill>
                  <a:schemeClr val="bg1"/>
                </a:solidFill>
                <a:cs typeface="Arial" pitchFamily="34" charset="0"/>
              </a:rPr>
              <a:t>  </a:t>
            </a:r>
            <a:endParaRPr lang="ko-KR" altLang="en-US" sz="800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129090"/>
            <a:ext cx="1821966" cy="890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Widescreen(16:9)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Widescreen(16:9)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</TotalTime>
  <Words>268</Words>
  <Application>Microsoft Office PowerPoint</Application>
  <PresentationFormat>On-screen Show (16:9)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맑은 고딕</vt:lpstr>
      <vt:lpstr>Arial</vt:lpstr>
      <vt:lpstr>Calibri</vt:lpstr>
      <vt:lpstr>Wingdings</vt:lpstr>
      <vt:lpstr>Office Theme</vt:lpstr>
      <vt:lpstr>Custom Design</vt:lpstr>
      <vt:lpstr>PowerPoint Presentation</vt:lpstr>
      <vt:lpstr> Click to add title</vt:lpstr>
      <vt:lpstr>Click to add title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Johnny Cage</cp:lastModifiedBy>
  <cp:revision>24</cp:revision>
  <dcterms:created xsi:type="dcterms:W3CDTF">2014-04-01T16:27:38Z</dcterms:created>
  <dcterms:modified xsi:type="dcterms:W3CDTF">2021-03-19T08:41:01Z</dcterms:modified>
</cp:coreProperties>
</file>